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707" r:id="rId6"/>
    <p:sldMasterId id="2147483708"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Lst>
  <p:sldSz cy="5143500" cx="9144000"/>
  <p:notesSz cx="6858000" cy="9144000"/>
  <p:embeddedFontLst>
    <p:embeddedFont>
      <p:font typeface="Roboto"/>
      <p:regular r:id="rId34"/>
      <p:bold r:id="rId35"/>
      <p:italic r:id="rId36"/>
      <p:boldItalic r:id="rId37"/>
    </p:embeddedFont>
    <p:embeddedFont>
      <p:font typeface="Lato"/>
      <p:regular r:id="rId38"/>
      <p:bold r:id="rId39"/>
      <p:italic r:id="rId40"/>
      <p:boldItalic r:id="rId41"/>
    </p:embeddedFont>
    <p:embeddedFont>
      <p:font typeface="Arial Black"/>
      <p:regular r:id="rId42"/>
    </p:embeddedFont>
    <p:embeddedFont>
      <p:font typeface="IBM Plex Mono"/>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Holger Lierse"/>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F446A28-60E4-43FA-BE0A-FBA2B7F350D1}">
  <a:tblStyle styleId="{AF446A28-60E4-43FA-BE0A-FBA2B7F350D1}"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E5D1FFCC-79AC-461F-A56D-A701F4D001C4}" styleName="Table_1">
    <a:wholeTbl>
      <a:tcTxStyle b="off" i="off">
        <a:font>
          <a:latin typeface="Arial"/>
          <a:ea typeface="Arial"/>
          <a:cs typeface="Arial"/>
        </a:font>
        <a:schemeClr val="dk1"/>
      </a:tcTxStyle>
      <a:tcStyle>
        <a:tcBdr>
          <a:left>
            <a:ln cap="flat" cmpd="sng" w="9525">
              <a:solidFill>
                <a:schemeClr val="accent6"/>
              </a:solidFill>
              <a:prstDash val="solid"/>
              <a:round/>
              <a:headEnd len="sm" w="sm" type="none"/>
              <a:tailEnd len="sm" w="sm" type="none"/>
            </a:ln>
          </a:left>
          <a:right>
            <a:ln cap="flat" cmpd="sng" w="9525">
              <a:solidFill>
                <a:schemeClr val="accent6"/>
              </a:solidFill>
              <a:prstDash val="solid"/>
              <a:round/>
              <a:headEnd len="sm" w="sm" type="none"/>
              <a:tailEnd len="sm" w="sm" type="none"/>
            </a:ln>
          </a:right>
          <a:top>
            <a:ln cap="flat" cmpd="sng" w="9525">
              <a:solidFill>
                <a:schemeClr val="accent6"/>
              </a:solidFill>
              <a:prstDash val="solid"/>
              <a:round/>
              <a:headEnd len="sm" w="sm" type="none"/>
              <a:tailEnd len="sm" w="sm" type="none"/>
            </a:ln>
          </a:top>
          <a:bottom>
            <a:ln cap="flat" cmpd="sng" w="9525">
              <a:solidFill>
                <a:schemeClr val="accent6"/>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tcStyle>
        <a:tcBdr>
          <a:top>
            <a:ln cap="flat" cmpd="sng" w="9525">
              <a:solidFill>
                <a:schemeClr val="accent6"/>
              </a:solidFill>
              <a:prstDash val="solid"/>
              <a:round/>
              <a:headEnd len="sm" w="sm" type="none"/>
              <a:tailEnd len="sm" w="sm" type="none"/>
            </a:ln>
          </a:top>
          <a:bottom>
            <a:ln cap="flat" cmpd="sng" w="9525">
              <a:solidFill>
                <a:schemeClr val="accent6"/>
              </a:solidFill>
              <a:prstDash val="solid"/>
              <a:round/>
              <a:headEnd len="sm" w="sm" type="none"/>
              <a:tailEnd len="sm" w="sm" type="none"/>
            </a:ln>
          </a:bottom>
        </a:tcBdr>
      </a:tcStyle>
    </a:band1H>
    <a:band2H>
      <a:tcTxStyle/>
    </a:band2H>
    <a:band1V>
      <a:tcTxStyle/>
      <a:tcStyle>
        <a:tcBdr>
          <a:left>
            <a:ln cap="flat" cmpd="sng" w="9525">
              <a:solidFill>
                <a:schemeClr val="accent6"/>
              </a:solidFill>
              <a:prstDash val="solid"/>
              <a:round/>
              <a:headEnd len="sm" w="sm" type="none"/>
              <a:tailEnd len="sm" w="sm" type="none"/>
            </a:ln>
          </a:left>
          <a:right>
            <a:ln cap="flat" cmpd="sng" w="9525">
              <a:solidFill>
                <a:schemeClr val="accent6"/>
              </a:solidFill>
              <a:prstDash val="solid"/>
              <a:round/>
              <a:headEnd len="sm" w="sm" type="none"/>
              <a:tailEnd len="sm" w="sm" type="none"/>
            </a:ln>
          </a:right>
        </a:tcBdr>
      </a:tcStyle>
    </a:band1V>
    <a:band2V>
      <a:tcTxStyle/>
      <a:tcStyle>
        <a:tcBdr>
          <a:left>
            <a:ln cap="flat" cmpd="sng" w="9525">
              <a:solidFill>
                <a:schemeClr val="accent6"/>
              </a:solidFill>
              <a:prstDash val="solid"/>
              <a:round/>
              <a:headEnd len="sm" w="sm" type="none"/>
              <a:tailEnd len="sm" w="sm" type="none"/>
            </a:ln>
          </a:left>
          <a:right>
            <a:ln cap="flat" cmpd="sng" w="9525">
              <a:solidFill>
                <a:schemeClr val="accent6"/>
              </a:solidFill>
              <a:prstDash val="solid"/>
              <a:round/>
              <a:headEnd len="sm" w="sm" type="none"/>
              <a:tailEnd len="sm" w="sm" type="none"/>
            </a:ln>
          </a:right>
        </a:tcBdr>
      </a:tcStyle>
    </a:band2V>
    <a:lastCol>
      <a:tcTxStyle b="on" i="off"/>
    </a:lastCol>
    <a:firstCol>
      <a:tcTxStyle b="on" i="off"/>
    </a:firstCol>
    <a:lastRow>
      <a:tcTxStyle b="on" i="off"/>
      <a:tcStyle>
        <a:tcBdr>
          <a:top>
            <a:ln cap="flat" cmpd="sng" w="50800">
              <a:solidFill>
                <a:schemeClr val="accent6"/>
              </a:solidFill>
              <a:prstDash val="solid"/>
              <a:round/>
              <a:headEnd len="sm" w="sm" type="none"/>
              <a:tailEnd len="sm" w="sm" type="none"/>
            </a:ln>
          </a:top>
        </a:tcBdr>
      </a:tcStyle>
    </a:lastRow>
    <a:seCell>
      <a:tcTxStyle/>
    </a:seCell>
    <a:swCell>
      <a:tcTxStyle/>
    </a:swCell>
    <a:firstRow>
      <a:tcTxStyle b="on" i="off">
        <a:font>
          <a:latin typeface="Arial"/>
          <a:ea typeface="Arial"/>
          <a:cs typeface="Arial"/>
        </a:font>
        <a:schemeClr val="lt1"/>
      </a:tcTxStyle>
      <a:tcStyle>
        <a:fill>
          <a:solidFill>
            <a:schemeClr val="accent6"/>
          </a:solidFill>
        </a:fill>
      </a:tcStyle>
    </a:firstRow>
    <a:neCell>
      <a:tcTxStyle/>
    </a:neCell>
    <a:nwCell>
      <a:tcTxStyle/>
    </a:nwCell>
  </a:tblStyle>
  <a:tblStyle styleId="{0D00E42D-FAB1-4FED-9B8C-D952A6C41242}" styleName="Table_2">
    <a:wholeTbl>
      <a:tcTxStyle b="off" i="off">
        <a:font>
          <a:latin typeface="Arial"/>
          <a:ea typeface="Arial"/>
          <a:cs typeface="Arial"/>
        </a:font>
        <a:schemeClr val="dk1"/>
      </a:tcTxStyle>
      <a:tcStyle>
        <a:tcBdr>
          <a:left>
            <a:ln cap="flat" cmpd="sng" w="9525">
              <a:solidFill>
                <a:schemeClr val="accent3"/>
              </a:solidFill>
              <a:prstDash val="solid"/>
              <a:round/>
              <a:headEnd len="sm" w="sm" type="none"/>
              <a:tailEnd len="sm" w="sm" type="none"/>
            </a:ln>
          </a:left>
          <a:right>
            <a:ln cap="flat" cmpd="sng" w="9525">
              <a:solidFill>
                <a:schemeClr val="accent3"/>
              </a:solidFill>
              <a:prstDash val="solid"/>
              <a:round/>
              <a:headEnd len="sm" w="sm" type="none"/>
              <a:tailEnd len="sm" w="sm" type="none"/>
            </a:ln>
          </a:right>
          <a:top>
            <a:ln cap="flat" cmpd="sng" w="9525">
              <a:solidFill>
                <a:schemeClr val="accent3"/>
              </a:solidFill>
              <a:prstDash val="solid"/>
              <a:round/>
              <a:headEnd len="sm" w="sm" type="none"/>
              <a:tailEnd len="sm" w="sm" type="none"/>
            </a:ln>
          </a:top>
          <a:bottom>
            <a:ln cap="flat" cmpd="sng" w="9525">
              <a:solidFill>
                <a:schemeClr val="accent3"/>
              </a:solidFill>
              <a:prstDash val="solid"/>
              <a:round/>
              <a:headEnd len="sm" w="sm" type="none"/>
              <a:tailEnd len="sm" w="sm" type="none"/>
            </a:ln>
          </a:bottom>
          <a:insideH>
            <a:ln cap="flat" cmpd="sng" w="9525">
              <a:solidFill>
                <a:schemeClr val="accent3"/>
              </a:solidFill>
              <a:prstDash val="solid"/>
              <a:round/>
              <a:headEnd len="sm" w="sm" type="none"/>
              <a:tailEnd len="sm" w="sm" type="none"/>
            </a:ln>
          </a:insideH>
          <a:insideV>
            <a:ln cap="flat" cmpd="sng" w="9525">
              <a:solidFill>
                <a:schemeClr val="accent3"/>
              </a:solidFill>
              <a:prstDash val="solid"/>
              <a:round/>
              <a:headEnd len="sm" w="sm" type="none"/>
              <a:tailEnd len="sm" w="sm" type="none"/>
            </a:ln>
          </a:insideV>
        </a:tcBdr>
        <a:fill>
          <a:solidFill>
            <a:srgbClr val="FFFFFF">
              <a:alpha val="0"/>
            </a:srgbClr>
          </a:solidFill>
        </a:fill>
      </a:tcStyle>
    </a:wholeTbl>
    <a:band1H>
      <a:tcTxStyle/>
      <a:tcStyle>
        <a:fill>
          <a:solidFill>
            <a:schemeClr val="accent3">
              <a:alpha val="40000"/>
            </a:schemeClr>
          </a:solidFill>
        </a:fill>
      </a:tcStyle>
    </a:band1H>
    <a:band2H>
      <a:tcTxStyle/>
    </a:band2H>
    <a:band1V>
      <a:tcTxStyle/>
      <a:tcStyle>
        <a:tcBdr>
          <a:top>
            <a:ln cap="flat" cmpd="sng" w="9525">
              <a:solidFill>
                <a:schemeClr val="accent3"/>
              </a:solidFill>
              <a:prstDash val="solid"/>
              <a:round/>
              <a:headEnd len="sm" w="sm" type="none"/>
              <a:tailEnd len="sm" w="sm" type="none"/>
            </a:ln>
          </a:top>
          <a:bottom>
            <a:ln cap="flat" cmpd="sng" w="9525">
              <a:solidFill>
                <a:schemeClr val="accent3"/>
              </a:solidFill>
              <a:prstDash val="solid"/>
              <a:round/>
              <a:headEnd len="sm" w="sm" type="none"/>
              <a:tailEnd len="sm" w="sm" type="none"/>
            </a:ln>
          </a:bottom>
        </a:tcBdr>
        <a:fill>
          <a:solidFill>
            <a:schemeClr val="accent3">
              <a:alpha val="40000"/>
            </a:schemeClr>
          </a:solidFill>
        </a:fill>
      </a:tcStyle>
    </a:band1V>
    <a:band2V>
      <a:tcTxStyle/>
    </a:band2V>
    <a:lastCol>
      <a:tcTxStyle b="on" i="off"/>
      <a:tcStyle>
        <a:tcBdr>
          <a:left>
            <a:ln cap="flat" cmpd="sng" w="9525">
              <a:solidFill>
                <a:schemeClr val="accent3"/>
              </a:solidFill>
              <a:prstDash val="solid"/>
              <a:round/>
              <a:headEnd len="sm" w="sm" type="none"/>
              <a:tailEnd len="sm" w="sm" type="none"/>
            </a:ln>
          </a:left>
          <a:right>
            <a:ln cap="flat" cmpd="sng" w="9525">
              <a:solidFill>
                <a:schemeClr val="accent3"/>
              </a:solidFill>
              <a:prstDash val="solid"/>
              <a:round/>
              <a:headEnd len="sm" w="sm" type="none"/>
              <a:tailEnd len="sm" w="sm" type="none"/>
            </a:ln>
          </a:right>
          <a:top>
            <a:ln cap="flat" cmpd="sng" w="9525">
              <a:solidFill>
                <a:schemeClr val="accent3"/>
              </a:solidFill>
              <a:prstDash val="solid"/>
              <a:round/>
              <a:headEnd len="sm" w="sm" type="none"/>
              <a:tailEnd len="sm" w="sm" type="none"/>
            </a:ln>
          </a:top>
          <a:bottom>
            <a:ln cap="flat" cmpd="sng" w="9525">
              <a:solidFill>
                <a:schemeClr val="accent3"/>
              </a:solidFill>
              <a:prstDash val="solid"/>
              <a:round/>
              <a:headEnd len="sm" w="sm" type="none"/>
              <a:tailEnd len="sm" w="sm" type="none"/>
            </a:ln>
          </a:bottom>
          <a:insideH>
            <a:ln cap="flat" cmpd="sng" w="9525">
              <a:solidFill>
                <a:schemeClr val="accent3"/>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tcStyle>
    </a:lastCol>
    <a:firstCol>
      <a:tcTxStyle b="on" i="off"/>
      <a:tcStyle>
        <a:tcBdr>
          <a:left>
            <a:ln cap="flat" cmpd="sng" w="9525">
              <a:solidFill>
                <a:schemeClr val="accent3"/>
              </a:solidFill>
              <a:prstDash val="solid"/>
              <a:round/>
              <a:headEnd len="sm" w="sm" type="none"/>
              <a:tailEnd len="sm" w="sm" type="none"/>
            </a:ln>
          </a:left>
          <a:right>
            <a:ln cap="flat" cmpd="sng" w="9525">
              <a:solidFill>
                <a:schemeClr val="accent3"/>
              </a:solidFill>
              <a:prstDash val="solid"/>
              <a:round/>
              <a:headEnd len="sm" w="sm" type="none"/>
              <a:tailEnd len="sm" w="sm" type="none"/>
            </a:ln>
          </a:right>
          <a:top>
            <a:ln cap="flat" cmpd="sng" w="9525">
              <a:solidFill>
                <a:schemeClr val="accent3"/>
              </a:solidFill>
              <a:prstDash val="solid"/>
              <a:round/>
              <a:headEnd len="sm" w="sm" type="none"/>
              <a:tailEnd len="sm" w="sm" type="none"/>
            </a:ln>
          </a:top>
          <a:bottom>
            <a:ln cap="flat" cmpd="sng" w="9525">
              <a:solidFill>
                <a:schemeClr val="accent3"/>
              </a:solidFill>
              <a:prstDash val="solid"/>
              <a:round/>
              <a:headEnd len="sm" w="sm" type="none"/>
              <a:tailEnd len="sm" w="sm" type="none"/>
            </a:ln>
          </a:bottom>
          <a:insideH>
            <a:ln cap="flat" cmpd="sng" w="9525">
              <a:solidFill>
                <a:schemeClr val="accent3"/>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tcStyle>
    </a:firstCol>
    <a:lastRow>
      <a:tcTxStyle b="on" i="off"/>
      <a:tcStyle>
        <a:tcBdr>
          <a:left>
            <a:ln cap="flat" cmpd="sng" w="9525">
              <a:solidFill>
                <a:schemeClr val="accent3"/>
              </a:solidFill>
              <a:prstDash val="solid"/>
              <a:round/>
              <a:headEnd len="sm" w="sm" type="none"/>
              <a:tailEnd len="sm" w="sm" type="none"/>
            </a:ln>
          </a:left>
          <a:right>
            <a:ln cap="flat" cmpd="sng" w="9525">
              <a:solidFill>
                <a:schemeClr val="accent3"/>
              </a:solidFill>
              <a:prstDash val="solid"/>
              <a:round/>
              <a:headEnd len="sm" w="sm" type="none"/>
              <a:tailEnd len="sm" w="sm" type="none"/>
            </a:ln>
          </a:right>
          <a:top>
            <a:ln cap="flat" cmpd="sng" w="9525">
              <a:solidFill>
                <a:schemeClr val="accent3"/>
              </a:solidFill>
              <a:prstDash val="solid"/>
              <a:round/>
              <a:headEnd len="sm" w="sm" type="none"/>
              <a:tailEnd len="sm" w="sm" type="none"/>
            </a:ln>
          </a:top>
          <a:bottom>
            <a:ln cap="flat" cmpd="sng" w="9525">
              <a:solidFill>
                <a:schemeClr val="accent3"/>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lastRow>
    <a:seCell>
      <a:tcTxStyle/>
    </a:seCell>
    <a:swCell>
      <a:tcTxStyle/>
    </a:swCell>
    <a:firstRow>
      <a:tcTxStyle b="on" i="off">
        <a:font>
          <a:latin typeface="Arial"/>
          <a:ea typeface="Arial"/>
          <a:cs typeface="Arial"/>
        </a:font>
        <a:schemeClr val="lt1"/>
      </a:tcTxStyle>
      <a:tcStyle>
        <a:tcBdr>
          <a:left>
            <a:ln cap="flat" cmpd="sng" w="9525">
              <a:solidFill>
                <a:schemeClr val="accent3"/>
              </a:solidFill>
              <a:prstDash val="solid"/>
              <a:round/>
              <a:headEnd len="sm" w="sm" type="none"/>
              <a:tailEnd len="sm" w="sm" type="none"/>
            </a:ln>
          </a:left>
          <a:right>
            <a:ln cap="flat" cmpd="sng" w="9525">
              <a:solidFill>
                <a:schemeClr val="accent3"/>
              </a:solidFill>
              <a:prstDash val="solid"/>
              <a:round/>
              <a:headEnd len="sm" w="sm" type="none"/>
              <a:tailEnd len="sm" w="sm" type="none"/>
            </a:ln>
          </a:right>
          <a:top>
            <a:ln cap="flat" cmpd="sng" w="9525">
              <a:solidFill>
                <a:schemeClr val="accent3"/>
              </a:solidFill>
              <a:prstDash val="solid"/>
              <a:round/>
              <a:headEnd len="sm" w="sm" type="none"/>
              <a:tailEnd len="sm" w="sm" type="none"/>
            </a:ln>
          </a:top>
          <a:bottom>
            <a:ln cap="flat" cmpd="sng" w="9525">
              <a:solidFill>
                <a:schemeClr val="lt1"/>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chemeClr val="accent3"/>
          </a:solidFill>
        </a:fill>
      </a:tcStyle>
    </a:firstRow>
    <a:neCell>
      <a:tcTxStyle/>
    </a:neCell>
    <a:nwCell>
      <a:tcTxStyle/>
    </a:nwCell>
  </a:tblStyle>
  <a:tblStyle styleId="{DF17F499-D748-4266-95A2-AF2BF808679A}" styleName="Table_3">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Lato-italic.fntdata"/><Relationship Id="rId20" Type="http://schemas.openxmlformats.org/officeDocument/2006/relationships/slide" Target="slides/slide12.xml"/><Relationship Id="rId42" Type="http://schemas.openxmlformats.org/officeDocument/2006/relationships/font" Target="fonts/ArialBlack-regular.fntdata"/><Relationship Id="rId41" Type="http://schemas.openxmlformats.org/officeDocument/2006/relationships/font" Target="fonts/Lato-boldItalic.fntdata"/><Relationship Id="rId22" Type="http://schemas.openxmlformats.org/officeDocument/2006/relationships/slide" Target="slides/slide14.xml"/><Relationship Id="rId44" Type="http://schemas.openxmlformats.org/officeDocument/2006/relationships/font" Target="fonts/IBMPlexMono-bold.fntdata"/><Relationship Id="rId21" Type="http://schemas.openxmlformats.org/officeDocument/2006/relationships/slide" Target="slides/slide13.xml"/><Relationship Id="rId43" Type="http://schemas.openxmlformats.org/officeDocument/2006/relationships/font" Target="fonts/IBMPlexMono-regular.fntdata"/><Relationship Id="rId24" Type="http://schemas.openxmlformats.org/officeDocument/2006/relationships/slide" Target="slides/slide16.xml"/><Relationship Id="rId46" Type="http://schemas.openxmlformats.org/officeDocument/2006/relationships/font" Target="fonts/IBMPlexMono-boldItalic.fntdata"/><Relationship Id="rId23" Type="http://schemas.openxmlformats.org/officeDocument/2006/relationships/slide" Target="slides/slide15.xml"/><Relationship Id="rId45" Type="http://schemas.openxmlformats.org/officeDocument/2006/relationships/font" Target="fonts/IBMPlexMono-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5" Type="http://schemas.openxmlformats.org/officeDocument/2006/relationships/commentAuthors" Target="commentAuthors.xml"/><Relationship Id="rId6" Type="http://schemas.openxmlformats.org/officeDocument/2006/relationships/slideMaster" Target="slideMasters/slideMaster1.xml"/><Relationship Id="rId29" Type="http://schemas.openxmlformats.org/officeDocument/2006/relationships/slide" Target="slides/slide21.xml"/><Relationship Id="rId7" Type="http://schemas.openxmlformats.org/officeDocument/2006/relationships/slideMaster" Target="slideMasters/slideMaster2.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11" Type="http://schemas.openxmlformats.org/officeDocument/2006/relationships/slide" Target="slides/slide3.xml"/><Relationship Id="rId33" Type="http://schemas.openxmlformats.org/officeDocument/2006/relationships/slide" Target="slides/slide25.xml"/><Relationship Id="rId10" Type="http://schemas.openxmlformats.org/officeDocument/2006/relationships/slide" Target="slides/slide2.xml"/><Relationship Id="rId32" Type="http://schemas.openxmlformats.org/officeDocument/2006/relationships/slide" Target="slides/slide24.xml"/><Relationship Id="rId13" Type="http://schemas.openxmlformats.org/officeDocument/2006/relationships/slide" Target="slides/slide5.xml"/><Relationship Id="rId35" Type="http://schemas.openxmlformats.org/officeDocument/2006/relationships/font" Target="fonts/Roboto-bold.fntdata"/><Relationship Id="rId12" Type="http://schemas.openxmlformats.org/officeDocument/2006/relationships/slide" Target="slides/slide4.xml"/><Relationship Id="rId34" Type="http://schemas.openxmlformats.org/officeDocument/2006/relationships/font" Target="fonts/Roboto-regular.fntdata"/><Relationship Id="rId15" Type="http://schemas.openxmlformats.org/officeDocument/2006/relationships/slide" Target="slides/slide7.xml"/><Relationship Id="rId37" Type="http://schemas.openxmlformats.org/officeDocument/2006/relationships/font" Target="fonts/Roboto-boldItalic.fntdata"/><Relationship Id="rId14" Type="http://schemas.openxmlformats.org/officeDocument/2006/relationships/slide" Target="slides/slide6.xml"/><Relationship Id="rId36" Type="http://schemas.openxmlformats.org/officeDocument/2006/relationships/font" Target="fonts/Roboto-italic.fntdata"/><Relationship Id="rId17" Type="http://schemas.openxmlformats.org/officeDocument/2006/relationships/slide" Target="slides/slide9.xml"/><Relationship Id="rId39" Type="http://schemas.openxmlformats.org/officeDocument/2006/relationships/font" Target="fonts/Lato-bold.fntdata"/><Relationship Id="rId16" Type="http://schemas.openxmlformats.org/officeDocument/2006/relationships/slide" Target="slides/slide8.xml"/><Relationship Id="rId38" Type="http://schemas.openxmlformats.org/officeDocument/2006/relationships/font" Target="fonts/Lato-regular.fntdata"/><Relationship Id="rId19" Type="http://schemas.openxmlformats.org/officeDocument/2006/relationships/slide" Target="slides/slide11.xml"/><Relationship Id="rId18" Type="http://schemas.openxmlformats.org/officeDocument/2006/relationships/slide" Target="slides/slide1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2-03-09T04:04:58.877">
    <p:pos x="223" y="181"/>
    <p:text>@yann.leperon@fluentcommerce.com I've updated some of these slides in the integration deck. see https://docs.google.com/presentation/d/1AGq9ZSSCKMNB8TeFabxxh4ymTOFK3jhruX0gd9ZB6CM/edit#slide=id.p15
probably worth copying those across?
_Assigned to Yann Le Peron_</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6" name="Google Shape;476;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3" name="Shape 653"/>
        <p:cNvGrpSpPr/>
        <p:nvPr/>
      </p:nvGrpSpPr>
      <p:grpSpPr>
        <a:xfrm>
          <a:off x="0" y="0"/>
          <a:ext cx="0" cy="0"/>
          <a:chOff x="0" y="0"/>
          <a:chExt cx="0" cy="0"/>
        </a:xfrm>
      </p:grpSpPr>
      <p:sp>
        <p:nvSpPr>
          <p:cNvPr id="654" name="Google Shape;654;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55" name="Google Shape;655;p10: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0" name="Shape 660"/>
        <p:cNvGrpSpPr/>
        <p:nvPr/>
      </p:nvGrpSpPr>
      <p:grpSpPr>
        <a:xfrm>
          <a:off x="0" y="0"/>
          <a:ext cx="0" cy="0"/>
          <a:chOff x="0" y="0"/>
          <a:chExt cx="0" cy="0"/>
        </a:xfrm>
      </p:grpSpPr>
      <p:sp>
        <p:nvSpPr>
          <p:cNvPr id="661" name="Google Shape;661;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62" name="Google Shape;662;p1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4" name="Shape 684"/>
        <p:cNvGrpSpPr/>
        <p:nvPr/>
      </p:nvGrpSpPr>
      <p:grpSpPr>
        <a:xfrm>
          <a:off x="0" y="0"/>
          <a:ext cx="0" cy="0"/>
          <a:chOff x="0" y="0"/>
          <a:chExt cx="0" cy="0"/>
        </a:xfrm>
      </p:grpSpPr>
      <p:sp>
        <p:nvSpPr>
          <p:cNvPr id="685" name="Google Shape;685;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86" name="Google Shape;686;p13: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1" name="Shape 691"/>
        <p:cNvGrpSpPr/>
        <p:nvPr/>
      </p:nvGrpSpPr>
      <p:grpSpPr>
        <a:xfrm>
          <a:off x="0" y="0"/>
          <a:ext cx="0" cy="0"/>
          <a:chOff x="0" y="0"/>
          <a:chExt cx="0" cy="0"/>
        </a:xfrm>
      </p:grpSpPr>
      <p:sp>
        <p:nvSpPr>
          <p:cNvPr id="692" name="Google Shape;692;gf3a0a1fc4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93" name="Google Shape;693;gf3a0a1fc4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6" name="Shape 706"/>
        <p:cNvGrpSpPr/>
        <p:nvPr/>
      </p:nvGrpSpPr>
      <p:grpSpPr>
        <a:xfrm>
          <a:off x="0" y="0"/>
          <a:ext cx="0" cy="0"/>
          <a:chOff x="0" y="0"/>
          <a:chExt cx="0" cy="0"/>
        </a:xfrm>
      </p:grpSpPr>
      <p:sp>
        <p:nvSpPr>
          <p:cNvPr id="707" name="Google Shape;707;p14: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8" name="Google Shape;708;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marR="0" rtl="0" algn="l">
              <a:lnSpc>
                <a:spcPct val="100000"/>
              </a:lnSpc>
              <a:spcBef>
                <a:spcPts val="0"/>
              </a:spcBef>
              <a:spcAft>
                <a:spcPts val="0"/>
              </a:spcAft>
              <a:buClr>
                <a:srgbClr val="000000"/>
              </a:buClr>
              <a:buSzPts val="1100"/>
              <a:buFont typeface="Arial"/>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9" name="Shape 719"/>
        <p:cNvGrpSpPr/>
        <p:nvPr/>
      </p:nvGrpSpPr>
      <p:grpSpPr>
        <a:xfrm>
          <a:off x="0" y="0"/>
          <a:ext cx="0" cy="0"/>
          <a:chOff x="0" y="0"/>
          <a:chExt cx="0" cy="0"/>
        </a:xfrm>
      </p:grpSpPr>
      <p:sp>
        <p:nvSpPr>
          <p:cNvPr id="720" name="Google Shape;720;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21" name="Google Shape;721;p15: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2" name="Shape 732"/>
        <p:cNvGrpSpPr/>
        <p:nvPr/>
      </p:nvGrpSpPr>
      <p:grpSpPr>
        <a:xfrm>
          <a:off x="0" y="0"/>
          <a:ext cx="0" cy="0"/>
          <a:chOff x="0" y="0"/>
          <a:chExt cx="0" cy="0"/>
        </a:xfrm>
      </p:grpSpPr>
      <p:sp>
        <p:nvSpPr>
          <p:cNvPr id="733" name="Google Shape;733;p21: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34" name="Google Shape;734;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8" name="Shape 738"/>
        <p:cNvGrpSpPr/>
        <p:nvPr/>
      </p:nvGrpSpPr>
      <p:grpSpPr>
        <a:xfrm>
          <a:off x="0" y="0"/>
          <a:ext cx="0" cy="0"/>
          <a:chOff x="0" y="0"/>
          <a:chExt cx="0" cy="0"/>
        </a:xfrm>
      </p:grpSpPr>
      <p:sp>
        <p:nvSpPr>
          <p:cNvPr id="739" name="Google Shape;739;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40" name="Google Shape;740;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marR="0" rtl="0" algn="l">
              <a:lnSpc>
                <a:spcPct val="100000"/>
              </a:lnSpc>
              <a:spcBef>
                <a:spcPts val="0"/>
              </a:spcBef>
              <a:spcAft>
                <a:spcPts val="0"/>
              </a:spcAft>
              <a:buClr>
                <a:srgbClr val="000000"/>
              </a:buClr>
              <a:buSzPts val="1100"/>
              <a:buFont typeface="Arial"/>
              <a:buChar char="●"/>
            </a:pPr>
            <a:r>
              <a:rPr lang="en-GB"/>
              <a:t>Envt1: VC:ATS:HD / </a:t>
            </a:r>
            <a:r>
              <a:rPr b="0" i="0" lang="en-GB" sz="1100" u="none" cap="none" strike="noStrike">
                <a:solidFill>
                  <a:srgbClr val="000000"/>
                </a:solidFill>
                <a:latin typeface="Arial"/>
                <a:ea typeface="Arial"/>
                <a:cs typeface="Arial"/>
                <a:sym typeface="Arial"/>
              </a:rPr>
              <a:t>132268945-XL (SKU Exclusion)</a:t>
            </a:r>
            <a:endParaRPr/>
          </a:p>
          <a:p>
            <a:pPr indent="-298450" lvl="0" marL="457200" marR="0" rtl="0" algn="l">
              <a:lnSpc>
                <a:spcPct val="100000"/>
              </a:lnSpc>
              <a:spcBef>
                <a:spcPts val="0"/>
              </a:spcBef>
              <a:spcAft>
                <a:spcPts val="0"/>
              </a:spcAft>
              <a:buClr>
                <a:srgbClr val="000000"/>
              </a:buClr>
              <a:buSzPts val="1100"/>
              <a:buFont typeface="Arial"/>
              <a:buChar char="●"/>
            </a:pPr>
            <a:r>
              <a:rPr lang="en-GB"/>
              <a:t>Envt2: BASE:364 / TEECHAUDBLEU (Buffer by Category)</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9" name="Shape 749"/>
        <p:cNvGrpSpPr/>
        <p:nvPr/>
      </p:nvGrpSpPr>
      <p:grpSpPr>
        <a:xfrm>
          <a:off x="0" y="0"/>
          <a:ext cx="0" cy="0"/>
          <a:chOff x="0" y="0"/>
          <a:chExt cx="0" cy="0"/>
        </a:xfrm>
      </p:grpSpPr>
      <p:sp>
        <p:nvSpPr>
          <p:cNvPr id="750" name="Google Shape;750;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51" name="Google Shape;751;p23: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0" name="Shape 770"/>
        <p:cNvGrpSpPr/>
        <p:nvPr/>
      </p:nvGrpSpPr>
      <p:grpSpPr>
        <a:xfrm>
          <a:off x="0" y="0"/>
          <a:ext cx="0" cy="0"/>
          <a:chOff x="0" y="0"/>
          <a:chExt cx="0" cy="0"/>
        </a:xfrm>
      </p:grpSpPr>
      <p:sp>
        <p:nvSpPr>
          <p:cNvPr id="771" name="Google Shape;771;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72" name="Google Shape;772;p24: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2" name="Google Shape;482;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0" name="Shape 790"/>
        <p:cNvGrpSpPr/>
        <p:nvPr/>
      </p:nvGrpSpPr>
      <p:grpSpPr>
        <a:xfrm>
          <a:off x="0" y="0"/>
          <a:ext cx="0" cy="0"/>
          <a:chOff x="0" y="0"/>
          <a:chExt cx="0" cy="0"/>
        </a:xfrm>
      </p:grpSpPr>
      <p:sp>
        <p:nvSpPr>
          <p:cNvPr id="791" name="Google Shape;791;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92" name="Google Shape;792;p25: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5" name="Shape 805"/>
        <p:cNvGrpSpPr/>
        <p:nvPr/>
      </p:nvGrpSpPr>
      <p:grpSpPr>
        <a:xfrm>
          <a:off x="0" y="0"/>
          <a:ext cx="0" cy="0"/>
          <a:chOff x="0" y="0"/>
          <a:chExt cx="0" cy="0"/>
        </a:xfrm>
      </p:grpSpPr>
      <p:sp>
        <p:nvSpPr>
          <p:cNvPr id="806" name="Google Shape;806;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07" name="Google Shape;807;p26: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3" name="Shape 823"/>
        <p:cNvGrpSpPr/>
        <p:nvPr/>
      </p:nvGrpSpPr>
      <p:grpSpPr>
        <a:xfrm>
          <a:off x="0" y="0"/>
          <a:ext cx="0" cy="0"/>
          <a:chOff x="0" y="0"/>
          <a:chExt cx="0" cy="0"/>
        </a:xfrm>
      </p:grpSpPr>
      <p:sp>
        <p:nvSpPr>
          <p:cNvPr id="824" name="Google Shape;824;p27: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5" name="Google Shape;825;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9" name="Shape 829"/>
        <p:cNvGrpSpPr/>
        <p:nvPr/>
      </p:nvGrpSpPr>
      <p:grpSpPr>
        <a:xfrm>
          <a:off x="0" y="0"/>
          <a:ext cx="0" cy="0"/>
          <a:chOff x="0" y="0"/>
          <a:chExt cx="0" cy="0"/>
        </a:xfrm>
      </p:grpSpPr>
      <p:sp>
        <p:nvSpPr>
          <p:cNvPr id="830" name="Google Shape;830;p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31" name="Google Shape;831;p28: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6" name="Shape 836"/>
        <p:cNvGrpSpPr/>
        <p:nvPr/>
      </p:nvGrpSpPr>
      <p:grpSpPr>
        <a:xfrm>
          <a:off x="0" y="0"/>
          <a:ext cx="0" cy="0"/>
          <a:chOff x="0" y="0"/>
          <a:chExt cx="0" cy="0"/>
        </a:xfrm>
      </p:grpSpPr>
      <p:sp>
        <p:nvSpPr>
          <p:cNvPr id="837" name="Google Shape;837;p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38" name="Google Shape;838;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0" name="Shape 840"/>
        <p:cNvGrpSpPr/>
        <p:nvPr/>
      </p:nvGrpSpPr>
      <p:grpSpPr>
        <a:xfrm>
          <a:off x="0" y="0"/>
          <a:ext cx="0" cy="0"/>
          <a:chOff x="0" y="0"/>
          <a:chExt cx="0" cy="0"/>
        </a:xfrm>
      </p:grpSpPr>
      <p:sp>
        <p:nvSpPr>
          <p:cNvPr id="841" name="Google Shape;841;gf3a0a1fc4e_0_28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42" name="Google Shape;842;gf3a0a1fc4e_0_2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g1163668e7a9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9" name="Google Shape;489;g1163668e7a9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p4: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06" name="Google Shape;506;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0" name="Shape 510"/>
        <p:cNvGrpSpPr/>
        <p:nvPr/>
      </p:nvGrpSpPr>
      <p:grpSpPr>
        <a:xfrm>
          <a:off x="0" y="0"/>
          <a:ext cx="0" cy="0"/>
          <a:chOff x="0" y="0"/>
          <a:chExt cx="0" cy="0"/>
        </a:xfrm>
      </p:grpSpPr>
      <p:sp>
        <p:nvSpPr>
          <p:cNvPr id="511" name="Google Shape;511;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512" name="Google Shape;512;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6" name="Shape 556"/>
        <p:cNvGrpSpPr/>
        <p:nvPr/>
      </p:nvGrpSpPr>
      <p:grpSpPr>
        <a:xfrm>
          <a:off x="0" y="0"/>
          <a:ext cx="0" cy="0"/>
          <a:chOff x="0" y="0"/>
          <a:chExt cx="0" cy="0"/>
        </a:xfrm>
      </p:grpSpPr>
      <p:sp>
        <p:nvSpPr>
          <p:cNvPr id="557" name="Google Shape;557;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t/>
            </a:r>
            <a:endParaRPr/>
          </a:p>
        </p:txBody>
      </p:sp>
      <p:sp>
        <p:nvSpPr>
          <p:cNvPr id="558" name="Google Shape;558;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2" name="Shape 632"/>
        <p:cNvGrpSpPr/>
        <p:nvPr/>
      </p:nvGrpSpPr>
      <p:grpSpPr>
        <a:xfrm>
          <a:off x="0" y="0"/>
          <a:ext cx="0" cy="0"/>
          <a:chOff x="0" y="0"/>
          <a:chExt cx="0" cy="0"/>
        </a:xfrm>
      </p:grpSpPr>
      <p:sp>
        <p:nvSpPr>
          <p:cNvPr id="633" name="Google Shape;633;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4" name="Google Shape;634;p7: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41" name="Google Shape;641;p8: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6" name="Shape 646"/>
        <p:cNvGrpSpPr/>
        <p:nvPr/>
      </p:nvGrpSpPr>
      <p:grpSpPr>
        <a:xfrm>
          <a:off x="0" y="0"/>
          <a:ext cx="0" cy="0"/>
          <a:chOff x="0" y="0"/>
          <a:chExt cx="0" cy="0"/>
        </a:xfrm>
      </p:grpSpPr>
      <p:sp>
        <p:nvSpPr>
          <p:cNvPr id="647" name="Google Shape;647;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48" name="Google Shape;648;p9: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19.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 Id="rId3"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19.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png"/><Relationship Id="rId3" Type="http://schemas.openxmlformats.org/officeDocument/2006/relationships/image" Target="../media/image12.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 Id="rId3" Type="http://schemas.openxmlformats.org/officeDocument/2006/relationships/image" Target="../media/image19.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1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0.png"/><Relationship Id="rId3" Type="http://schemas.openxmlformats.org/officeDocument/2006/relationships/image" Target="../media/image4.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jpg"/><Relationship Id="rId3" Type="http://schemas.openxmlformats.org/officeDocument/2006/relationships/image" Target="../media/image2.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 Id="rId3" Type="http://schemas.openxmlformats.org/officeDocument/2006/relationships/image" Target="../media/image7.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7.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11" name="Shape 11"/>
        <p:cNvGrpSpPr/>
        <p:nvPr/>
      </p:nvGrpSpPr>
      <p:grpSpPr>
        <a:xfrm>
          <a:off x="0" y="0"/>
          <a:ext cx="0" cy="0"/>
          <a:chOff x="0" y="0"/>
          <a:chExt cx="0" cy="0"/>
        </a:xfrm>
      </p:grpSpPr>
      <p:pic>
        <p:nvPicPr>
          <p:cNvPr id="12" name="Google Shape;12;p2"/>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13" name="Google Shape;13;p2"/>
          <p:cNvSpPr txBox="1"/>
          <p:nvPr>
            <p:ph idx="1" type="body"/>
          </p:nvPr>
        </p:nvSpPr>
        <p:spPr>
          <a:xfrm>
            <a:off x="360760" y="1857374"/>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14" name="Google Shape;14;p2"/>
          <p:cNvSpPr txBox="1"/>
          <p:nvPr>
            <p:ph idx="2" type="body"/>
          </p:nvPr>
        </p:nvSpPr>
        <p:spPr>
          <a:xfrm>
            <a:off x="360760" y="3758077"/>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15" name="Google Shape;15;p2"/>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Image Right" showMasterSp="0">
  <p:cSld name="Title Short - Image Right">
    <p:bg>
      <p:bgPr>
        <a:solidFill>
          <a:schemeClr val="dk2"/>
        </a:solidFill>
      </p:bgPr>
    </p:bg>
    <p:spTree>
      <p:nvGrpSpPr>
        <p:cNvPr id="46" name="Shape 46"/>
        <p:cNvGrpSpPr/>
        <p:nvPr/>
      </p:nvGrpSpPr>
      <p:grpSpPr>
        <a:xfrm>
          <a:off x="0" y="0"/>
          <a:ext cx="0" cy="0"/>
          <a:chOff x="0" y="0"/>
          <a:chExt cx="0" cy="0"/>
        </a:xfrm>
      </p:grpSpPr>
      <p:sp>
        <p:nvSpPr>
          <p:cNvPr id="47" name="Google Shape;47;p11"/>
          <p:cNvSpPr/>
          <p:nvPr>
            <p:ph idx="2" type="pic"/>
          </p:nvPr>
        </p:nvSpPr>
        <p:spPr>
          <a:xfrm>
            <a:off x="5019675" y="0"/>
            <a:ext cx="4124400" cy="5143500"/>
          </a:xfrm>
          <a:prstGeom prst="rect">
            <a:avLst/>
          </a:prstGeom>
          <a:noFill/>
          <a:ln>
            <a:noFill/>
          </a:ln>
        </p:spPr>
      </p:sp>
      <p:sp>
        <p:nvSpPr>
          <p:cNvPr id="48" name="Google Shape;48;p11"/>
          <p:cNvSpPr txBox="1"/>
          <p:nvPr>
            <p:ph idx="1" type="body"/>
          </p:nvPr>
        </p:nvSpPr>
        <p:spPr>
          <a:xfrm>
            <a:off x="360760" y="1864931"/>
            <a:ext cx="45255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49" name="Google Shape;49;p11"/>
          <p:cNvSpPr txBox="1"/>
          <p:nvPr>
            <p:ph idx="3" type="body"/>
          </p:nvPr>
        </p:nvSpPr>
        <p:spPr>
          <a:xfrm>
            <a:off x="360760" y="3329815"/>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50" name="Google Shape;50;p11"/>
          <p:cNvPicPr preferRelativeResize="0"/>
          <p:nvPr/>
        </p:nvPicPr>
        <p:blipFill rotWithShape="1">
          <a:blip r:embed="rId2">
            <a:alphaModFix/>
          </a:blip>
          <a:srcRect b="0" l="0" r="0" t="0"/>
          <a:stretch/>
        </p:blipFill>
        <p:spPr>
          <a:xfrm>
            <a:off x="465535" y="1246546"/>
            <a:ext cx="1772437" cy="33853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51" name="Shape 51"/>
        <p:cNvGrpSpPr/>
        <p:nvPr/>
      </p:nvGrpSpPr>
      <p:grpSpPr>
        <a:xfrm>
          <a:off x="0" y="0"/>
          <a:ext cx="0" cy="0"/>
          <a:chOff x="0" y="0"/>
          <a:chExt cx="0" cy="0"/>
        </a:xfrm>
      </p:grpSpPr>
      <p:sp>
        <p:nvSpPr>
          <p:cNvPr id="52" name="Google Shape;52;p12"/>
          <p:cNvSpPr/>
          <p:nvPr>
            <p:ph idx="2" type="pic"/>
          </p:nvPr>
        </p:nvSpPr>
        <p:spPr>
          <a:xfrm>
            <a:off x="5019675" y="0"/>
            <a:ext cx="4124400" cy="5143500"/>
          </a:xfrm>
          <a:prstGeom prst="rect">
            <a:avLst/>
          </a:prstGeom>
          <a:noFill/>
          <a:ln>
            <a:noFill/>
          </a:ln>
        </p:spPr>
      </p:sp>
      <p:pic>
        <p:nvPicPr>
          <p:cNvPr id="53" name="Google Shape;53;p12"/>
          <p:cNvPicPr preferRelativeResize="0"/>
          <p:nvPr/>
        </p:nvPicPr>
        <p:blipFill rotWithShape="1">
          <a:blip r:embed="rId2">
            <a:alphaModFix/>
          </a:blip>
          <a:srcRect b="0" l="0" r="0" t="0"/>
          <a:stretch/>
        </p:blipFill>
        <p:spPr>
          <a:xfrm>
            <a:off x="465535" y="1246547"/>
            <a:ext cx="1772437" cy="338535"/>
          </a:xfrm>
          <a:prstGeom prst="rect">
            <a:avLst/>
          </a:prstGeom>
          <a:noFill/>
          <a:ln>
            <a:noFill/>
          </a:ln>
        </p:spPr>
      </p:pic>
      <p:sp>
        <p:nvSpPr>
          <p:cNvPr id="54" name="Google Shape;54;p12"/>
          <p:cNvSpPr txBox="1"/>
          <p:nvPr>
            <p:ph idx="1" type="body"/>
          </p:nvPr>
        </p:nvSpPr>
        <p:spPr>
          <a:xfrm>
            <a:off x="360760" y="1864932"/>
            <a:ext cx="4525500" cy="1613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55" name="Google Shape;55;p12"/>
          <p:cNvSpPr txBox="1"/>
          <p:nvPr>
            <p:ph idx="3" type="body"/>
          </p:nvPr>
        </p:nvSpPr>
        <p:spPr>
          <a:xfrm>
            <a:off x="360760" y="3758077"/>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Image Left" showMasterSp="0">
  <p:cSld name="Title Short - Image Left">
    <p:bg>
      <p:bgPr>
        <a:solidFill>
          <a:schemeClr val="dk2"/>
        </a:solidFill>
      </p:bgPr>
    </p:bg>
    <p:spTree>
      <p:nvGrpSpPr>
        <p:cNvPr id="56" name="Shape 56"/>
        <p:cNvGrpSpPr/>
        <p:nvPr/>
      </p:nvGrpSpPr>
      <p:grpSpPr>
        <a:xfrm>
          <a:off x="0" y="0"/>
          <a:ext cx="0" cy="0"/>
          <a:chOff x="0" y="0"/>
          <a:chExt cx="0" cy="0"/>
        </a:xfrm>
      </p:grpSpPr>
      <p:sp>
        <p:nvSpPr>
          <p:cNvPr id="57" name="Google Shape;57;p13"/>
          <p:cNvSpPr/>
          <p:nvPr>
            <p:ph idx="2" type="pic"/>
          </p:nvPr>
        </p:nvSpPr>
        <p:spPr>
          <a:xfrm>
            <a:off x="0" y="0"/>
            <a:ext cx="4124400" cy="5143500"/>
          </a:xfrm>
          <a:prstGeom prst="rect">
            <a:avLst/>
          </a:prstGeom>
          <a:noFill/>
          <a:ln>
            <a:noFill/>
          </a:ln>
        </p:spPr>
      </p:sp>
      <p:sp>
        <p:nvSpPr>
          <p:cNvPr id="58" name="Google Shape;58;p13"/>
          <p:cNvSpPr txBox="1"/>
          <p:nvPr>
            <p:ph idx="1" type="body"/>
          </p:nvPr>
        </p:nvSpPr>
        <p:spPr>
          <a:xfrm>
            <a:off x="4486275" y="1860998"/>
            <a:ext cx="43161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59" name="Google Shape;59;p13"/>
          <p:cNvSpPr txBox="1"/>
          <p:nvPr>
            <p:ph idx="3" type="body"/>
          </p:nvPr>
        </p:nvSpPr>
        <p:spPr>
          <a:xfrm>
            <a:off x="4486275" y="3325883"/>
            <a:ext cx="43161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60" name="Google Shape;60;p13"/>
          <p:cNvPicPr preferRelativeResize="0"/>
          <p:nvPr/>
        </p:nvPicPr>
        <p:blipFill rotWithShape="1">
          <a:blip r:embed="rId2">
            <a:alphaModFix/>
          </a:blip>
          <a:srcRect b="0" l="0" r="0" t="0"/>
          <a:stretch/>
        </p:blipFill>
        <p:spPr>
          <a:xfrm>
            <a:off x="4572000" y="1242613"/>
            <a:ext cx="1772437" cy="33853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61" name="Shape 61"/>
        <p:cNvGrpSpPr/>
        <p:nvPr/>
      </p:nvGrpSpPr>
      <p:grpSpPr>
        <a:xfrm>
          <a:off x="0" y="0"/>
          <a:ext cx="0" cy="0"/>
          <a:chOff x="0" y="0"/>
          <a:chExt cx="0" cy="0"/>
        </a:xfrm>
      </p:grpSpPr>
      <p:sp>
        <p:nvSpPr>
          <p:cNvPr id="62" name="Google Shape;62;p14"/>
          <p:cNvSpPr/>
          <p:nvPr>
            <p:ph idx="2" type="pic"/>
          </p:nvPr>
        </p:nvSpPr>
        <p:spPr>
          <a:xfrm>
            <a:off x="0" y="0"/>
            <a:ext cx="4124400" cy="5143500"/>
          </a:xfrm>
          <a:prstGeom prst="rect">
            <a:avLst/>
          </a:prstGeom>
          <a:noFill/>
          <a:ln>
            <a:noFill/>
          </a:ln>
        </p:spPr>
      </p:sp>
      <p:sp>
        <p:nvSpPr>
          <p:cNvPr id="63" name="Google Shape;63;p14"/>
          <p:cNvSpPr txBox="1"/>
          <p:nvPr>
            <p:ph idx="1" type="body"/>
          </p:nvPr>
        </p:nvSpPr>
        <p:spPr>
          <a:xfrm>
            <a:off x="4486275" y="1864932"/>
            <a:ext cx="4525500" cy="1613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64" name="Google Shape;64;p14"/>
          <p:cNvSpPr txBox="1"/>
          <p:nvPr>
            <p:ph idx="3" type="body"/>
          </p:nvPr>
        </p:nvSpPr>
        <p:spPr>
          <a:xfrm>
            <a:off x="4486275" y="3758077"/>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65" name="Google Shape;65;p14"/>
          <p:cNvPicPr preferRelativeResize="0"/>
          <p:nvPr/>
        </p:nvPicPr>
        <p:blipFill rotWithShape="1">
          <a:blip r:embed="rId2">
            <a:alphaModFix/>
          </a:blip>
          <a:srcRect b="0" l="0" r="0" t="0"/>
          <a:stretch/>
        </p:blipFill>
        <p:spPr>
          <a:xfrm>
            <a:off x="4572000" y="1242613"/>
            <a:ext cx="1772437" cy="33853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66" name="Shape 66"/>
        <p:cNvGrpSpPr/>
        <p:nvPr/>
      </p:nvGrpSpPr>
      <p:grpSpPr>
        <a:xfrm>
          <a:off x="0" y="0"/>
          <a:ext cx="0" cy="0"/>
          <a:chOff x="0" y="0"/>
          <a:chExt cx="0" cy="0"/>
        </a:xfrm>
      </p:grpSpPr>
      <p:sp>
        <p:nvSpPr>
          <p:cNvPr id="67" name="Google Shape;67;p15"/>
          <p:cNvSpPr txBox="1"/>
          <p:nvPr>
            <p:ph idx="1" type="body"/>
          </p:nvPr>
        </p:nvSpPr>
        <p:spPr>
          <a:xfrm>
            <a:off x="354081" y="1369219"/>
            <a:ext cx="8435700" cy="32634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8" name="Google Shape;68;p15"/>
          <p:cNvSpPr txBox="1"/>
          <p:nvPr>
            <p:ph idx="2"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9" name="Google Shape;69;p15"/>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70" name="Google Shape;70;p15"/>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71" name="Shape 71"/>
        <p:cNvGrpSpPr/>
        <p:nvPr/>
      </p:nvGrpSpPr>
      <p:grpSpPr>
        <a:xfrm>
          <a:off x="0" y="0"/>
          <a:ext cx="0" cy="0"/>
          <a:chOff x="0" y="0"/>
          <a:chExt cx="0" cy="0"/>
        </a:xfrm>
      </p:grpSpPr>
      <p:sp>
        <p:nvSpPr>
          <p:cNvPr id="72" name="Google Shape;72;p16"/>
          <p:cNvSpPr txBox="1"/>
          <p:nvPr>
            <p:ph idx="1" type="body"/>
          </p:nvPr>
        </p:nvSpPr>
        <p:spPr>
          <a:xfrm>
            <a:off x="352604" y="1369219"/>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3" name="Google Shape;73;p16"/>
          <p:cNvSpPr txBox="1"/>
          <p:nvPr>
            <p:ph idx="2" type="body"/>
          </p:nvPr>
        </p:nvSpPr>
        <p:spPr>
          <a:xfrm>
            <a:off x="352604" y="2075781"/>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4" name="Google Shape;74;p16"/>
          <p:cNvSpPr txBox="1"/>
          <p:nvPr>
            <p:ph idx="3" type="body"/>
          </p:nvPr>
        </p:nvSpPr>
        <p:spPr>
          <a:xfrm>
            <a:off x="352604" y="2782343"/>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5" name="Google Shape;75;p16"/>
          <p:cNvSpPr txBox="1"/>
          <p:nvPr>
            <p:ph idx="4" type="body"/>
          </p:nvPr>
        </p:nvSpPr>
        <p:spPr>
          <a:xfrm>
            <a:off x="352604" y="3488905"/>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6" name="Google Shape;76;p16"/>
          <p:cNvSpPr txBox="1"/>
          <p:nvPr>
            <p:ph idx="5" type="body"/>
          </p:nvPr>
        </p:nvSpPr>
        <p:spPr>
          <a:xfrm>
            <a:off x="1297057" y="1369219"/>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7" name="Google Shape;77;p16"/>
          <p:cNvSpPr txBox="1"/>
          <p:nvPr>
            <p:ph idx="6" type="body"/>
          </p:nvPr>
        </p:nvSpPr>
        <p:spPr>
          <a:xfrm>
            <a:off x="1297057" y="2075781"/>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8" name="Google Shape;78;p16"/>
          <p:cNvSpPr txBox="1"/>
          <p:nvPr>
            <p:ph idx="7" type="body"/>
          </p:nvPr>
        </p:nvSpPr>
        <p:spPr>
          <a:xfrm>
            <a:off x="1297057" y="2782343"/>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9" name="Google Shape;79;p16"/>
          <p:cNvSpPr txBox="1"/>
          <p:nvPr>
            <p:ph idx="8" type="body"/>
          </p:nvPr>
        </p:nvSpPr>
        <p:spPr>
          <a:xfrm>
            <a:off x="1297057" y="3488905"/>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0" name="Google Shape;80;p16"/>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81" name="Google Shape;81;p16"/>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82" name="Shape 82"/>
        <p:cNvGrpSpPr/>
        <p:nvPr/>
      </p:nvGrpSpPr>
      <p:grpSpPr>
        <a:xfrm>
          <a:off x="0" y="0"/>
          <a:ext cx="0" cy="0"/>
          <a:chOff x="0" y="0"/>
          <a:chExt cx="0" cy="0"/>
        </a:xfrm>
      </p:grpSpPr>
      <p:sp>
        <p:nvSpPr>
          <p:cNvPr id="83" name="Google Shape;83;p17"/>
          <p:cNvSpPr txBox="1"/>
          <p:nvPr>
            <p:ph idx="1" type="body"/>
          </p:nvPr>
        </p:nvSpPr>
        <p:spPr>
          <a:xfrm>
            <a:off x="352604" y="13692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4" name="Google Shape;84;p17"/>
          <p:cNvSpPr txBox="1"/>
          <p:nvPr>
            <p:ph idx="2" type="body"/>
          </p:nvPr>
        </p:nvSpPr>
        <p:spPr>
          <a:xfrm>
            <a:off x="4808222" y="13692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5" name="Google Shape;85;p17"/>
          <p:cNvSpPr txBox="1"/>
          <p:nvPr>
            <p:ph idx="3" type="body"/>
          </p:nvPr>
        </p:nvSpPr>
        <p:spPr>
          <a:xfrm>
            <a:off x="352604" y="29694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6" name="Google Shape;86;p17"/>
          <p:cNvSpPr txBox="1"/>
          <p:nvPr>
            <p:ph idx="4" type="body"/>
          </p:nvPr>
        </p:nvSpPr>
        <p:spPr>
          <a:xfrm>
            <a:off x="1156191" y="3077682"/>
            <a:ext cx="31788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7" name="Google Shape;87;p17"/>
          <p:cNvSpPr txBox="1"/>
          <p:nvPr>
            <p:ph idx="5" type="body"/>
          </p:nvPr>
        </p:nvSpPr>
        <p:spPr>
          <a:xfrm>
            <a:off x="1155665" y="3376451"/>
            <a:ext cx="31800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8" name="Google Shape;88;p17"/>
          <p:cNvSpPr txBox="1"/>
          <p:nvPr>
            <p:ph idx="6" type="body"/>
          </p:nvPr>
        </p:nvSpPr>
        <p:spPr>
          <a:xfrm>
            <a:off x="4808222" y="29694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9" name="Google Shape;89;p17"/>
          <p:cNvSpPr txBox="1"/>
          <p:nvPr>
            <p:ph idx="7" type="body"/>
          </p:nvPr>
        </p:nvSpPr>
        <p:spPr>
          <a:xfrm>
            <a:off x="5612483" y="3077682"/>
            <a:ext cx="31779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0" name="Google Shape;90;p17"/>
          <p:cNvSpPr txBox="1"/>
          <p:nvPr>
            <p:ph idx="8" type="body"/>
          </p:nvPr>
        </p:nvSpPr>
        <p:spPr>
          <a:xfrm>
            <a:off x="5612018" y="3376451"/>
            <a:ext cx="31779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1" name="Google Shape;91;p17"/>
          <p:cNvSpPr txBox="1"/>
          <p:nvPr>
            <p:ph idx="9" type="body"/>
          </p:nvPr>
        </p:nvSpPr>
        <p:spPr>
          <a:xfrm>
            <a:off x="1156191" y="1484218"/>
            <a:ext cx="31788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2" name="Google Shape;92;p17"/>
          <p:cNvSpPr txBox="1"/>
          <p:nvPr>
            <p:ph idx="13" type="body"/>
          </p:nvPr>
        </p:nvSpPr>
        <p:spPr>
          <a:xfrm>
            <a:off x="1155665" y="1782987"/>
            <a:ext cx="31800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3" name="Google Shape;93;p17"/>
          <p:cNvSpPr txBox="1"/>
          <p:nvPr>
            <p:ph idx="14" type="body"/>
          </p:nvPr>
        </p:nvSpPr>
        <p:spPr>
          <a:xfrm>
            <a:off x="5612483" y="1484218"/>
            <a:ext cx="31779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4" name="Google Shape;94;p17"/>
          <p:cNvSpPr txBox="1"/>
          <p:nvPr>
            <p:ph idx="15" type="body"/>
          </p:nvPr>
        </p:nvSpPr>
        <p:spPr>
          <a:xfrm>
            <a:off x="5612018" y="1782987"/>
            <a:ext cx="31779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5" name="Google Shape;95;p17"/>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96" name="Google Shape;96;p17"/>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97" name="Shape 97"/>
        <p:cNvGrpSpPr/>
        <p:nvPr/>
      </p:nvGrpSpPr>
      <p:grpSpPr>
        <a:xfrm>
          <a:off x="0" y="0"/>
          <a:ext cx="0" cy="0"/>
          <a:chOff x="0" y="0"/>
          <a:chExt cx="0" cy="0"/>
        </a:xfrm>
      </p:grpSpPr>
      <p:sp>
        <p:nvSpPr>
          <p:cNvPr id="98" name="Google Shape;98;p18"/>
          <p:cNvSpPr txBox="1"/>
          <p:nvPr>
            <p:ph idx="1" type="body"/>
          </p:nvPr>
        </p:nvSpPr>
        <p:spPr>
          <a:xfrm>
            <a:off x="351958" y="1369218"/>
            <a:ext cx="8438100" cy="32634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300"/>
              </a:spcBef>
              <a:spcAft>
                <a:spcPts val="0"/>
              </a:spcAft>
              <a:buClr>
                <a:schemeClr val="dk1"/>
              </a:buClr>
              <a:buSzPts val="1200"/>
              <a:buNone/>
              <a:defRPr sz="1200"/>
            </a:lvl2pPr>
            <a:lvl3pPr indent="-317500" lvl="2" marL="1371600" algn="l">
              <a:lnSpc>
                <a:spcPct val="100000"/>
              </a:lnSpc>
              <a:spcBef>
                <a:spcPts val="3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9" name="Google Shape;99;p18"/>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0" name="Google Shape;100;p18"/>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101" name="Shape 101"/>
        <p:cNvGrpSpPr/>
        <p:nvPr/>
      </p:nvGrpSpPr>
      <p:grpSpPr>
        <a:xfrm>
          <a:off x="0" y="0"/>
          <a:ext cx="0" cy="0"/>
          <a:chOff x="0" y="0"/>
          <a:chExt cx="0" cy="0"/>
        </a:xfrm>
      </p:grpSpPr>
      <p:sp>
        <p:nvSpPr>
          <p:cNvPr id="102" name="Google Shape;102;p19"/>
          <p:cNvSpPr txBox="1"/>
          <p:nvPr>
            <p:ph idx="1" type="body"/>
          </p:nvPr>
        </p:nvSpPr>
        <p:spPr>
          <a:xfrm>
            <a:off x="35260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3" name="Google Shape;103;p19"/>
          <p:cNvSpPr txBox="1"/>
          <p:nvPr>
            <p:ph idx="2" type="body"/>
          </p:nvPr>
        </p:nvSpPr>
        <p:spPr>
          <a:xfrm>
            <a:off x="480664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4" name="Google Shape;104;p19"/>
          <p:cNvSpPr txBox="1"/>
          <p:nvPr>
            <p:ph idx="3" type="body"/>
          </p:nvPr>
        </p:nvSpPr>
        <p:spPr>
          <a:xfrm>
            <a:off x="353699" y="2002256"/>
            <a:ext cx="39813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5" name="Google Shape;105;p19"/>
          <p:cNvSpPr txBox="1"/>
          <p:nvPr>
            <p:ph idx="4" type="body"/>
          </p:nvPr>
        </p:nvSpPr>
        <p:spPr>
          <a:xfrm>
            <a:off x="4806643" y="2002256"/>
            <a:ext cx="39825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6" name="Google Shape;106;p19"/>
          <p:cNvSpPr txBox="1"/>
          <p:nvPr>
            <p:ph idx="5"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7" name="Google Shape;107;p19"/>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8" name="Google Shape;108;p19"/>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109" name="Shape 109"/>
        <p:cNvGrpSpPr/>
        <p:nvPr/>
      </p:nvGrpSpPr>
      <p:grpSpPr>
        <a:xfrm>
          <a:off x="0" y="0"/>
          <a:ext cx="0" cy="0"/>
          <a:chOff x="0" y="0"/>
          <a:chExt cx="0" cy="0"/>
        </a:xfrm>
      </p:grpSpPr>
      <p:sp>
        <p:nvSpPr>
          <p:cNvPr id="110" name="Google Shape;110;p20"/>
          <p:cNvSpPr txBox="1"/>
          <p:nvPr>
            <p:ph idx="1" type="body"/>
          </p:nvPr>
        </p:nvSpPr>
        <p:spPr>
          <a:xfrm>
            <a:off x="352604"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1" name="Google Shape;111;p20"/>
          <p:cNvSpPr txBox="1"/>
          <p:nvPr>
            <p:ph idx="2" type="body"/>
          </p:nvPr>
        </p:nvSpPr>
        <p:spPr>
          <a:xfrm>
            <a:off x="3226966"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2" name="Google Shape;112;p20"/>
          <p:cNvSpPr txBox="1"/>
          <p:nvPr>
            <p:ph idx="3" type="body"/>
          </p:nvPr>
        </p:nvSpPr>
        <p:spPr>
          <a:xfrm>
            <a:off x="6101329"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3" name="Google Shape;113;p20"/>
          <p:cNvSpPr txBox="1"/>
          <p:nvPr>
            <p:ph idx="4" type="body"/>
          </p:nvPr>
        </p:nvSpPr>
        <p:spPr>
          <a:xfrm>
            <a:off x="353700"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4" name="Google Shape;114;p20"/>
          <p:cNvSpPr txBox="1"/>
          <p:nvPr>
            <p:ph idx="5" type="body"/>
          </p:nvPr>
        </p:nvSpPr>
        <p:spPr>
          <a:xfrm>
            <a:off x="3228107"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5" name="Google Shape;115;p20"/>
          <p:cNvSpPr txBox="1"/>
          <p:nvPr>
            <p:ph idx="6" type="body"/>
          </p:nvPr>
        </p:nvSpPr>
        <p:spPr>
          <a:xfrm>
            <a:off x="6101320"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6" name="Google Shape;116;p20"/>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7" name="Google Shape;117;p20"/>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8" name="Google Shape;118;p20"/>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16" name="Shape 16"/>
        <p:cNvGrpSpPr/>
        <p:nvPr/>
      </p:nvGrpSpPr>
      <p:grpSpPr>
        <a:xfrm>
          <a:off x="0" y="0"/>
          <a:ext cx="0" cy="0"/>
          <a:chOff x="0" y="0"/>
          <a:chExt cx="0" cy="0"/>
        </a:xfrm>
      </p:grpSpPr>
      <p:sp>
        <p:nvSpPr>
          <p:cNvPr id="17" name="Google Shape;17;p3"/>
          <p:cNvSpPr txBox="1"/>
          <p:nvPr>
            <p:ph idx="1"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 name="Google Shape;18;p3"/>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 name="Google Shape;19;p3"/>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119" name="Shape 119"/>
        <p:cNvGrpSpPr/>
        <p:nvPr/>
      </p:nvGrpSpPr>
      <p:grpSpPr>
        <a:xfrm>
          <a:off x="0" y="0"/>
          <a:ext cx="0" cy="0"/>
          <a:chOff x="0" y="0"/>
          <a:chExt cx="0" cy="0"/>
        </a:xfrm>
      </p:grpSpPr>
      <p:sp>
        <p:nvSpPr>
          <p:cNvPr id="120" name="Google Shape;120;p21"/>
          <p:cNvSpPr txBox="1"/>
          <p:nvPr>
            <p:ph idx="1" type="body"/>
          </p:nvPr>
        </p:nvSpPr>
        <p:spPr>
          <a:xfrm>
            <a:off x="352602" y="1373701"/>
            <a:ext cx="39825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1" name="Google Shape;121;p21"/>
          <p:cNvSpPr txBox="1"/>
          <p:nvPr>
            <p:ph idx="2" type="body"/>
          </p:nvPr>
        </p:nvSpPr>
        <p:spPr>
          <a:xfrm>
            <a:off x="352601" y="1562606"/>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2" name="Google Shape;122;p21"/>
          <p:cNvSpPr txBox="1"/>
          <p:nvPr>
            <p:ph idx="3" type="body"/>
          </p:nvPr>
        </p:nvSpPr>
        <p:spPr>
          <a:xfrm>
            <a:off x="4807457" y="1373701"/>
            <a:ext cx="39825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3" name="Google Shape;123;p21"/>
          <p:cNvSpPr txBox="1"/>
          <p:nvPr>
            <p:ph idx="4" type="body"/>
          </p:nvPr>
        </p:nvSpPr>
        <p:spPr>
          <a:xfrm>
            <a:off x="4807456" y="1562606"/>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4" name="Google Shape;124;p21"/>
          <p:cNvSpPr txBox="1"/>
          <p:nvPr>
            <p:ph idx="5" type="body"/>
          </p:nvPr>
        </p:nvSpPr>
        <p:spPr>
          <a:xfrm>
            <a:off x="4806638" y="2179699"/>
            <a:ext cx="39825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5" name="Google Shape;125;p21"/>
          <p:cNvSpPr txBox="1"/>
          <p:nvPr>
            <p:ph idx="6" type="body"/>
          </p:nvPr>
        </p:nvSpPr>
        <p:spPr>
          <a:xfrm>
            <a:off x="358639" y="2179699"/>
            <a:ext cx="39825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6" name="Google Shape;126;p21"/>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7" name="Google Shape;127;p21"/>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8" name="Google Shape;128;p21"/>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129" name="Shape 129"/>
        <p:cNvGrpSpPr/>
        <p:nvPr/>
      </p:nvGrpSpPr>
      <p:grpSpPr>
        <a:xfrm>
          <a:off x="0" y="0"/>
          <a:ext cx="0" cy="0"/>
          <a:chOff x="0" y="0"/>
          <a:chExt cx="0" cy="0"/>
        </a:xfrm>
      </p:grpSpPr>
      <p:sp>
        <p:nvSpPr>
          <p:cNvPr id="130" name="Google Shape;130;p22"/>
          <p:cNvSpPr txBox="1"/>
          <p:nvPr>
            <p:ph idx="1" type="body"/>
          </p:nvPr>
        </p:nvSpPr>
        <p:spPr>
          <a:xfrm>
            <a:off x="6101321"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1" name="Google Shape;131;p22"/>
          <p:cNvSpPr txBox="1"/>
          <p:nvPr>
            <p:ph idx="2" type="body"/>
          </p:nvPr>
        </p:nvSpPr>
        <p:spPr>
          <a:xfrm>
            <a:off x="6101320"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2" name="Google Shape;132;p22"/>
          <p:cNvSpPr txBox="1"/>
          <p:nvPr>
            <p:ph idx="3" type="body"/>
          </p:nvPr>
        </p:nvSpPr>
        <p:spPr>
          <a:xfrm>
            <a:off x="354900"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3" name="Google Shape;133;p22"/>
          <p:cNvSpPr txBox="1"/>
          <p:nvPr>
            <p:ph idx="4" type="body"/>
          </p:nvPr>
        </p:nvSpPr>
        <p:spPr>
          <a:xfrm>
            <a:off x="354899"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4" name="Google Shape;134;p22"/>
          <p:cNvSpPr txBox="1"/>
          <p:nvPr>
            <p:ph idx="5" type="body"/>
          </p:nvPr>
        </p:nvSpPr>
        <p:spPr>
          <a:xfrm>
            <a:off x="3228108"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5" name="Google Shape;135;p22"/>
          <p:cNvSpPr txBox="1"/>
          <p:nvPr>
            <p:ph idx="6" type="body"/>
          </p:nvPr>
        </p:nvSpPr>
        <p:spPr>
          <a:xfrm>
            <a:off x="3228107"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6" name="Google Shape;136;p22"/>
          <p:cNvSpPr txBox="1"/>
          <p:nvPr>
            <p:ph idx="7" type="body"/>
          </p:nvPr>
        </p:nvSpPr>
        <p:spPr>
          <a:xfrm>
            <a:off x="353700"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7" name="Google Shape;137;p22"/>
          <p:cNvSpPr txBox="1"/>
          <p:nvPr>
            <p:ph idx="8" type="body"/>
          </p:nvPr>
        </p:nvSpPr>
        <p:spPr>
          <a:xfrm>
            <a:off x="3228107"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8" name="Google Shape;138;p22"/>
          <p:cNvSpPr txBox="1"/>
          <p:nvPr>
            <p:ph idx="9" type="body"/>
          </p:nvPr>
        </p:nvSpPr>
        <p:spPr>
          <a:xfrm>
            <a:off x="6101320"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9" name="Google Shape;139;p22"/>
          <p:cNvSpPr txBox="1"/>
          <p:nvPr>
            <p:ph idx="13"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0" name="Google Shape;140;p22"/>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41" name="Google Shape;141;p22"/>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142" name="Shape 142"/>
        <p:cNvGrpSpPr/>
        <p:nvPr/>
      </p:nvGrpSpPr>
      <p:grpSpPr>
        <a:xfrm>
          <a:off x="0" y="0"/>
          <a:ext cx="0" cy="0"/>
          <a:chOff x="0" y="0"/>
          <a:chExt cx="0" cy="0"/>
        </a:xfrm>
      </p:grpSpPr>
      <p:sp>
        <p:nvSpPr>
          <p:cNvPr id="143" name="Google Shape;143;p23"/>
          <p:cNvSpPr txBox="1"/>
          <p:nvPr>
            <p:ph idx="1" type="body"/>
          </p:nvPr>
        </p:nvSpPr>
        <p:spPr>
          <a:xfrm>
            <a:off x="352603" y="2327504"/>
            <a:ext cx="39825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4" name="Google Shape;144;p23"/>
          <p:cNvSpPr txBox="1"/>
          <p:nvPr>
            <p:ph idx="2" type="body"/>
          </p:nvPr>
        </p:nvSpPr>
        <p:spPr>
          <a:xfrm>
            <a:off x="4806464" y="2327504"/>
            <a:ext cx="39825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5" name="Google Shape;145;p23"/>
          <p:cNvSpPr/>
          <p:nvPr>
            <p:ph idx="3" type="pic"/>
          </p:nvPr>
        </p:nvSpPr>
        <p:spPr>
          <a:xfrm>
            <a:off x="352425" y="1369219"/>
            <a:ext cx="783300" cy="782100"/>
          </a:xfrm>
          <a:prstGeom prst="rect">
            <a:avLst/>
          </a:prstGeom>
          <a:noFill/>
          <a:ln>
            <a:noFill/>
          </a:ln>
        </p:spPr>
      </p:sp>
      <p:sp>
        <p:nvSpPr>
          <p:cNvPr id="146" name="Google Shape;146;p23"/>
          <p:cNvSpPr/>
          <p:nvPr>
            <p:ph idx="4" type="pic"/>
          </p:nvPr>
        </p:nvSpPr>
        <p:spPr>
          <a:xfrm>
            <a:off x="4806464" y="1369219"/>
            <a:ext cx="783300" cy="782100"/>
          </a:xfrm>
          <a:prstGeom prst="rect">
            <a:avLst/>
          </a:prstGeom>
          <a:noFill/>
          <a:ln>
            <a:noFill/>
          </a:ln>
        </p:spPr>
      </p:sp>
      <p:sp>
        <p:nvSpPr>
          <p:cNvPr id="147" name="Google Shape;147;p23"/>
          <p:cNvSpPr txBox="1"/>
          <p:nvPr>
            <p:ph idx="5"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8" name="Google Shape;148;p23"/>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49" name="Google Shape;149;p23"/>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150" name="Shape 150"/>
        <p:cNvGrpSpPr/>
        <p:nvPr/>
      </p:nvGrpSpPr>
      <p:grpSpPr>
        <a:xfrm>
          <a:off x="0" y="0"/>
          <a:ext cx="0" cy="0"/>
          <a:chOff x="0" y="0"/>
          <a:chExt cx="0" cy="0"/>
        </a:xfrm>
      </p:grpSpPr>
      <p:sp>
        <p:nvSpPr>
          <p:cNvPr id="151" name="Google Shape;151;p24"/>
          <p:cNvSpPr txBox="1"/>
          <p:nvPr>
            <p:ph idx="1" type="body"/>
          </p:nvPr>
        </p:nvSpPr>
        <p:spPr>
          <a:xfrm>
            <a:off x="352603"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2" name="Google Shape;152;p24"/>
          <p:cNvSpPr/>
          <p:nvPr>
            <p:ph idx="2" type="pic"/>
          </p:nvPr>
        </p:nvSpPr>
        <p:spPr>
          <a:xfrm>
            <a:off x="352425" y="1369219"/>
            <a:ext cx="783300" cy="782100"/>
          </a:xfrm>
          <a:prstGeom prst="rect">
            <a:avLst/>
          </a:prstGeom>
          <a:noFill/>
          <a:ln>
            <a:noFill/>
          </a:ln>
        </p:spPr>
      </p:sp>
      <p:sp>
        <p:nvSpPr>
          <p:cNvPr id="153" name="Google Shape;153;p24"/>
          <p:cNvSpPr txBox="1"/>
          <p:nvPr>
            <p:ph idx="3" type="body"/>
          </p:nvPr>
        </p:nvSpPr>
        <p:spPr>
          <a:xfrm>
            <a:off x="3226876"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4" name="Google Shape;154;p24"/>
          <p:cNvSpPr/>
          <p:nvPr>
            <p:ph idx="4" type="pic"/>
          </p:nvPr>
        </p:nvSpPr>
        <p:spPr>
          <a:xfrm>
            <a:off x="3226698" y="1369219"/>
            <a:ext cx="783300" cy="782100"/>
          </a:xfrm>
          <a:prstGeom prst="rect">
            <a:avLst/>
          </a:prstGeom>
          <a:noFill/>
          <a:ln>
            <a:noFill/>
          </a:ln>
        </p:spPr>
      </p:sp>
      <p:sp>
        <p:nvSpPr>
          <p:cNvPr id="155" name="Google Shape;155;p24"/>
          <p:cNvSpPr txBox="1"/>
          <p:nvPr>
            <p:ph idx="5" type="body"/>
          </p:nvPr>
        </p:nvSpPr>
        <p:spPr>
          <a:xfrm>
            <a:off x="6100971"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6" name="Google Shape;156;p24"/>
          <p:cNvSpPr/>
          <p:nvPr>
            <p:ph idx="6" type="pic"/>
          </p:nvPr>
        </p:nvSpPr>
        <p:spPr>
          <a:xfrm>
            <a:off x="6100792" y="1369219"/>
            <a:ext cx="783300" cy="782100"/>
          </a:xfrm>
          <a:prstGeom prst="rect">
            <a:avLst/>
          </a:prstGeom>
          <a:noFill/>
          <a:ln>
            <a:noFill/>
          </a:ln>
        </p:spPr>
      </p:sp>
      <p:sp>
        <p:nvSpPr>
          <p:cNvPr id="157" name="Google Shape;157;p24"/>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8" name="Google Shape;158;p24"/>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59" name="Google Shape;159;p24"/>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160" name="Shape 160"/>
        <p:cNvGrpSpPr/>
        <p:nvPr/>
      </p:nvGrpSpPr>
      <p:grpSpPr>
        <a:xfrm>
          <a:off x="0" y="0"/>
          <a:ext cx="0" cy="0"/>
          <a:chOff x="0" y="0"/>
          <a:chExt cx="0" cy="0"/>
        </a:xfrm>
      </p:grpSpPr>
      <p:sp>
        <p:nvSpPr>
          <p:cNvPr id="161" name="Google Shape;161;p25"/>
          <p:cNvSpPr/>
          <p:nvPr>
            <p:ph idx="2" type="pic"/>
          </p:nvPr>
        </p:nvSpPr>
        <p:spPr>
          <a:xfrm>
            <a:off x="352425" y="1369219"/>
            <a:ext cx="624600" cy="623700"/>
          </a:xfrm>
          <a:prstGeom prst="rect">
            <a:avLst/>
          </a:prstGeom>
          <a:noFill/>
          <a:ln>
            <a:noFill/>
          </a:ln>
        </p:spPr>
      </p:sp>
      <p:sp>
        <p:nvSpPr>
          <p:cNvPr id="162" name="Google Shape;162;p25"/>
          <p:cNvSpPr txBox="1"/>
          <p:nvPr>
            <p:ph idx="1" type="body"/>
          </p:nvPr>
        </p:nvSpPr>
        <p:spPr>
          <a:xfrm>
            <a:off x="1104901" y="13737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3" name="Google Shape;163;p25"/>
          <p:cNvSpPr txBox="1"/>
          <p:nvPr>
            <p:ph idx="3" type="body"/>
          </p:nvPr>
        </p:nvSpPr>
        <p:spPr>
          <a:xfrm>
            <a:off x="1104900" y="1562606"/>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4" name="Google Shape;164;p25"/>
          <p:cNvSpPr txBox="1"/>
          <p:nvPr>
            <p:ph idx="4"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5" name="Google Shape;165;p25"/>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6" name="Google Shape;166;p25"/>
          <p:cNvSpPr/>
          <p:nvPr>
            <p:ph idx="5" type="pic"/>
          </p:nvPr>
        </p:nvSpPr>
        <p:spPr>
          <a:xfrm>
            <a:off x="352425" y="3007519"/>
            <a:ext cx="624600" cy="623700"/>
          </a:xfrm>
          <a:prstGeom prst="rect">
            <a:avLst/>
          </a:prstGeom>
          <a:noFill/>
          <a:ln>
            <a:noFill/>
          </a:ln>
        </p:spPr>
      </p:sp>
      <p:sp>
        <p:nvSpPr>
          <p:cNvPr id="167" name="Google Shape;167;p25"/>
          <p:cNvSpPr txBox="1"/>
          <p:nvPr>
            <p:ph idx="6" type="body"/>
          </p:nvPr>
        </p:nvSpPr>
        <p:spPr>
          <a:xfrm>
            <a:off x="1104901" y="30120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8" name="Google Shape;168;p25"/>
          <p:cNvSpPr txBox="1"/>
          <p:nvPr>
            <p:ph idx="7" type="body"/>
          </p:nvPr>
        </p:nvSpPr>
        <p:spPr>
          <a:xfrm>
            <a:off x="1104900" y="3200905"/>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9" name="Google Shape;169;p25"/>
          <p:cNvSpPr/>
          <p:nvPr>
            <p:ph idx="8" type="pic"/>
          </p:nvPr>
        </p:nvSpPr>
        <p:spPr>
          <a:xfrm>
            <a:off x="4807099" y="1369219"/>
            <a:ext cx="624600" cy="623700"/>
          </a:xfrm>
          <a:prstGeom prst="rect">
            <a:avLst/>
          </a:prstGeom>
          <a:noFill/>
          <a:ln>
            <a:noFill/>
          </a:ln>
        </p:spPr>
      </p:sp>
      <p:sp>
        <p:nvSpPr>
          <p:cNvPr id="170" name="Google Shape;170;p25"/>
          <p:cNvSpPr txBox="1"/>
          <p:nvPr>
            <p:ph idx="9" type="body"/>
          </p:nvPr>
        </p:nvSpPr>
        <p:spPr>
          <a:xfrm>
            <a:off x="5559574" y="13737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1" name="Google Shape;171;p25"/>
          <p:cNvSpPr txBox="1"/>
          <p:nvPr>
            <p:ph idx="13" type="body"/>
          </p:nvPr>
        </p:nvSpPr>
        <p:spPr>
          <a:xfrm>
            <a:off x="5559574" y="1562606"/>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2" name="Google Shape;172;p25"/>
          <p:cNvSpPr/>
          <p:nvPr>
            <p:ph idx="14" type="pic"/>
          </p:nvPr>
        </p:nvSpPr>
        <p:spPr>
          <a:xfrm>
            <a:off x="4807099" y="3007519"/>
            <a:ext cx="624600" cy="623700"/>
          </a:xfrm>
          <a:prstGeom prst="rect">
            <a:avLst/>
          </a:prstGeom>
          <a:noFill/>
          <a:ln>
            <a:noFill/>
          </a:ln>
        </p:spPr>
      </p:sp>
      <p:sp>
        <p:nvSpPr>
          <p:cNvPr id="173" name="Google Shape;173;p25"/>
          <p:cNvSpPr txBox="1"/>
          <p:nvPr>
            <p:ph idx="15" type="body"/>
          </p:nvPr>
        </p:nvSpPr>
        <p:spPr>
          <a:xfrm>
            <a:off x="5559574" y="30120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4" name="Google Shape;174;p25"/>
          <p:cNvSpPr txBox="1"/>
          <p:nvPr>
            <p:ph idx="16" type="body"/>
          </p:nvPr>
        </p:nvSpPr>
        <p:spPr>
          <a:xfrm>
            <a:off x="5559574" y="3200905"/>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5" name="Google Shape;175;p25"/>
          <p:cNvSpPr txBox="1"/>
          <p:nvPr>
            <p:ph idx="17" type="body"/>
          </p:nvPr>
        </p:nvSpPr>
        <p:spPr>
          <a:xfrm>
            <a:off x="1104900" y="20977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6" name="Google Shape;176;p25"/>
          <p:cNvSpPr txBox="1"/>
          <p:nvPr>
            <p:ph idx="18" type="body"/>
          </p:nvPr>
        </p:nvSpPr>
        <p:spPr>
          <a:xfrm>
            <a:off x="1104900" y="37360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7" name="Google Shape;177;p25"/>
          <p:cNvSpPr txBox="1"/>
          <p:nvPr>
            <p:ph idx="19" type="body"/>
          </p:nvPr>
        </p:nvSpPr>
        <p:spPr>
          <a:xfrm>
            <a:off x="5559752" y="20977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8" name="Google Shape;178;p25"/>
          <p:cNvSpPr txBox="1"/>
          <p:nvPr>
            <p:ph idx="20" type="body"/>
          </p:nvPr>
        </p:nvSpPr>
        <p:spPr>
          <a:xfrm>
            <a:off x="5559752" y="37360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9" name="Google Shape;179;p25"/>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180" name="Shape 180"/>
        <p:cNvGrpSpPr/>
        <p:nvPr/>
      </p:nvGrpSpPr>
      <p:grpSpPr>
        <a:xfrm>
          <a:off x="0" y="0"/>
          <a:ext cx="0" cy="0"/>
          <a:chOff x="0" y="0"/>
          <a:chExt cx="0" cy="0"/>
        </a:xfrm>
      </p:grpSpPr>
      <p:sp>
        <p:nvSpPr>
          <p:cNvPr id="181" name="Google Shape;181;p26"/>
          <p:cNvSpPr/>
          <p:nvPr>
            <p:ph idx="2" type="pic"/>
          </p:nvPr>
        </p:nvSpPr>
        <p:spPr>
          <a:xfrm>
            <a:off x="4806553" y="0"/>
            <a:ext cx="4337400" cy="5143500"/>
          </a:xfrm>
          <a:prstGeom prst="rect">
            <a:avLst/>
          </a:prstGeom>
          <a:noFill/>
          <a:ln>
            <a:noFill/>
          </a:ln>
        </p:spPr>
      </p:sp>
      <p:sp>
        <p:nvSpPr>
          <p:cNvPr id="182" name="Google Shape;182;p26"/>
          <p:cNvSpPr txBox="1"/>
          <p:nvPr>
            <p:ph idx="1" type="body"/>
          </p:nvPr>
        </p:nvSpPr>
        <p:spPr>
          <a:xfrm>
            <a:off x="352603" y="2004060"/>
            <a:ext cx="3982500" cy="262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3" name="Google Shape;183;p26"/>
          <p:cNvSpPr txBox="1"/>
          <p:nvPr>
            <p:ph idx="3" type="body"/>
          </p:nvPr>
        </p:nvSpPr>
        <p:spPr>
          <a:xfrm>
            <a:off x="35260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4" name="Google Shape;184;p26"/>
          <p:cNvSpPr/>
          <p:nvPr>
            <p:ph idx="4" type="pic"/>
          </p:nvPr>
        </p:nvSpPr>
        <p:spPr>
          <a:xfrm>
            <a:off x="8320087" y="262855"/>
            <a:ext cx="494100" cy="445500"/>
          </a:xfrm>
          <a:prstGeom prst="rect">
            <a:avLst/>
          </a:prstGeom>
          <a:noFill/>
          <a:ln>
            <a:noFill/>
          </a:ln>
        </p:spPr>
      </p:sp>
      <p:sp>
        <p:nvSpPr>
          <p:cNvPr id="185" name="Google Shape;185;p26"/>
          <p:cNvSpPr txBox="1"/>
          <p:nvPr>
            <p:ph type="title"/>
          </p:nvPr>
        </p:nvSpPr>
        <p:spPr>
          <a:xfrm>
            <a:off x="354081" y="288753"/>
            <a:ext cx="3981000" cy="8541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86" name="Google Shape;186;p26"/>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187" name="Shape 187"/>
        <p:cNvGrpSpPr/>
        <p:nvPr/>
      </p:nvGrpSpPr>
      <p:grpSpPr>
        <a:xfrm>
          <a:off x="0" y="0"/>
          <a:ext cx="0" cy="0"/>
          <a:chOff x="0" y="0"/>
          <a:chExt cx="0" cy="0"/>
        </a:xfrm>
      </p:grpSpPr>
      <p:sp>
        <p:nvSpPr>
          <p:cNvPr id="188" name="Google Shape;188;p27"/>
          <p:cNvSpPr txBox="1"/>
          <p:nvPr>
            <p:ph idx="1" type="body"/>
          </p:nvPr>
        </p:nvSpPr>
        <p:spPr>
          <a:xfrm>
            <a:off x="1132115" y="1369219"/>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9" name="Google Shape;189;p27"/>
          <p:cNvSpPr/>
          <p:nvPr>
            <p:ph idx="2" type="pic"/>
          </p:nvPr>
        </p:nvSpPr>
        <p:spPr>
          <a:xfrm>
            <a:off x="352426" y="1369219"/>
            <a:ext cx="627300" cy="623700"/>
          </a:xfrm>
          <a:prstGeom prst="rect">
            <a:avLst/>
          </a:prstGeom>
          <a:noFill/>
          <a:ln>
            <a:noFill/>
          </a:ln>
        </p:spPr>
      </p:sp>
      <p:sp>
        <p:nvSpPr>
          <p:cNvPr id="190" name="Google Shape;190;p27"/>
          <p:cNvSpPr/>
          <p:nvPr>
            <p:ph idx="3" type="pic"/>
          </p:nvPr>
        </p:nvSpPr>
        <p:spPr>
          <a:xfrm>
            <a:off x="4806553" y="0"/>
            <a:ext cx="4337400" cy="5143500"/>
          </a:xfrm>
          <a:prstGeom prst="rect">
            <a:avLst/>
          </a:prstGeom>
          <a:noFill/>
          <a:ln>
            <a:noFill/>
          </a:ln>
        </p:spPr>
      </p:sp>
      <p:sp>
        <p:nvSpPr>
          <p:cNvPr id="191" name="Google Shape;191;p27"/>
          <p:cNvSpPr txBox="1"/>
          <p:nvPr>
            <p:ph type="title"/>
          </p:nvPr>
        </p:nvSpPr>
        <p:spPr>
          <a:xfrm>
            <a:off x="354081" y="288752"/>
            <a:ext cx="3981000" cy="8433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2" name="Google Shape;192;p27"/>
          <p:cNvSpPr txBox="1"/>
          <p:nvPr>
            <p:ph idx="4" type="body"/>
          </p:nvPr>
        </p:nvSpPr>
        <p:spPr>
          <a:xfrm>
            <a:off x="1132115" y="2149648"/>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3" name="Google Shape;193;p27"/>
          <p:cNvSpPr/>
          <p:nvPr>
            <p:ph idx="5" type="pic"/>
          </p:nvPr>
        </p:nvSpPr>
        <p:spPr>
          <a:xfrm>
            <a:off x="352426" y="2149647"/>
            <a:ext cx="627300" cy="626400"/>
          </a:xfrm>
          <a:prstGeom prst="rect">
            <a:avLst/>
          </a:prstGeom>
          <a:noFill/>
          <a:ln>
            <a:noFill/>
          </a:ln>
        </p:spPr>
      </p:sp>
      <p:sp>
        <p:nvSpPr>
          <p:cNvPr id="194" name="Google Shape;194;p27"/>
          <p:cNvSpPr txBox="1"/>
          <p:nvPr>
            <p:ph idx="6" type="body"/>
          </p:nvPr>
        </p:nvSpPr>
        <p:spPr>
          <a:xfrm>
            <a:off x="1132115" y="2930076"/>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5" name="Google Shape;195;p27"/>
          <p:cNvSpPr/>
          <p:nvPr>
            <p:ph idx="7" type="pic"/>
          </p:nvPr>
        </p:nvSpPr>
        <p:spPr>
          <a:xfrm>
            <a:off x="352426" y="2930075"/>
            <a:ext cx="627300" cy="626400"/>
          </a:xfrm>
          <a:prstGeom prst="rect">
            <a:avLst/>
          </a:prstGeom>
          <a:noFill/>
          <a:ln>
            <a:noFill/>
          </a:ln>
        </p:spPr>
      </p:sp>
      <p:sp>
        <p:nvSpPr>
          <p:cNvPr id="196" name="Google Shape;196;p27"/>
          <p:cNvSpPr txBox="1"/>
          <p:nvPr>
            <p:ph idx="8" type="body"/>
          </p:nvPr>
        </p:nvSpPr>
        <p:spPr>
          <a:xfrm>
            <a:off x="1132115" y="3710504"/>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7" name="Google Shape;197;p27"/>
          <p:cNvSpPr/>
          <p:nvPr>
            <p:ph idx="9" type="pic"/>
          </p:nvPr>
        </p:nvSpPr>
        <p:spPr>
          <a:xfrm>
            <a:off x="352426" y="3710503"/>
            <a:ext cx="627300" cy="626400"/>
          </a:xfrm>
          <a:prstGeom prst="rect">
            <a:avLst/>
          </a:prstGeom>
          <a:noFill/>
          <a:ln>
            <a:noFill/>
          </a:ln>
        </p:spPr>
      </p:sp>
      <p:sp>
        <p:nvSpPr>
          <p:cNvPr id="198" name="Google Shape;198;p27"/>
          <p:cNvSpPr/>
          <p:nvPr>
            <p:ph idx="13" type="pic"/>
          </p:nvPr>
        </p:nvSpPr>
        <p:spPr>
          <a:xfrm>
            <a:off x="8320087" y="262855"/>
            <a:ext cx="494100" cy="445500"/>
          </a:xfrm>
          <a:prstGeom prst="rect">
            <a:avLst/>
          </a:prstGeom>
          <a:noFill/>
          <a:ln>
            <a:noFill/>
          </a:ln>
        </p:spPr>
      </p:sp>
      <p:sp>
        <p:nvSpPr>
          <p:cNvPr id="199" name="Google Shape;199;p27"/>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00" name="Shape 200"/>
        <p:cNvGrpSpPr/>
        <p:nvPr/>
      </p:nvGrpSpPr>
      <p:grpSpPr>
        <a:xfrm>
          <a:off x="0" y="0"/>
          <a:ext cx="0" cy="0"/>
          <a:chOff x="0" y="0"/>
          <a:chExt cx="0" cy="0"/>
        </a:xfrm>
      </p:grpSpPr>
      <p:sp>
        <p:nvSpPr>
          <p:cNvPr id="201" name="Google Shape;201;p28"/>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202" name="Shape 202"/>
        <p:cNvGrpSpPr/>
        <p:nvPr/>
      </p:nvGrpSpPr>
      <p:grpSpPr>
        <a:xfrm>
          <a:off x="0" y="0"/>
          <a:ext cx="0" cy="0"/>
          <a:chOff x="0" y="0"/>
          <a:chExt cx="0" cy="0"/>
        </a:xfrm>
      </p:grpSpPr>
      <p:pic>
        <p:nvPicPr>
          <p:cNvPr id="203" name="Google Shape;203;p29"/>
          <p:cNvPicPr preferRelativeResize="0"/>
          <p:nvPr/>
        </p:nvPicPr>
        <p:blipFill rotWithShape="1">
          <a:blip r:embed="rId2">
            <a:alphaModFix/>
          </a:blip>
          <a:srcRect b="0" l="0" r="0" t="0"/>
          <a:stretch/>
        </p:blipFill>
        <p:spPr>
          <a:xfrm>
            <a:off x="0" y="0"/>
            <a:ext cx="9144000" cy="5127476"/>
          </a:xfrm>
          <a:prstGeom prst="rect">
            <a:avLst/>
          </a:prstGeom>
          <a:noFill/>
          <a:ln>
            <a:noFill/>
          </a:ln>
        </p:spPr>
      </p:pic>
      <p:pic>
        <p:nvPicPr>
          <p:cNvPr id="204" name="Google Shape;204;p29"/>
          <p:cNvPicPr preferRelativeResize="0"/>
          <p:nvPr/>
        </p:nvPicPr>
        <p:blipFill rotWithShape="1">
          <a:blip r:embed="rId3">
            <a:alphaModFix/>
          </a:blip>
          <a:srcRect b="0" l="0" r="0" t="0"/>
          <a:stretch/>
        </p:blipFill>
        <p:spPr>
          <a:xfrm>
            <a:off x="8317128" y="258642"/>
            <a:ext cx="498362" cy="450574"/>
          </a:xfrm>
          <a:prstGeom prst="rect">
            <a:avLst/>
          </a:prstGeom>
          <a:noFill/>
          <a:ln>
            <a:noFill/>
          </a:ln>
        </p:spPr>
      </p:pic>
      <p:sp>
        <p:nvSpPr>
          <p:cNvPr id="205" name="Google Shape;205;p29"/>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6" name="Google Shape;206;p29"/>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2"/>
              </a:buClr>
              <a:buSzPts val="1400"/>
              <a:buNone/>
              <a:defRPr b="0" sz="1400">
                <a:solidFill>
                  <a:schemeClr val="dk2"/>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207" name="Shape 207"/>
        <p:cNvGrpSpPr/>
        <p:nvPr/>
      </p:nvGrpSpPr>
      <p:grpSpPr>
        <a:xfrm>
          <a:off x="0" y="0"/>
          <a:ext cx="0" cy="0"/>
          <a:chOff x="0" y="0"/>
          <a:chExt cx="0" cy="0"/>
        </a:xfrm>
      </p:grpSpPr>
      <p:pic>
        <p:nvPicPr>
          <p:cNvPr id="208" name="Google Shape;208;p30"/>
          <p:cNvPicPr preferRelativeResize="0"/>
          <p:nvPr/>
        </p:nvPicPr>
        <p:blipFill rotWithShape="1">
          <a:blip r:embed="rId2">
            <a:alphaModFix/>
          </a:blip>
          <a:srcRect b="0" l="0" r="0" t="0"/>
          <a:stretch/>
        </p:blipFill>
        <p:spPr>
          <a:xfrm>
            <a:off x="8317128" y="258642"/>
            <a:ext cx="498362" cy="450574"/>
          </a:xfrm>
          <a:prstGeom prst="rect">
            <a:avLst/>
          </a:prstGeom>
          <a:noFill/>
          <a:ln>
            <a:noFill/>
          </a:ln>
        </p:spPr>
      </p:pic>
      <p:sp>
        <p:nvSpPr>
          <p:cNvPr id="209" name="Google Shape;209;p30"/>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0" name="Google Shape;210;p30"/>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1400"/>
              <a:buNone/>
              <a:defRPr b="0" sz="1400">
                <a:solidFill>
                  <a:schemeClr val="accent5"/>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pic>
        <p:nvPicPr>
          <p:cNvPr id="211" name="Google Shape;211;p30"/>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20" name="Shape 20"/>
        <p:cNvGrpSpPr/>
        <p:nvPr/>
      </p:nvGrpSpPr>
      <p:grpSpPr>
        <a:xfrm>
          <a:off x="0" y="0"/>
          <a:ext cx="0" cy="0"/>
          <a:chOff x="0" y="0"/>
          <a:chExt cx="0" cy="0"/>
        </a:xfrm>
      </p:grpSpPr>
      <p:pic>
        <p:nvPicPr>
          <p:cNvPr id="21" name="Google Shape;21;p4"/>
          <p:cNvPicPr preferRelativeResize="0"/>
          <p:nvPr/>
        </p:nvPicPr>
        <p:blipFill rotWithShape="1">
          <a:blip r:embed="rId2">
            <a:alphaModFix/>
          </a:blip>
          <a:srcRect b="2161" l="0" r="0" t="2171"/>
          <a:stretch/>
        </p:blipFill>
        <p:spPr>
          <a:xfrm>
            <a:off x="0" y="0"/>
            <a:ext cx="9143998" cy="5143499"/>
          </a:xfrm>
          <a:prstGeom prst="rect">
            <a:avLst/>
          </a:prstGeom>
          <a:noFill/>
          <a:ln>
            <a:noFill/>
          </a:ln>
        </p:spPr>
      </p:pic>
      <p:pic>
        <p:nvPicPr>
          <p:cNvPr id="22" name="Google Shape;22;p4"/>
          <p:cNvPicPr preferRelativeResize="0"/>
          <p:nvPr/>
        </p:nvPicPr>
        <p:blipFill rotWithShape="1">
          <a:blip r:embed="rId3">
            <a:alphaModFix/>
          </a:blip>
          <a:srcRect b="0" l="0" r="0" t="0"/>
          <a:stretch/>
        </p:blipFill>
        <p:spPr>
          <a:xfrm>
            <a:off x="3790950" y="1300163"/>
            <a:ext cx="1562100" cy="195262"/>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212" name="Shape 212"/>
        <p:cNvGrpSpPr/>
        <p:nvPr/>
      </p:nvGrpSpPr>
      <p:grpSpPr>
        <a:xfrm>
          <a:off x="0" y="0"/>
          <a:ext cx="0" cy="0"/>
          <a:chOff x="0" y="0"/>
          <a:chExt cx="0" cy="0"/>
        </a:xfrm>
      </p:grpSpPr>
      <p:pic>
        <p:nvPicPr>
          <p:cNvPr id="213" name="Google Shape;213;p31"/>
          <p:cNvPicPr preferRelativeResize="0"/>
          <p:nvPr/>
        </p:nvPicPr>
        <p:blipFill rotWithShape="1">
          <a:blip r:embed="rId2">
            <a:alphaModFix/>
          </a:blip>
          <a:srcRect b="0" l="0" r="0" t="1613"/>
          <a:stretch/>
        </p:blipFill>
        <p:spPr>
          <a:xfrm>
            <a:off x="0" y="0"/>
            <a:ext cx="9144000" cy="5044602"/>
          </a:xfrm>
          <a:prstGeom prst="rect">
            <a:avLst/>
          </a:prstGeom>
          <a:noFill/>
          <a:ln>
            <a:noFill/>
          </a:ln>
        </p:spPr>
      </p:pic>
      <p:sp>
        <p:nvSpPr>
          <p:cNvPr id="214" name="Google Shape;214;p31"/>
          <p:cNvSpPr txBox="1"/>
          <p:nvPr>
            <p:ph idx="10" type="dt"/>
          </p:nvPr>
        </p:nvSpPr>
        <p:spPr>
          <a:xfrm>
            <a:off x="354083" y="4767263"/>
            <a:ext cx="6289500" cy="273900"/>
          </a:xfrm>
          <a:prstGeom prst="rect">
            <a:avLst/>
          </a:prstGeom>
          <a:noFill/>
          <a:ln>
            <a:noFill/>
          </a:ln>
        </p:spPr>
        <p:txBody>
          <a:bodyPr anchorCtr="0" anchor="t"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14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215" name="Google Shape;215;p31"/>
          <p:cNvSpPr txBox="1"/>
          <p:nvPr>
            <p:ph idx="12" type="sldNum"/>
          </p:nvPr>
        </p:nvSpPr>
        <p:spPr>
          <a:xfrm>
            <a:off x="6732518" y="5290245"/>
            <a:ext cx="2057400" cy="273900"/>
          </a:xfrm>
          <a:prstGeom prst="rect">
            <a:avLst/>
          </a:prstGeom>
          <a:noFill/>
          <a:ln>
            <a:noFill/>
          </a:ln>
        </p:spPr>
        <p:txBody>
          <a:bodyPr anchorCtr="0" anchor="t" bIns="34275" lIns="68575" spcFirstLastPara="1" rIns="68575" wrap="square" tIns="3427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GB"/>
              <a:t>‹#›</a:t>
            </a:fld>
            <a:endParaRPr/>
          </a:p>
        </p:txBody>
      </p:sp>
      <p:pic>
        <p:nvPicPr>
          <p:cNvPr id="216" name="Google Shape;216;p31"/>
          <p:cNvPicPr preferRelativeResize="0"/>
          <p:nvPr/>
        </p:nvPicPr>
        <p:blipFill rotWithShape="1">
          <a:blip r:embed="rId3">
            <a:alphaModFix/>
          </a:blip>
          <a:srcRect b="0" l="0" r="0" t="0"/>
          <a:stretch/>
        </p:blipFill>
        <p:spPr>
          <a:xfrm>
            <a:off x="8317128" y="258642"/>
            <a:ext cx="498362" cy="450574"/>
          </a:xfrm>
          <a:prstGeom prst="rect">
            <a:avLst/>
          </a:prstGeom>
          <a:noFill/>
          <a:ln>
            <a:noFill/>
          </a:ln>
        </p:spPr>
      </p:pic>
      <p:sp>
        <p:nvSpPr>
          <p:cNvPr id="217" name="Google Shape;217;p31"/>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8" name="Google Shape;218;p31"/>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1400"/>
              <a:buNone/>
              <a:defRPr b="0" sz="1400">
                <a:solidFill>
                  <a:schemeClr val="accent5"/>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219" name="Shape 219"/>
        <p:cNvGrpSpPr/>
        <p:nvPr/>
      </p:nvGrpSpPr>
      <p:grpSpPr>
        <a:xfrm>
          <a:off x="0" y="0"/>
          <a:ext cx="0" cy="0"/>
          <a:chOff x="0" y="0"/>
          <a:chExt cx="0" cy="0"/>
        </a:xfrm>
      </p:grpSpPr>
      <p:sp>
        <p:nvSpPr>
          <p:cNvPr id="220" name="Google Shape;220;p32"/>
          <p:cNvSpPr txBox="1"/>
          <p:nvPr>
            <p:ph idx="1" type="body"/>
          </p:nvPr>
        </p:nvSpPr>
        <p:spPr>
          <a:xfrm>
            <a:off x="354083" y="1821061"/>
            <a:ext cx="8435700" cy="1884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3000"/>
              <a:buNone/>
              <a:defRPr sz="3000">
                <a:solidFill>
                  <a:schemeClr val="dk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1" name="Google Shape;221;p32"/>
          <p:cNvSpPr/>
          <p:nvPr/>
        </p:nvSpPr>
        <p:spPr>
          <a:xfrm>
            <a:off x="354083" y="642550"/>
            <a:ext cx="859800" cy="1800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300"/>
              <a:buFont typeface="Arial"/>
              <a:buNone/>
            </a:pPr>
            <a:r>
              <a:rPr b="1" i="0" lang="en-GB" sz="11300" u="none" cap="none" strike="noStrike">
                <a:solidFill>
                  <a:schemeClr val="accent5"/>
                </a:solidFill>
                <a:latin typeface="Arial Black"/>
                <a:ea typeface="Arial Black"/>
                <a:cs typeface="Arial Black"/>
                <a:sym typeface="Arial Black"/>
              </a:rPr>
              <a:t>“</a:t>
            </a:r>
            <a:endParaRPr b="0" i="0" sz="1100" u="none" cap="none" strike="noStrike">
              <a:solidFill>
                <a:srgbClr val="000000"/>
              </a:solidFill>
              <a:latin typeface="Arial"/>
              <a:ea typeface="Arial"/>
              <a:cs typeface="Arial"/>
              <a:sym typeface="Arial"/>
            </a:endParaRPr>
          </a:p>
        </p:txBody>
      </p:sp>
      <p:sp>
        <p:nvSpPr>
          <p:cNvPr id="222" name="Google Shape;222;p32"/>
          <p:cNvSpPr txBox="1"/>
          <p:nvPr>
            <p:ph idx="2" type="body"/>
          </p:nvPr>
        </p:nvSpPr>
        <p:spPr>
          <a:xfrm>
            <a:off x="360760" y="3796683"/>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solidFill>
                  <a:schemeClr val="dk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3" name="Google Shape;223;p32"/>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224" name="Shape 224"/>
        <p:cNvGrpSpPr/>
        <p:nvPr/>
      </p:nvGrpSpPr>
      <p:grpSpPr>
        <a:xfrm>
          <a:off x="0" y="0"/>
          <a:ext cx="0" cy="0"/>
          <a:chOff x="0" y="0"/>
          <a:chExt cx="0" cy="0"/>
        </a:xfrm>
      </p:grpSpPr>
      <p:sp>
        <p:nvSpPr>
          <p:cNvPr id="225" name="Google Shape;225;p33"/>
          <p:cNvSpPr/>
          <p:nvPr/>
        </p:nvSpPr>
        <p:spPr>
          <a:xfrm>
            <a:off x="354083" y="642550"/>
            <a:ext cx="859800" cy="1800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300"/>
              <a:buFont typeface="Arial"/>
              <a:buNone/>
            </a:pPr>
            <a:r>
              <a:rPr b="1" i="0" lang="en-GB" sz="11300" u="none" cap="none" strike="noStrike">
                <a:solidFill>
                  <a:schemeClr val="accent5"/>
                </a:solidFill>
                <a:latin typeface="Arial Black"/>
                <a:ea typeface="Arial Black"/>
                <a:cs typeface="Arial Black"/>
                <a:sym typeface="Arial Black"/>
              </a:rPr>
              <a:t>“</a:t>
            </a:r>
            <a:endParaRPr b="0" i="0" sz="1100" u="none" cap="none" strike="noStrike">
              <a:solidFill>
                <a:srgbClr val="000000"/>
              </a:solidFill>
              <a:latin typeface="Arial"/>
              <a:ea typeface="Arial"/>
              <a:cs typeface="Arial"/>
              <a:sym typeface="Arial"/>
            </a:endParaRPr>
          </a:p>
        </p:txBody>
      </p:sp>
      <p:pic>
        <p:nvPicPr>
          <p:cNvPr id="226" name="Google Shape;226;p33"/>
          <p:cNvPicPr preferRelativeResize="0"/>
          <p:nvPr/>
        </p:nvPicPr>
        <p:blipFill rotWithShape="1">
          <a:blip r:embed="rId2">
            <a:alphaModFix/>
          </a:blip>
          <a:srcRect b="0" l="0" r="0" t="0"/>
          <a:stretch/>
        </p:blipFill>
        <p:spPr>
          <a:xfrm>
            <a:off x="8317128" y="258642"/>
            <a:ext cx="498362" cy="450574"/>
          </a:xfrm>
          <a:prstGeom prst="rect">
            <a:avLst/>
          </a:prstGeom>
          <a:noFill/>
          <a:ln>
            <a:noFill/>
          </a:ln>
        </p:spPr>
      </p:pic>
      <p:sp>
        <p:nvSpPr>
          <p:cNvPr id="227" name="Google Shape;227;p33"/>
          <p:cNvSpPr txBox="1"/>
          <p:nvPr>
            <p:ph idx="1" type="body"/>
          </p:nvPr>
        </p:nvSpPr>
        <p:spPr>
          <a:xfrm>
            <a:off x="354083" y="1821061"/>
            <a:ext cx="8435700" cy="1884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8" name="Google Shape;228;p33"/>
          <p:cNvSpPr txBox="1"/>
          <p:nvPr>
            <p:ph idx="2" type="body"/>
          </p:nvPr>
        </p:nvSpPr>
        <p:spPr>
          <a:xfrm>
            <a:off x="360760" y="3796683"/>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236" name="Shape 236"/>
        <p:cNvGrpSpPr/>
        <p:nvPr/>
      </p:nvGrpSpPr>
      <p:grpSpPr>
        <a:xfrm>
          <a:off x="0" y="0"/>
          <a:ext cx="0" cy="0"/>
          <a:chOff x="0" y="0"/>
          <a:chExt cx="0" cy="0"/>
        </a:xfrm>
      </p:grpSpPr>
      <p:sp>
        <p:nvSpPr>
          <p:cNvPr id="237" name="Google Shape;237;p35"/>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38" name="Google Shape;238;p3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239" name="Shape 239"/>
        <p:cNvGrpSpPr/>
        <p:nvPr/>
      </p:nvGrpSpPr>
      <p:grpSpPr>
        <a:xfrm>
          <a:off x="0" y="0"/>
          <a:ext cx="0" cy="0"/>
          <a:chOff x="0" y="0"/>
          <a:chExt cx="0" cy="0"/>
        </a:xfrm>
      </p:grpSpPr>
      <p:pic>
        <p:nvPicPr>
          <p:cNvPr id="240" name="Google Shape;240;p36"/>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241" name="Google Shape;241;p36"/>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42" name="Google Shape;242;p36"/>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243" name="Google Shape;243;p36"/>
          <p:cNvPicPr preferRelativeResize="0"/>
          <p:nvPr/>
        </p:nvPicPr>
        <p:blipFill rotWithShape="1">
          <a:blip r:embed="rId3">
            <a:alphaModFix/>
          </a:blip>
          <a:srcRect b="0" l="0" r="0" t="0"/>
          <a:stretch/>
        </p:blipFill>
        <p:spPr>
          <a:xfrm>
            <a:off x="-16047" y="-1"/>
            <a:ext cx="9160044" cy="5136474"/>
          </a:xfrm>
          <a:prstGeom prst="rect">
            <a:avLst/>
          </a:prstGeom>
          <a:noFill/>
          <a:ln>
            <a:noFill/>
          </a:ln>
        </p:spPr>
      </p:pic>
      <p:pic>
        <p:nvPicPr>
          <p:cNvPr id="244" name="Google Shape;244;p36"/>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pic>
        <p:nvPicPr>
          <p:cNvPr id="245" name="Google Shape;245;p36"/>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246" name="Shape 246"/>
        <p:cNvGrpSpPr/>
        <p:nvPr/>
      </p:nvGrpSpPr>
      <p:grpSpPr>
        <a:xfrm>
          <a:off x="0" y="0"/>
          <a:ext cx="0" cy="0"/>
          <a:chOff x="0" y="0"/>
          <a:chExt cx="0" cy="0"/>
        </a:xfrm>
      </p:grpSpPr>
      <p:sp>
        <p:nvSpPr>
          <p:cNvPr id="247" name="Google Shape;247;p37"/>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314325" lvl="0" marL="457200" algn="l">
              <a:lnSpc>
                <a:spcPct val="100000"/>
              </a:lnSpc>
              <a:spcBef>
                <a:spcPts val="300"/>
              </a:spcBef>
              <a:spcAft>
                <a:spcPts val="0"/>
              </a:spcAft>
              <a:buClr>
                <a:schemeClr val="accent6"/>
              </a:buClr>
              <a:buSzPts val="1350"/>
              <a:buFont typeface="Arial"/>
              <a:buChar char="•"/>
              <a:defRPr b="0"/>
            </a:lvl1pPr>
            <a:lvl2pPr indent="-314325" lvl="1" marL="914400" algn="l">
              <a:lnSpc>
                <a:spcPct val="100000"/>
              </a:lnSpc>
              <a:spcBef>
                <a:spcPts val="225"/>
              </a:spcBef>
              <a:spcAft>
                <a:spcPts val="0"/>
              </a:spcAft>
              <a:buClr>
                <a:schemeClr val="accent6"/>
              </a:buClr>
              <a:buSzPts val="1350"/>
              <a:buFont typeface="Arial"/>
              <a:buChar char="•"/>
              <a:defRPr/>
            </a:lvl2pPr>
            <a:lvl3pPr indent="-304800" lvl="2" marL="1371600" algn="l">
              <a:lnSpc>
                <a:spcPct val="100000"/>
              </a:lnSpc>
              <a:spcBef>
                <a:spcPts val="225"/>
              </a:spcBef>
              <a:spcAft>
                <a:spcPts val="0"/>
              </a:spcAft>
              <a:buSzPts val="1200"/>
              <a:buFont typeface="NTR"/>
              <a:buChar char="-"/>
              <a:defRPr/>
            </a:lvl3pPr>
            <a:lvl4pPr indent="-298450" lvl="3" marL="1828800" algn="l">
              <a:lnSpc>
                <a:spcPct val="100000"/>
              </a:lnSpc>
              <a:spcBef>
                <a:spcPts val="225"/>
              </a:spcBef>
              <a:spcAft>
                <a:spcPts val="0"/>
              </a:spcAft>
              <a:buSzPts val="1100"/>
              <a:buFont typeface="Noto Sans Symbols"/>
              <a:buChar char="▪"/>
              <a:defRPr sz="1100"/>
            </a:lvl4pPr>
            <a:lvl5pPr indent="-295275" lvl="4" marL="2286000" algn="l">
              <a:lnSpc>
                <a:spcPct val="100000"/>
              </a:lnSpc>
              <a:spcBef>
                <a:spcPts val="225"/>
              </a:spcBef>
              <a:spcAft>
                <a:spcPts val="0"/>
              </a:spcAft>
              <a:buSzPts val="1050"/>
              <a:buChar char="‑"/>
              <a:defRPr sz="10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48" name="Google Shape;248;p37"/>
          <p:cNvSpPr txBox="1"/>
          <p:nvPr>
            <p:ph idx="2"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49" name="Google Shape;249;p3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Purple">
  <p:cSld name="Agenda - Purple">
    <p:bg>
      <p:bgPr>
        <a:solidFill>
          <a:srgbClr val="26005C"/>
        </a:solidFill>
      </p:bgPr>
    </p:bg>
    <p:spTree>
      <p:nvGrpSpPr>
        <p:cNvPr id="250" name="Shape 250"/>
        <p:cNvGrpSpPr/>
        <p:nvPr/>
      </p:nvGrpSpPr>
      <p:grpSpPr>
        <a:xfrm>
          <a:off x="0" y="0"/>
          <a:ext cx="0" cy="0"/>
          <a:chOff x="0" y="0"/>
          <a:chExt cx="0" cy="0"/>
        </a:xfrm>
      </p:grpSpPr>
      <p:sp>
        <p:nvSpPr>
          <p:cNvPr id="251" name="Google Shape;251;p38"/>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2" name="Google Shape;252;p38"/>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3" name="Google Shape;253;p38"/>
          <p:cNvSpPr txBox="1"/>
          <p:nvPr>
            <p:ph idx="3" type="body"/>
          </p:nvPr>
        </p:nvSpPr>
        <p:spPr>
          <a:xfrm>
            <a:off x="352604"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4" name="Google Shape;254;p38"/>
          <p:cNvSpPr txBox="1"/>
          <p:nvPr>
            <p:ph idx="4" type="body"/>
          </p:nvPr>
        </p:nvSpPr>
        <p:spPr>
          <a:xfrm>
            <a:off x="1156191" y="2515326"/>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5" name="Google Shape;255;p38"/>
          <p:cNvSpPr txBox="1"/>
          <p:nvPr>
            <p:ph idx="5" type="body"/>
          </p:nvPr>
        </p:nvSpPr>
        <p:spPr>
          <a:xfrm>
            <a:off x="4808222"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6" name="Google Shape;256;p38"/>
          <p:cNvSpPr txBox="1"/>
          <p:nvPr>
            <p:ph idx="6" type="body"/>
          </p:nvPr>
        </p:nvSpPr>
        <p:spPr>
          <a:xfrm>
            <a:off x="5612483" y="2515326"/>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7" name="Google Shape;257;p38"/>
          <p:cNvSpPr txBox="1"/>
          <p:nvPr>
            <p:ph idx="7"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8" name="Google Shape;258;p38"/>
          <p:cNvSpPr txBox="1"/>
          <p:nvPr>
            <p:ph idx="8"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9" name="Google Shape;259;p38"/>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lt1"/>
              </a:buClr>
              <a:buSzPts val="18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0" name="Google Shape;260;p38"/>
          <p:cNvSpPr txBox="1"/>
          <p:nvPr>
            <p:ph idx="9" type="body"/>
          </p:nvPr>
        </p:nvSpPr>
        <p:spPr>
          <a:xfrm>
            <a:off x="1156099" y="177631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1" name="Google Shape;261;p38"/>
          <p:cNvSpPr txBox="1"/>
          <p:nvPr>
            <p:ph idx="13" type="body"/>
          </p:nvPr>
        </p:nvSpPr>
        <p:spPr>
          <a:xfrm>
            <a:off x="5611416" y="1778126"/>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2" name="Google Shape;262;p38"/>
          <p:cNvSpPr txBox="1"/>
          <p:nvPr>
            <p:ph idx="14" type="body"/>
          </p:nvPr>
        </p:nvSpPr>
        <p:spPr>
          <a:xfrm>
            <a:off x="1157139"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3" name="Google Shape;263;p38"/>
          <p:cNvSpPr txBox="1"/>
          <p:nvPr>
            <p:ph idx="15" type="body"/>
          </p:nvPr>
        </p:nvSpPr>
        <p:spPr>
          <a:xfrm>
            <a:off x="5611415"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264" name="Google Shape;264;p38"/>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265" name="Google Shape;265;p38"/>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66" name="Google Shape;266;p38"/>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267" name="Google Shape;267;p38"/>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sp>
        <p:nvSpPr>
          <p:cNvPr id="268" name="Google Shape;268;p38"/>
          <p:cNvSpPr txBox="1"/>
          <p:nvPr>
            <p:ph idx="16" type="body"/>
          </p:nvPr>
        </p:nvSpPr>
        <p:spPr>
          <a:xfrm>
            <a:off x="352604"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9" name="Google Shape;269;p38"/>
          <p:cNvSpPr txBox="1"/>
          <p:nvPr>
            <p:ph idx="17" type="body"/>
          </p:nvPr>
        </p:nvSpPr>
        <p:spPr>
          <a:xfrm>
            <a:off x="1156190" y="3551043"/>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0" name="Google Shape;270;p38"/>
          <p:cNvSpPr txBox="1"/>
          <p:nvPr>
            <p:ph idx="18" type="body"/>
          </p:nvPr>
        </p:nvSpPr>
        <p:spPr>
          <a:xfrm>
            <a:off x="4808221"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1" name="Google Shape;271;p38"/>
          <p:cNvSpPr txBox="1"/>
          <p:nvPr>
            <p:ph idx="19" type="body"/>
          </p:nvPr>
        </p:nvSpPr>
        <p:spPr>
          <a:xfrm>
            <a:off x="5612483" y="3551043"/>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2" name="Google Shape;272;p38"/>
          <p:cNvSpPr txBox="1"/>
          <p:nvPr>
            <p:ph idx="20" type="body"/>
          </p:nvPr>
        </p:nvSpPr>
        <p:spPr>
          <a:xfrm>
            <a:off x="1157138"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3" name="Google Shape;273;p38"/>
          <p:cNvSpPr txBox="1"/>
          <p:nvPr>
            <p:ph idx="21" type="body"/>
          </p:nvPr>
        </p:nvSpPr>
        <p:spPr>
          <a:xfrm>
            <a:off x="5611414"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274" name="Google Shape;274;p38"/>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75" name="Google Shape;275;p38"/>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276" name="Google Shape;276;p38"/>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277" name="Google Shape;277;p38"/>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78" name="Google Shape;278;p38"/>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279" name="Google Shape;279;p38"/>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280" name="Google Shape;280;p38"/>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81" name="Google Shape;281;p38"/>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pic>
        <p:nvPicPr>
          <p:cNvPr id="282" name="Google Shape;282;p38"/>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283" name="Shape 283"/>
        <p:cNvGrpSpPr/>
        <p:nvPr/>
      </p:nvGrpSpPr>
      <p:grpSpPr>
        <a:xfrm>
          <a:off x="0" y="0"/>
          <a:ext cx="0" cy="0"/>
          <a:chOff x="0" y="0"/>
          <a:chExt cx="0" cy="0"/>
        </a:xfrm>
      </p:grpSpPr>
      <p:sp>
        <p:nvSpPr>
          <p:cNvPr id="284" name="Google Shape;284;p39"/>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5" name="Google Shape;285;p39"/>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6" name="Google Shape;286;p39"/>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7" name="Google Shape;287;p39"/>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8" name="Google Shape;288;p39"/>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89" name="Google Shape;289;p39"/>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0" name="Google Shape;290;p39"/>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1" name="Google Shape;291;p39"/>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2" name="Google Shape;292;p39"/>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293" name="Shape 293"/>
        <p:cNvGrpSpPr/>
        <p:nvPr/>
      </p:nvGrpSpPr>
      <p:grpSpPr>
        <a:xfrm>
          <a:off x="0" y="0"/>
          <a:ext cx="0" cy="0"/>
          <a:chOff x="0" y="0"/>
          <a:chExt cx="0" cy="0"/>
        </a:xfrm>
      </p:grpSpPr>
      <p:sp>
        <p:nvSpPr>
          <p:cNvPr id="294" name="Google Shape;294;p40"/>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5" name="Google Shape;295;p40"/>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6" name="Google Shape;296;p40"/>
          <p:cNvSpPr txBox="1"/>
          <p:nvPr>
            <p:ph idx="3" type="body"/>
          </p:nvPr>
        </p:nvSpPr>
        <p:spPr>
          <a:xfrm>
            <a:off x="352604"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7" name="Google Shape;297;p40"/>
          <p:cNvSpPr txBox="1"/>
          <p:nvPr>
            <p:ph idx="4" type="body"/>
          </p:nvPr>
        </p:nvSpPr>
        <p:spPr>
          <a:xfrm>
            <a:off x="1156191" y="3077682"/>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8" name="Google Shape;298;p40"/>
          <p:cNvSpPr txBox="1"/>
          <p:nvPr>
            <p:ph idx="5" type="body"/>
          </p:nvPr>
        </p:nvSpPr>
        <p:spPr>
          <a:xfrm>
            <a:off x="1155667" y="3376452"/>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9" name="Google Shape;299;p40"/>
          <p:cNvSpPr txBox="1"/>
          <p:nvPr>
            <p:ph idx="6" type="body"/>
          </p:nvPr>
        </p:nvSpPr>
        <p:spPr>
          <a:xfrm>
            <a:off x="4808222"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0" name="Google Shape;300;p40"/>
          <p:cNvSpPr txBox="1"/>
          <p:nvPr>
            <p:ph idx="7" type="body"/>
          </p:nvPr>
        </p:nvSpPr>
        <p:spPr>
          <a:xfrm>
            <a:off x="5612483" y="3077682"/>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1" name="Google Shape;301;p40"/>
          <p:cNvSpPr txBox="1"/>
          <p:nvPr>
            <p:ph idx="8" type="body"/>
          </p:nvPr>
        </p:nvSpPr>
        <p:spPr>
          <a:xfrm>
            <a:off x="5612018" y="3376452"/>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2" name="Google Shape;302;p40"/>
          <p:cNvSpPr txBox="1"/>
          <p:nvPr>
            <p:ph idx="9"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3" name="Google Shape;303;p40"/>
          <p:cNvSpPr txBox="1"/>
          <p:nvPr>
            <p:ph idx="13" type="body"/>
          </p:nvPr>
        </p:nvSpPr>
        <p:spPr>
          <a:xfrm>
            <a:off x="1155667" y="1782988"/>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4" name="Google Shape;304;p40"/>
          <p:cNvSpPr txBox="1"/>
          <p:nvPr>
            <p:ph idx="14"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5" name="Google Shape;305;p40"/>
          <p:cNvSpPr txBox="1"/>
          <p:nvPr>
            <p:ph idx="15" type="body"/>
          </p:nvPr>
        </p:nvSpPr>
        <p:spPr>
          <a:xfrm>
            <a:off x="5612018" y="1782988"/>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6" name="Google Shape;306;p40"/>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307" name="Shape 307"/>
        <p:cNvGrpSpPr/>
        <p:nvPr/>
      </p:nvGrpSpPr>
      <p:grpSpPr>
        <a:xfrm>
          <a:off x="0" y="0"/>
          <a:ext cx="0" cy="0"/>
          <a:chOff x="0" y="0"/>
          <a:chExt cx="0" cy="0"/>
        </a:xfrm>
      </p:grpSpPr>
      <p:sp>
        <p:nvSpPr>
          <p:cNvPr id="308" name="Google Shape;308;p41"/>
          <p:cNvSpPr txBox="1"/>
          <p:nvPr>
            <p:ph idx="1" type="body"/>
          </p:nvPr>
        </p:nvSpPr>
        <p:spPr>
          <a:xfrm>
            <a:off x="351960" y="1369219"/>
            <a:ext cx="8438100" cy="3263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a:lvl1pPr>
            <a:lvl2pPr indent="-228600" lvl="1" marL="914400" algn="l">
              <a:lnSpc>
                <a:spcPct val="100000"/>
              </a:lnSpc>
              <a:spcBef>
                <a:spcPts val="300"/>
              </a:spcBef>
              <a:spcAft>
                <a:spcPts val="0"/>
              </a:spcAft>
              <a:buClr>
                <a:schemeClr val="dk1"/>
              </a:buClr>
              <a:buSzPts val="1200"/>
              <a:buNone/>
              <a:defRPr sz="1200"/>
            </a:lvl2pPr>
            <a:lvl3pPr indent="-342900" lvl="2" marL="1371600" algn="l">
              <a:lnSpc>
                <a:spcPct val="100000"/>
              </a:lnSpc>
              <a:spcBef>
                <a:spcPts val="300"/>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9" name="Google Shape;309;p41"/>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tally_Blank">
  <p:cSld name="Totally_Blank">
    <p:spTree>
      <p:nvGrpSpPr>
        <p:cNvPr id="23" name="Shape 23"/>
        <p:cNvGrpSpPr/>
        <p:nvPr/>
      </p:nvGrpSpPr>
      <p:grpSpPr>
        <a:xfrm>
          <a:off x="0" y="0"/>
          <a:ext cx="0" cy="0"/>
          <a:chOff x="0" y="0"/>
          <a:chExt cx="0" cy="0"/>
        </a:xfrm>
      </p:grpSpPr>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310" name="Shape 310"/>
        <p:cNvGrpSpPr/>
        <p:nvPr/>
      </p:nvGrpSpPr>
      <p:grpSpPr>
        <a:xfrm>
          <a:off x="0" y="0"/>
          <a:ext cx="0" cy="0"/>
          <a:chOff x="0" y="0"/>
          <a:chExt cx="0" cy="0"/>
        </a:xfrm>
      </p:grpSpPr>
      <p:sp>
        <p:nvSpPr>
          <p:cNvPr id="311" name="Google Shape;311;p42"/>
          <p:cNvSpPr txBox="1"/>
          <p:nvPr>
            <p:ph idx="1"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2" name="Google Shape;312;p42"/>
          <p:cNvSpPr txBox="1"/>
          <p:nvPr>
            <p:ph idx="2" type="body"/>
          </p:nvPr>
        </p:nvSpPr>
        <p:spPr>
          <a:xfrm>
            <a:off x="480664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3" name="Google Shape;313;p42"/>
          <p:cNvSpPr txBox="1"/>
          <p:nvPr>
            <p:ph idx="3" type="body"/>
          </p:nvPr>
        </p:nvSpPr>
        <p:spPr>
          <a:xfrm>
            <a:off x="353701" y="2002256"/>
            <a:ext cx="39813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4" name="Google Shape;314;p42"/>
          <p:cNvSpPr txBox="1"/>
          <p:nvPr>
            <p:ph idx="4" type="body"/>
          </p:nvPr>
        </p:nvSpPr>
        <p:spPr>
          <a:xfrm>
            <a:off x="4806644" y="2002256"/>
            <a:ext cx="39825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5" name="Google Shape;315;p42"/>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6" name="Google Shape;316;p42"/>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317" name="Shape 317"/>
        <p:cNvGrpSpPr/>
        <p:nvPr/>
      </p:nvGrpSpPr>
      <p:grpSpPr>
        <a:xfrm>
          <a:off x="0" y="0"/>
          <a:ext cx="0" cy="0"/>
          <a:chOff x="0" y="0"/>
          <a:chExt cx="0" cy="0"/>
        </a:xfrm>
      </p:grpSpPr>
      <p:sp>
        <p:nvSpPr>
          <p:cNvPr id="318" name="Google Shape;318;p43"/>
          <p:cNvSpPr txBox="1"/>
          <p:nvPr>
            <p:ph idx="1" type="body"/>
          </p:nvPr>
        </p:nvSpPr>
        <p:spPr>
          <a:xfrm>
            <a:off x="352605"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9" name="Google Shape;319;p43"/>
          <p:cNvSpPr txBox="1"/>
          <p:nvPr>
            <p:ph idx="2" type="body"/>
          </p:nvPr>
        </p:nvSpPr>
        <p:spPr>
          <a:xfrm>
            <a:off x="3226967"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0" name="Google Shape;320;p43"/>
          <p:cNvSpPr txBox="1"/>
          <p:nvPr>
            <p:ph idx="3" type="body"/>
          </p:nvPr>
        </p:nvSpPr>
        <p:spPr>
          <a:xfrm>
            <a:off x="6101330"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1" name="Google Shape;321;p43"/>
          <p:cNvSpPr txBox="1"/>
          <p:nvPr>
            <p:ph idx="4" type="body"/>
          </p:nvPr>
        </p:nvSpPr>
        <p:spPr>
          <a:xfrm>
            <a:off x="353700"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2" name="Google Shape;322;p43"/>
          <p:cNvSpPr txBox="1"/>
          <p:nvPr>
            <p:ph idx="5" type="body"/>
          </p:nvPr>
        </p:nvSpPr>
        <p:spPr>
          <a:xfrm>
            <a:off x="3228107"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3" name="Google Shape;323;p43"/>
          <p:cNvSpPr txBox="1"/>
          <p:nvPr>
            <p:ph idx="6" type="body"/>
          </p:nvPr>
        </p:nvSpPr>
        <p:spPr>
          <a:xfrm>
            <a:off x="6101321"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4" name="Google Shape;324;p43"/>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5" name="Google Shape;325;p4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326" name="Shape 326"/>
        <p:cNvGrpSpPr/>
        <p:nvPr/>
      </p:nvGrpSpPr>
      <p:grpSpPr>
        <a:xfrm>
          <a:off x="0" y="0"/>
          <a:ext cx="0" cy="0"/>
          <a:chOff x="0" y="0"/>
          <a:chExt cx="0" cy="0"/>
        </a:xfrm>
      </p:grpSpPr>
      <p:sp>
        <p:nvSpPr>
          <p:cNvPr id="327" name="Google Shape;327;p44"/>
          <p:cNvSpPr txBox="1"/>
          <p:nvPr>
            <p:ph idx="1" type="body"/>
          </p:nvPr>
        </p:nvSpPr>
        <p:spPr>
          <a:xfrm>
            <a:off x="352604"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8" name="Google Shape;328;p44"/>
          <p:cNvSpPr/>
          <p:nvPr>
            <p:ph idx="2" type="pic"/>
          </p:nvPr>
        </p:nvSpPr>
        <p:spPr>
          <a:xfrm>
            <a:off x="352427" y="1369220"/>
            <a:ext cx="783300" cy="782100"/>
          </a:xfrm>
          <a:prstGeom prst="rect">
            <a:avLst/>
          </a:prstGeom>
          <a:noFill/>
          <a:ln>
            <a:noFill/>
          </a:ln>
        </p:spPr>
      </p:sp>
      <p:sp>
        <p:nvSpPr>
          <p:cNvPr id="329" name="Google Shape;329;p44"/>
          <p:cNvSpPr txBox="1"/>
          <p:nvPr>
            <p:ph idx="3" type="body"/>
          </p:nvPr>
        </p:nvSpPr>
        <p:spPr>
          <a:xfrm>
            <a:off x="3226877"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0" name="Google Shape;330;p44"/>
          <p:cNvSpPr/>
          <p:nvPr>
            <p:ph idx="4" type="pic"/>
          </p:nvPr>
        </p:nvSpPr>
        <p:spPr>
          <a:xfrm>
            <a:off x="3226700" y="1369220"/>
            <a:ext cx="783300" cy="782100"/>
          </a:xfrm>
          <a:prstGeom prst="rect">
            <a:avLst/>
          </a:prstGeom>
          <a:noFill/>
          <a:ln>
            <a:noFill/>
          </a:ln>
        </p:spPr>
      </p:sp>
      <p:sp>
        <p:nvSpPr>
          <p:cNvPr id="331" name="Google Shape;331;p44"/>
          <p:cNvSpPr txBox="1"/>
          <p:nvPr>
            <p:ph idx="5" type="body"/>
          </p:nvPr>
        </p:nvSpPr>
        <p:spPr>
          <a:xfrm>
            <a:off x="6100972"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2" name="Google Shape;332;p44"/>
          <p:cNvSpPr/>
          <p:nvPr>
            <p:ph idx="6" type="pic"/>
          </p:nvPr>
        </p:nvSpPr>
        <p:spPr>
          <a:xfrm>
            <a:off x="6100794" y="1369220"/>
            <a:ext cx="783300" cy="782100"/>
          </a:xfrm>
          <a:prstGeom prst="rect">
            <a:avLst/>
          </a:prstGeom>
          <a:noFill/>
          <a:ln>
            <a:noFill/>
          </a:ln>
        </p:spPr>
      </p:sp>
      <p:sp>
        <p:nvSpPr>
          <p:cNvPr id="333" name="Google Shape;333;p44"/>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4" name="Google Shape;334;p44"/>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335" name="Shape 335"/>
        <p:cNvGrpSpPr/>
        <p:nvPr/>
      </p:nvGrpSpPr>
      <p:grpSpPr>
        <a:xfrm>
          <a:off x="0" y="0"/>
          <a:ext cx="0" cy="0"/>
          <a:chOff x="0" y="0"/>
          <a:chExt cx="0" cy="0"/>
        </a:xfrm>
      </p:grpSpPr>
      <p:sp>
        <p:nvSpPr>
          <p:cNvPr id="336" name="Google Shape;336;p45"/>
          <p:cNvSpPr txBox="1"/>
          <p:nvPr>
            <p:ph idx="1" type="body"/>
          </p:nvPr>
        </p:nvSpPr>
        <p:spPr>
          <a:xfrm>
            <a:off x="352603"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7" name="Google Shape;337;p45"/>
          <p:cNvSpPr txBox="1"/>
          <p:nvPr>
            <p:ph idx="2" type="body"/>
          </p:nvPr>
        </p:nvSpPr>
        <p:spPr>
          <a:xfrm>
            <a:off x="352601"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8" name="Google Shape;338;p45"/>
          <p:cNvSpPr txBox="1"/>
          <p:nvPr>
            <p:ph idx="3" type="body"/>
          </p:nvPr>
        </p:nvSpPr>
        <p:spPr>
          <a:xfrm>
            <a:off x="4807457"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9" name="Google Shape;339;p45"/>
          <p:cNvSpPr txBox="1"/>
          <p:nvPr>
            <p:ph idx="4" type="body"/>
          </p:nvPr>
        </p:nvSpPr>
        <p:spPr>
          <a:xfrm>
            <a:off x="4807457"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0" name="Google Shape;340;p45"/>
          <p:cNvSpPr txBox="1"/>
          <p:nvPr>
            <p:ph idx="5" type="body"/>
          </p:nvPr>
        </p:nvSpPr>
        <p:spPr>
          <a:xfrm>
            <a:off x="4806638"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1" name="Google Shape;341;p45"/>
          <p:cNvSpPr txBox="1"/>
          <p:nvPr>
            <p:ph idx="6" type="body"/>
          </p:nvPr>
        </p:nvSpPr>
        <p:spPr>
          <a:xfrm>
            <a:off x="358640"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2" name="Google Shape;342;p45"/>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3" name="Google Shape;343;p4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344" name="Shape 344"/>
        <p:cNvGrpSpPr/>
        <p:nvPr/>
      </p:nvGrpSpPr>
      <p:grpSpPr>
        <a:xfrm>
          <a:off x="0" y="0"/>
          <a:ext cx="0" cy="0"/>
          <a:chOff x="0" y="0"/>
          <a:chExt cx="0" cy="0"/>
        </a:xfrm>
      </p:grpSpPr>
      <p:sp>
        <p:nvSpPr>
          <p:cNvPr id="345" name="Google Shape;345;p46"/>
          <p:cNvSpPr txBox="1"/>
          <p:nvPr>
            <p:ph idx="1" type="body"/>
          </p:nvPr>
        </p:nvSpPr>
        <p:spPr>
          <a:xfrm>
            <a:off x="6101321"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6" name="Google Shape;346;p46"/>
          <p:cNvSpPr txBox="1"/>
          <p:nvPr>
            <p:ph idx="2" type="body"/>
          </p:nvPr>
        </p:nvSpPr>
        <p:spPr>
          <a:xfrm>
            <a:off x="6101321"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7" name="Google Shape;347;p46"/>
          <p:cNvSpPr txBox="1"/>
          <p:nvPr>
            <p:ph idx="3" type="body"/>
          </p:nvPr>
        </p:nvSpPr>
        <p:spPr>
          <a:xfrm>
            <a:off x="354900"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8" name="Google Shape;348;p46"/>
          <p:cNvSpPr txBox="1"/>
          <p:nvPr>
            <p:ph idx="4" type="body"/>
          </p:nvPr>
        </p:nvSpPr>
        <p:spPr>
          <a:xfrm>
            <a:off x="354899"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9" name="Google Shape;349;p46"/>
          <p:cNvSpPr txBox="1"/>
          <p:nvPr>
            <p:ph idx="5" type="body"/>
          </p:nvPr>
        </p:nvSpPr>
        <p:spPr>
          <a:xfrm>
            <a:off x="3228108"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0" name="Google Shape;350;p46"/>
          <p:cNvSpPr txBox="1"/>
          <p:nvPr>
            <p:ph idx="6" type="body"/>
          </p:nvPr>
        </p:nvSpPr>
        <p:spPr>
          <a:xfrm>
            <a:off x="3228107"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1" name="Google Shape;351;p46"/>
          <p:cNvSpPr txBox="1"/>
          <p:nvPr>
            <p:ph idx="7" type="body"/>
          </p:nvPr>
        </p:nvSpPr>
        <p:spPr>
          <a:xfrm>
            <a:off x="353700"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2" name="Google Shape;352;p46"/>
          <p:cNvSpPr txBox="1"/>
          <p:nvPr>
            <p:ph idx="8" type="body"/>
          </p:nvPr>
        </p:nvSpPr>
        <p:spPr>
          <a:xfrm>
            <a:off x="3228107"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3" name="Google Shape;353;p46"/>
          <p:cNvSpPr txBox="1"/>
          <p:nvPr>
            <p:ph idx="9" type="body"/>
          </p:nvPr>
        </p:nvSpPr>
        <p:spPr>
          <a:xfrm>
            <a:off x="6101321"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4" name="Google Shape;354;p46"/>
          <p:cNvSpPr txBox="1"/>
          <p:nvPr>
            <p:ph idx="13"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5" name="Google Shape;355;p46"/>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356" name="Shape 356"/>
        <p:cNvGrpSpPr/>
        <p:nvPr/>
      </p:nvGrpSpPr>
      <p:grpSpPr>
        <a:xfrm>
          <a:off x="0" y="0"/>
          <a:ext cx="0" cy="0"/>
          <a:chOff x="0" y="0"/>
          <a:chExt cx="0" cy="0"/>
        </a:xfrm>
      </p:grpSpPr>
      <p:sp>
        <p:nvSpPr>
          <p:cNvPr id="357" name="Google Shape;357;p47"/>
          <p:cNvSpPr/>
          <p:nvPr>
            <p:ph idx="2" type="pic"/>
          </p:nvPr>
        </p:nvSpPr>
        <p:spPr>
          <a:xfrm>
            <a:off x="352426" y="1369219"/>
            <a:ext cx="624600" cy="623700"/>
          </a:xfrm>
          <a:prstGeom prst="rect">
            <a:avLst/>
          </a:prstGeom>
          <a:noFill/>
          <a:ln>
            <a:noFill/>
          </a:ln>
        </p:spPr>
      </p:sp>
      <p:sp>
        <p:nvSpPr>
          <p:cNvPr id="358" name="Google Shape;358;p47"/>
          <p:cNvSpPr txBox="1"/>
          <p:nvPr>
            <p:ph idx="1" type="body"/>
          </p:nvPr>
        </p:nvSpPr>
        <p:spPr>
          <a:xfrm>
            <a:off x="1104902"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9" name="Google Shape;359;p47"/>
          <p:cNvSpPr txBox="1"/>
          <p:nvPr>
            <p:ph idx="3" type="body"/>
          </p:nvPr>
        </p:nvSpPr>
        <p:spPr>
          <a:xfrm>
            <a:off x="1104901"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0" name="Google Shape;360;p47"/>
          <p:cNvSpPr txBox="1"/>
          <p:nvPr>
            <p:ph idx="4"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1" name="Google Shape;361;p4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2" name="Google Shape;362;p47"/>
          <p:cNvSpPr/>
          <p:nvPr>
            <p:ph idx="5" type="pic"/>
          </p:nvPr>
        </p:nvSpPr>
        <p:spPr>
          <a:xfrm>
            <a:off x="352426" y="3007519"/>
            <a:ext cx="624600" cy="623700"/>
          </a:xfrm>
          <a:prstGeom prst="rect">
            <a:avLst/>
          </a:prstGeom>
          <a:noFill/>
          <a:ln>
            <a:noFill/>
          </a:ln>
        </p:spPr>
      </p:sp>
      <p:sp>
        <p:nvSpPr>
          <p:cNvPr id="363" name="Google Shape;363;p47"/>
          <p:cNvSpPr txBox="1"/>
          <p:nvPr>
            <p:ph idx="6" type="body"/>
          </p:nvPr>
        </p:nvSpPr>
        <p:spPr>
          <a:xfrm>
            <a:off x="1104902"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4" name="Google Shape;364;p47"/>
          <p:cNvSpPr txBox="1"/>
          <p:nvPr>
            <p:ph idx="7" type="body"/>
          </p:nvPr>
        </p:nvSpPr>
        <p:spPr>
          <a:xfrm>
            <a:off x="1104901"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5" name="Google Shape;365;p47"/>
          <p:cNvSpPr/>
          <p:nvPr>
            <p:ph idx="8" type="pic"/>
          </p:nvPr>
        </p:nvSpPr>
        <p:spPr>
          <a:xfrm>
            <a:off x="4807100" y="1369219"/>
            <a:ext cx="624600" cy="623700"/>
          </a:xfrm>
          <a:prstGeom prst="rect">
            <a:avLst/>
          </a:prstGeom>
          <a:noFill/>
          <a:ln>
            <a:noFill/>
          </a:ln>
        </p:spPr>
      </p:sp>
      <p:sp>
        <p:nvSpPr>
          <p:cNvPr id="366" name="Google Shape;366;p47"/>
          <p:cNvSpPr txBox="1"/>
          <p:nvPr>
            <p:ph idx="9" type="body"/>
          </p:nvPr>
        </p:nvSpPr>
        <p:spPr>
          <a:xfrm>
            <a:off x="5559575"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7" name="Google Shape;367;p47"/>
          <p:cNvSpPr txBox="1"/>
          <p:nvPr>
            <p:ph idx="13" type="body"/>
          </p:nvPr>
        </p:nvSpPr>
        <p:spPr>
          <a:xfrm>
            <a:off x="5559575"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8" name="Google Shape;368;p47"/>
          <p:cNvSpPr/>
          <p:nvPr>
            <p:ph idx="14" type="pic"/>
          </p:nvPr>
        </p:nvSpPr>
        <p:spPr>
          <a:xfrm>
            <a:off x="4807100" y="3007519"/>
            <a:ext cx="624600" cy="623700"/>
          </a:xfrm>
          <a:prstGeom prst="rect">
            <a:avLst/>
          </a:prstGeom>
          <a:noFill/>
          <a:ln>
            <a:noFill/>
          </a:ln>
        </p:spPr>
      </p:sp>
      <p:sp>
        <p:nvSpPr>
          <p:cNvPr id="369" name="Google Shape;369;p47"/>
          <p:cNvSpPr txBox="1"/>
          <p:nvPr>
            <p:ph idx="15" type="body"/>
          </p:nvPr>
        </p:nvSpPr>
        <p:spPr>
          <a:xfrm>
            <a:off x="5559575"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0" name="Google Shape;370;p47"/>
          <p:cNvSpPr txBox="1"/>
          <p:nvPr>
            <p:ph idx="16" type="body"/>
          </p:nvPr>
        </p:nvSpPr>
        <p:spPr>
          <a:xfrm>
            <a:off x="5559575"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1" name="Google Shape;371;p47"/>
          <p:cNvSpPr txBox="1"/>
          <p:nvPr>
            <p:ph idx="17" type="body"/>
          </p:nvPr>
        </p:nvSpPr>
        <p:spPr>
          <a:xfrm>
            <a:off x="1104900"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2" name="Google Shape;372;p47"/>
          <p:cNvSpPr txBox="1"/>
          <p:nvPr>
            <p:ph idx="18" type="body"/>
          </p:nvPr>
        </p:nvSpPr>
        <p:spPr>
          <a:xfrm>
            <a:off x="1104900"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3" name="Google Shape;373;p47"/>
          <p:cNvSpPr txBox="1"/>
          <p:nvPr>
            <p:ph idx="19" type="body"/>
          </p:nvPr>
        </p:nvSpPr>
        <p:spPr>
          <a:xfrm>
            <a:off x="5559752"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4" name="Google Shape;374;p47"/>
          <p:cNvSpPr txBox="1"/>
          <p:nvPr>
            <p:ph idx="20" type="body"/>
          </p:nvPr>
        </p:nvSpPr>
        <p:spPr>
          <a:xfrm>
            <a:off x="5559752"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375" name="Shape 375"/>
        <p:cNvGrpSpPr/>
        <p:nvPr/>
      </p:nvGrpSpPr>
      <p:grpSpPr>
        <a:xfrm>
          <a:off x="0" y="0"/>
          <a:ext cx="0" cy="0"/>
          <a:chOff x="0" y="0"/>
          <a:chExt cx="0" cy="0"/>
        </a:xfrm>
      </p:grpSpPr>
      <p:sp>
        <p:nvSpPr>
          <p:cNvPr id="376" name="Google Shape;376;p48"/>
          <p:cNvSpPr/>
          <p:nvPr>
            <p:ph idx="2" type="pic"/>
          </p:nvPr>
        </p:nvSpPr>
        <p:spPr>
          <a:xfrm>
            <a:off x="4806554" y="0"/>
            <a:ext cx="4337400" cy="5143500"/>
          </a:xfrm>
          <a:prstGeom prst="rect">
            <a:avLst/>
          </a:prstGeom>
          <a:noFill/>
          <a:ln>
            <a:noFill/>
          </a:ln>
        </p:spPr>
      </p:sp>
      <p:sp>
        <p:nvSpPr>
          <p:cNvPr id="377" name="Google Shape;377;p48"/>
          <p:cNvSpPr txBox="1"/>
          <p:nvPr>
            <p:ph idx="1" type="body"/>
          </p:nvPr>
        </p:nvSpPr>
        <p:spPr>
          <a:xfrm>
            <a:off x="352605" y="2004061"/>
            <a:ext cx="3982500" cy="262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8" name="Google Shape;378;p48"/>
          <p:cNvSpPr txBox="1"/>
          <p:nvPr>
            <p:ph idx="3"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9" name="Google Shape;379;p48"/>
          <p:cNvSpPr/>
          <p:nvPr>
            <p:ph idx="4" type="pic"/>
          </p:nvPr>
        </p:nvSpPr>
        <p:spPr>
          <a:xfrm>
            <a:off x="8320087" y="262855"/>
            <a:ext cx="494100" cy="445500"/>
          </a:xfrm>
          <a:prstGeom prst="rect">
            <a:avLst/>
          </a:prstGeom>
          <a:noFill/>
          <a:ln>
            <a:noFill/>
          </a:ln>
        </p:spPr>
      </p:sp>
      <p:sp>
        <p:nvSpPr>
          <p:cNvPr id="380" name="Google Shape;380;p48"/>
          <p:cNvSpPr txBox="1"/>
          <p:nvPr>
            <p:ph type="title"/>
          </p:nvPr>
        </p:nvSpPr>
        <p:spPr>
          <a:xfrm>
            <a:off x="354082" y="288754"/>
            <a:ext cx="3981000" cy="8541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381" name="Shape 381"/>
        <p:cNvGrpSpPr/>
        <p:nvPr/>
      </p:nvGrpSpPr>
      <p:grpSpPr>
        <a:xfrm>
          <a:off x="0" y="0"/>
          <a:ext cx="0" cy="0"/>
          <a:chOff x="0" y="0"/>
          <a:chExt cx="0" cy="0"/>
        </a:xfrm>
      </p:grpSpPr>
      <p:sp>
        <p:nvSpPr>
          <p:cNvPr id="382" name="Google Shape;382;p49"/>
          <p:cNvSpPr txBox="1"/>
          <p:nvPr>
            <p:ph idx="1" type="body"/>
          </p:nvPr>
        </p:nvSpPr>
        <p:spPr>
          <a:xfrm>
            <a:off x="1132115" y="1369219"/>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3" name="Google Shape;383;p49"/>
          <p:cNvSpPr/>
          <p:nvPr>
            <p:ph idx="2" type="pic"/>
          </p:nvPr>
        </p:nvSpPr>
        <p:spPr>
          <a:xfrm>
            <a:off x="352426" y="1369219"/>
            <a:ext cx="627300" cy="623700"/>
          </a:xfrm>
          <a:prstGeom prst="rect">
            <a:avLst/>
          </a:prstGeom>
          <a:noFill/>
          <a:ln>
            <a:noFill/>
          </a:ln>
        </p:spPr>
      </p:sp>
      <p:sp>
        <p:nvSpPr>
          <p:cNvPr id="384" name="Google Shape;384;p49"/>
          <p:cNvSpPr/>
          <p:nvPr>
            <p:ph idx="3" type="pic"/>
          </p:nvPr>
        </p:nvSpPr>
        <p:spPr>
          <a:xfrm>
            <a:off x="4806554" y="0"/>
            <a:ext cx="4337400" cy="5143500"/>
          </a:xfrm>
          <a:prstGeom prst="rect">
            <a:avLst/>
          </a:prstGeom>
          <a:noFill/>
          <a:ln>
            <a:noFill/>
          </a:ln>
        </p:spPr>
      </p:sp>
      <p:sp>
        <p:nvSpPr>
          <p:cNvPr id="385" name="Google Shape;385;p49"/>
          <p:cNvSpPr txBox="1"/>
          <p:nvPr>
            <p:ph type="title"/>
          </p:nvPr>
        </p:nvSpPr>
        <p:spPr>
          <a:xfrm>
            <a:off x="354082" y="288754"/>
            <a:ext cx="3981000" cy="8433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6" name="Google Shape;386;p49"/>
          <p:cNvSpPr txBox="1"/>
          <p:nvPr>
            <p:ph idx="4" type="body"/>
          </p:nvPr>
        </p:nvSpPr>
        <p:spPr>
          <a:xfrm>
            <a:off x="1132115" y="2149648"/>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7" name="Google Shape;387;p49"/>
          <p:cNvSpPr/>
          <p:nvPr>
            <p:ph idx="5" type="pic"/>
          </p:nvPr>
        </p:nvSpPr>
        <p:spPr>
          <a:xfrm>
            <a:off x="352426" y="2149648"/>
            <a:ext cx="627300" cy="626400"/>
          </a:xfrm>
          <a:prstGeom prst="rect">
            <a:avLst/>
          </a:prstGeom>
          <a:noFill/>
          <a:ln>
            <a:noFill/>
          </a:ln>
        </p:spPr>
      </p:sp>
      <p:sp>
        <p:nvSpPr>
          <p:cNvPr id="388" name="Google Shape;388;p49"/>
          <p:cNvSpPr txBox="1"/>
          <p:nvPr>
            <p:ph idx="6" type="body"/>
          </p:nvPr>
        </p:nvSpPr>
        <p:spPr>
          <a:xfrm>
            <a:off x="1132115" y="2930077"/>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9" name="Google Shape;389;p49"/>
          <p:cNvSpPr/>
          <p:nvPr>
            <p:ph idx="7" type="pic"/>
          </p:nvPr>
        </p:nvSpPr>
        <p:spPr>
          <a:xfrm>
            <a:off x="352426" y="2930077"/>
            <a:ext cx="627300" cy="626400"/>
          </a:xfrm>
          <a:prstGeom prst="rect">
            <a:avLst/>
          </a:prstGeom>
          <a:noFill/>
          <a:ln>
            <a:noFill/>
          </a:ln>
        </p:spPr>
      </p:sp>
      <p:sp>
        <p:nvSpPr>
          <p:cNvPr id="390" name="Google Shape;390;p49"/>
          <p:cNvSpPr txBox="1"/>
          <p:nvPr>
            <p:ph idx="8" type="body"/>
          </p:nvPr>
        </p:nvSpPr>
        <p:spPr>
          <a:xfrm>
            <a:off x="1132115" y="3710505"/>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1" name="Google Shape;391;p49"/>
          <p:cNvSpPr/>
          <p:nvPr>
            <p:ph idx="9" type="pic"/>
          </p:nvPr>
        </p:nvSpPr>
        <p:spPr>
          <a:xfrm>
            <a:off x="352426" y="3710505"/>
            <a:ext cx="627300" cy="626400"/>
          </a:xfrm>
          <a:prstGeom prst="rect">
            <a:avLst/>
          </a:prstGeom>
          <a:noFill/>
          <a:ln>
            <a:noFill/>
          </a:ln>
        </p:spPr>
      </p:sp>
      <p:sp>
        <p:nvSpPr>
          <p:cNvPr id="392" name="Google Shape;392;p49"/>
          <p:cNvSpPr/>
          <p:nvPr>
            <p:ph idx="13" type="pic"/>
          </p:nvPr>
        </p:nvSpPr>
        <p:spPr>
          <a:xfrm>
            <a:off x="8320087" y="262855"/>
            <a:ext cx="494100" cy="445500"/>
          </a:xfrm>
          <a:prstGeom prst="rect">
            <a:avLst/>
          </a:prstGeom>
          <a:noFill/>
          <a:ln>
            <a:noFill/>
          </a:ln>
        </p:spPr>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393" name="Shape 393"/>
        <p:cNvGrpSpPr/>
        <p:nvPr/>
      </p:nvGrpSpPr>
      <p:grpSpPr>
        <a:xfrm>
          <a:off x="0" y="0"/>
          <a:ext cx="0" cy="0"/>
          <a:chOff x="0" y="0"/>
          <a:chExt cx="0" cy="0"/>
        </a:xfrm>
      </p:grpSpPr>
      <p:pic>
        <p:nvPicPr>
          <p:cNvPr id="394" name="Google Shape;394;p50"/>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395" name="Google Shape;395;p50"/>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396" name="Google Shape;396;p50"/>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7" name="Google Shape;397;p50"/>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dk2"/>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398" name="Google Shape;398;p50"/>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399" name="Google Shape;399;p50"/>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400" name="Shape 400"/>
        <p:cNvGrpSpPr/>
        <p:nvPr/>
      </p:nvGrpSpPr>
      <p:grpSpPr>
        <a:xfrm>
          <a:off x="0" y="0"/>
          <a:ext cx="0" cy="0"/>
          <a:chOff x="0" y="0"/>
          <a:chExt cx="0" cy="0"/>
        </a:xfrm>
      </p:grpSpPr>
      <p:pic>
        <p:nvPicPr>
          <p:cNvPr id="401" name="Google Shape;401;p51"/>
          <p:cNvPicPr preferRelativeResize="0"/>
          <p:nvPr/>
        </p:nvPicPr>
        <p:blipFill rotWithShape="1">
          <a:blip r:embed="rId2">
            <a:alphaModFix/>
          </a:blip>
          <a:srcRect b="0" l="0" r="0" t="1613"/>
          <a:stretch/>
        </p:blipFill>
        <p:spPr>
          <a:xfrm>
            <a:off x="0" y="1"/>
            <a:ext cx="9144000" cy="5044602"/>
          </a:xfrm>
          <a:prstGeom prst="rect">
            <a:avLst/>
          </a:prstGeom>
          <a:noFill/>
          <a:ln>
            <a:noFill/>
          </a:ln>
        </p:spPr>
      </p:pic>
      <p:sp>
        <p:nvSpPr>
          <p:cNvPr id="402" name="Google Shape;402;p51"/>
          <p:cNvSpPr txBox="1"/>
          <p:nvPr>
            <p:ph idx="10" type="dt"/>
          </p:nvPr>
        </p:nvSpPr>
        <p:spPr>
          <a:xfrm>
            <a:off x="354083" y="4767264"/>
            <a:ext cx="6289500" cy="2739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03" name="Google Shape;403;p51"/>
          <p:cNvSpPr txBox="1"/>
          <p:nvPr>
            <p:ph idx="12" type="sldNum"/>
          </p:nvPr>
        </p:nvSpPr>
        <p:spPr>
          <a:xfrm>
            <a:off x="6732518" y="5290245"/>
            <a:ext cx="2057400" cy="2739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pic>
        <p:nvPicPr>
          <p:cNvPr id="404" name="Google Shape;404;p51"/>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405" name="Google Shape;405;p51"/>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6" name="Google Shape;406;p51"/>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407" name="Google Shape;407;p51"/>
          <p:cNvPicPr preferRelativeResize="0"/>
          <p:nvPr/>
        </p:nvPicPr>
        <p:blipFill rotWithShape="1">
          <a:blip r:embed="rId2">
            <a:alphaModFix/>
          </a:blip>
          <a:srcRect b="0" l="0" r="0" t="1613"/>
          <a:stretch/>
        </p:blipFill>
        <p:spPr>
          <a:xfrm>
            <a:off x="0" y="1"/>
            <a:ext cx="9144000" cy="5044602"/>
          </a:xfrm>
          <a:prstGeom prst="rect">
            <a:avLst/>
          </a:prstGeom>
          <a:noFill/>
          <a:ln>
            <a:noFill/>
          </a:ln>
        </p:spPr>
      </p:pic>
      <p:pic>
        <p:nvPicPr>
          <p:cNvPr id="408" name="Google Shape;408;p51"/>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24" name="Shape 24"/>
        <p:cNvGrpSpPr/>
        <p:nvPr/>
      </p:nvGrpSpPr>
      <p:grpSpPr>
        <a:xfrm>
          <a:off x="0" y="0"/>
          <a:ext cx="0" cy="0"/>
          <a:chOff x="0" y="0"/>
          <a:chExt cx="0" cy="0"/>
        </a:xfrm>
      </p:grpSpPr>
      <p:pic>
        <p:nvPicPr>
          <p:cNvPr id="25" name="Google Shape;25;p6"/>
          <p:cNvPicPr preferRelativeResize="0"/>
          <p:nvPr/>
        </p:nvPicPr>
        <p:blipFill rotWithShape="1">
          <a:blip r:embed="rId2">
            <a:alphaModFix/>
          </a:blip>
          <a:srcRect b="0" l="0" r="0" t="0"/>
          <a:stretch/>
        </p:blipFill>
        <p:spPr>
          <a:xfrm>
            <a:off x="2663687" y="2218306"/>
            <a:ext cx="3700985" cy="706889"/>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409" name="Shape 409"/>
        <p:cNvGrpSpPr/>
        <p:nvPr/>
      </p:nvGrpSpPr>
      <p:grpSpPr>
        <a:xfrm>
          <a:off x="0" y="0"/>
          <a:ext cx="0" cy="0"/>
          <a:chOff x="0" y="0"/>
          <a:chExt cx="0" cy="0"/>
        </a:xfrm>
      </p:grpSpPr>
      <p:sp>
        <p:nvSpPr>
          <p:cNvPr id="410" name="Google Shape;410;p52"/>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1" name="Google Shape;411;p52"/>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
        <p:nvSpPr>
          <p:cNvPr id="412" name="Google Shape;412;p52"/>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3" name="Google Shape;413;p52"/>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414" name="Shape 414"/>
        <p:cNvGrpSpPr/>
        <p:nvPr/>
      </p:nvGrpSpPr>
      <p:grpSpPr>
        <a:xfrm>
          <a:off x="0" y="0"/>
          <a:ext cx="0" cy="0"/>
          <a:chOff x="0" y="0"/>
          <a:chExt cx="0" cy="0"/>
        </a:xfrm>
      </p:grpSpPr>
      <p:sp>
        <p:nvSpPr>
          <p:cNvPr id="415" name="Google Shape;415;p53"/>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416" name="Google Shape;416;p53"/>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417" name="Google Shape;417;p53"/>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8" name="Google Shape;418;p53"/>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9" name="Google Shape;419;p53"/>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420" name="Google Shape;420;p53"/>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421" name="Shape 421"/>
        <p:cNvGrpSpPr/>
        <p:nvPr/>
      </p:nvGrpSpPr>
      <p:grpSpPr>
        <a:xfrm>
          <a:off x="0" y="0"/>
          <a:ext cx="0" cy="0"/>
          <a:chOff x="0" y="0"/>
          <a:chExt cx="0" cy="0"/>
        </a:xfrm>
      </p:grpSpPr>
      <p:pic>
        <p:nvPicPr>
          <p:cNvPr id="422" name="Google Shape;422;p54"/>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423" name="Google Shape;423;p54"/>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pic>
        <p:nvPicPr>
          <p:cNvPr id="424" name="Google Shape;424;p54"/>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425" name="Google Shape;425;p54"/>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426" name="Shape 426"/>
        <p:cNvGrpSpPr/>
        <p:nvPr/>
      </p:nvGrpSpPr>
      <p:grpSpPr>
        <a:xfrm>
          <a:off x="0" y="0"/>
          <a:ext cx="0" cy="0"/>
          <a:chOff x="0" y="0"/>
          <a:chExt cx="0" cy="0"/>
        </a:xfrm>
      </p:grpSpPr>
      <p:sp>
        <p:nvSpPr>
          <p:cNvPr id="427" name="Google Shape;427;p55"/>
          <p:cNvSpPr/>
          <p:nvPr/>
        </p:nvSpPr>
        <p:spPr>
          <a:xfrm>
            <a:off x="1108779" y="4634866"/>
            <a:ext cx="490800" cy="342000"/>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Clr>
                <a:srgbClr val="000000"/>
              </a:buClr>
              <a:buSzPts val="1260"/>
              <a:buFont typeface="Arial"/>
              <a:buNone/>
            </a:pPr>
            <a:r>
              <a:t/>
            </a:r>
            <a:endParaRPr b="0" i="0" sz="1260" u="none" cap="none" strike="noStrike">
              <a:solidFill>
                <a:schemeClr val="accent1"/>
              </a:solidFill>
              <a:latin typeface="Arial"/>
              <a:ea typeface="Arial"/>
              <a:cs typeface="Arial"/>
              <a:sym typeface="Arial"/>
            </a:endParaRPr>
          </a:p>
        </p:txBody>
      </p:sp>
      <p:pic>
        <p:nvPicPr>
          <p:cNvPr id="428" name="Google Shape;428;p55"/>
          <p:cNvPicPr preferRelativeResize="0"/>
          <p:nvPr/>
        </p:nvPicPr>
        <p:blipFill rotWithShape="1">
          <a:blip r:embed="rId2">
            <a:alphaModFix/>
          </a:blip>
          <a:srcRect b="0" l="0" r="0" t="0"/>
          <a:stretch/>
        </p:blipFill>
        <p:spPr>
          <a:xfrm>
            <a:off x="0" y="-1604"/>
            <a:ext cx="9143998" cy="5145105"/>
          </a:xfrm>
          <a:prstGeom prst="rect">
            <a:avLst/>
          </a:prstGeom>
          <a:noFill/>
          <a:ln>
            <a:noFill/>
          </a:ln>
        </p:spPr>
      </p:pic>
      <p:sp>
        <p:nvSpPr>
          <p:cNvPr id="429" name="Google Shape;429;p55"/>
          <p:cNvSpPr txBox="1"/>
          <p:nvPr>
            <p:ph idx="1" type="body"/>
          </p:nvPr>
        </p:nvSpPr>
        <p:spPr>
          <a:xfrm>
            <a:off x="360760" y="1848565"/>
            <a:ext cx="5431200" cy="16209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30" name="Google Shape;430;p55"/>
          <p:cNvSpPr txBox="1"/>
          <p:nvPr>
            <p:ph idx="2" type="body"/>
          </p:nvPr>
        </p:nvSpPr>
        <p:spPr>
          <a:xfrm>
            <a:off x="360760" y="374926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31" name="Google Shape;431;p55"/>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pic>
        <p:nvPicPr>
          <p:cNvPr id="432" name="Google Shape;432;p55"/>
          <p:cNvPicPr preferRelativeResize="0"/>
          <p:nvPr/>
        </p:nvPicPr>
        <p:blipFill rotWithShape="1">
          <a:blip r:embed="rId2">
            <a:alphaModFix/>
          </a:blip>
          <a:srcRect b="0" l="0" r="0" t="0"/>
          <a:stretch/>
        </p:blipFill>
        <p:spPr>
          <a:xfrm>
            <a:off x="0" y="-1604"/>
            <a:ext cx="9143998" cy="5145105"/>
          </a:xfrm>
          <a:prstGeom prst="rect">
            <a:avLst/>
          </a:prstGeom>
          <a:noFill/>
          <a:ln>
            <a:noFill/>
          </a:ln>
        </p:spPr>
      </p:pic>
      <p:pic>
        <p:nvPicPr>
          <p:cNvPr id="433" name="Google Shape;433;p55"/>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sp>
        <p:nvSpPr>
          <p:cNvPr id="434" name="Google Shape;434;p55"/>
          <p:cNvSpPr txBox="1"/>
          <p:nvPr>
            <p:ph idx="3"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35" name="Google Shape;435;p55"/>
          <p:cNvSpPr txBox="1"/>
          <p:nvPr>
            <p:ph idx="4"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436" name="Shape 436"/>
        <p:cNvGrpSpPr/>
        <p:nvPr/>
      </p:nvGrpSpPr>
      <p:grpSpPr>
        <a:xfrm>
          <a:off x="0" y="0"/>
          <a:ext cx="0" cy="0"/>
          <a:chOff x="0" y="0"/>
          <a:chExt cx="0" cy="0"/>
        </a:xfrm>
      </p:grpSpPr>
      <p:pic>
        <p:nvPicPr>
          <p:cNvPr id="437" name="Google Shape;437;p56"/>
          <p:cNvPicPr preferRelativeResize="0"/>
          <p:nvPr/>
        </p:nvPicPr>
        <p:blipFill rotWithShape="1">
          <a:blip r:embed="rId2">
            <a:alphaModFix/>
          </a:blip>
          <a:srcRect b="0" l="0" r="0" t="0"/>
          <a:stretch/>
        </p:blipFill>
        <p:spPr>
          <a:xfrm>
            <a:off x="2663687" y="2218307"/>
            <a:ext cx="3700985" cy="706889"/>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438" name="Shape 438"/>
        <p:cNvGrpSpPr/>
        <p:nvPr/>
      </p:nvGrpSpPr>
      <p:grpSpPr>
        <a:xfrm>
          <a:off x="0" y="0"/>
          <a:ext cx="0" cy="0"/>
          <a:chOff x="0" y="0"/>
          <a:chExt cx="0" cy="0"/>
        </a:xfrm>
      </p:grpSpPr>
      <p:pic>
        <p:nvPicPr>
          <p:cNvPr id="439" name="Google Shape;439;p57"/>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440" name="Google Shape;440;p57"/>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41" name="Google Shape;441;p57"/>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42" name="Google Shape;442;p57"/>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pic>
        <p:nvPicPr>
          <p:cNvPr id="443" name="Google Shape;443;p57"/>
          <p:cNvPicPr preferRelativeResize="0"/>
          <p:nvPr/>
        </p:nvPicPr>
        <p:blipFill rotWithShape="1">
          <a:blip r:embed="rId2">
            <a:alphaModFix/>
          </a:blip>
          <a:srcRect b="0" l="0" r="0" t="0"/>
          <a:stretch/>
        </p:blipFill>
        <p:spPr>
          <a:xfrm>
            <a:off x="-28576" y="-1"/>
            <a:ext cx="9172575" cy="5143502"/>
          </a:xfrm>
          <a:prstGeom prst="rect">
            <a:avLst/>
          </a:prstGeom>
          <a:noFill/>
          <a:ln>
            <a:noFill/>
          </a:ln>
        </p:spPr>
      </p:pic>
      <p:pic>
        <p:nvPicPr>
          <p:cNvPr id="444" name="Google Shape;444;p57"/>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445" name="Shape 445"/>
        <p:cNvGrpSpPr/>
        <p:nvPr/>
      </p:nvGrpSpPr>
      <p:grpSpPr>
        <a:xfrm>
          <a:off x="0" y="0"/>
          <a:ext cx="0" cy="0"/>
          <a:chOff x="0" y="0"/>
          <a:chExt cx="0" cy="0"/>
        </a:xfrm>
      </p:grpSpPr>
      <p:pic>
        <p:nvPicPr>
          <p:cNvPr id="446" name="Google Shape;446;p58"/>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447" name="Google Shape;447;p58"/>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48" name="Google Shape;448;p58"/>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49" name="Google Shape;449;p58"/>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pic>
        <p:nvPicPr>
          <p:cNvPr id="450" name="Google Shape;450;p58"/>
          <p:cNvPicPr preferRelativeResize="0"/>
          <p:nvPr/>
        </p:nvPicPr>
        <p:blipFill rotWithShape="1">
          <a:blip r:embed="rId2">
            <a:alphaModFix/>
          </a:blip>
          <a:srcRect b="288" l="606" r="0" t="0"/>
          <a:stretch/>
        </p:blipFill>
        <p:spPr>
          <a:xfrm>
            <a:off x="0" y="1"/>
            <a:ext cx="9144000" cy="5143499"/>
          </a:xfrm>
          <a:prstGeom prst="rect">
            <a:avLst/>
          </a:prstGeom>
          <a:noFill/>
          <a:ln>
            <a:noFill/>
          </a:ln>
        </p:spPr>
      </p:pic>
      <p:pic>
        <p:nvPicPr>
          <p:cNvPr id="451" name="Google Shape;451;p58"/>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452" name="Shape 452"/>
        <p:cNvGrpSpPr/>
        <p:nvPr/>
      </p:nvGrpSpPr>
      <p:grpSpPr>
        <a:xfrm>
          <a:off x="0" y="0"/>
          <a:ext cx="0" cy="0"/>
          <a:chOff x="0" y="0"/>
          <a:chExt cx="0" cy="0"/>
        </a:xfrm>
      </p:grpSpPr>
      <p:sp>
        <p:nvSpPr>
          <p:cNvPr id="453" name="Google Shape;453;p59"/>
          <p:cNvSpPr/>
          <p:nvPr>
            <p:ph idx="2" type="pic"/>
          </p:nvPr>
        </p:nvSpPr>
        <p:spPr>
          <a:xfrm>
            <a:off x="5019676" y="0"/>
            <a:ext cx="4124400" cy="5143500"/>
          </a:xfrm>
          <a:prstGeom prst="rect">
            <a:avLst/>
          </a:prstGeom>
          <a:noFill/>
          <a:ln>
            <a:noFill/>
          </a:ln>
        </p:spPr>
      </p:sp>
      <p:pic>
        <p:nvPicPr>
          <p:cNvPr id="454" name="Google Shape;454;p59"/>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
        <p:nvSpPr>
          <p:cNvPr id="455" name="Google Shape;455;p59"/>
          <p:cNvSpPr txBox="1"/>
          <p:nvPr>
            <p:ph idx="1" type="body"/>
          </p:nvPr>
        </p:nvSpPr>
        <p:spPr>
          <a:xfrm>
            <a:off x="360761"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56" name="Google Shape;456;p59"/>
          <p:cNvSpPr txBox="1"/>
          <p:nvPr>
            <p:ph idx="3" type="body"/>
          </p:nvPr>
        </p:nvSpPr>
        <p:spPr>
          <a:xfrm>
            <a:off x="360761"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57" name="Google Shape;457;p59"/>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458" name="Shape 458"/>
        <p:cNvGrpSpPr/>
        <p:nvPr/>
      </p:nvGrpSpPr>
      <p:grpSpPr>
        <a:xfrm>
          <a:off x="0" y="0"/>
          <a:ext cx="0" cy="0"/>
          <a:chOff x="0" y="0"/>
          <a:chExt cx="0" cy="0"/>
        </a:xfrm>
      </p:grpSpPr>
      <p:sp>
        <p:nvSpPr>
          <p:cNvPr id="459" name="Google Shape;459;p60"/>
          <p:cNvSpPr/>
          <p:nvPr>
            <p:ph idx="2" type="pic"/>
          </p:nvPr>
        </p:nvSpPr>
        <p:spPr>
          <a:xfrm>
            <a:off x="1" y="0"/>
            <a:ext cx="4124400" cy="5143500"/>
          </a:xfrm>
          <a:prstGeom prst="rect">
            <a:avLst/>
          </a:prstGeom>
          <a:noFill/>
          <a:ln>
            <a:noFill/>
          </a:ln>
        </p:spPr>
      </p:sp>
      <p:sp>
        <p:nvSpPr>
          <p:cNvPr id="460" name="Google Shape;460;p60"/>
          <p:cNvSpPr txBox="1"/>
          <p:nvPr>
            <p:ph idx="1" type="body"/>
          </p:nvPr>
        </p:nvSpPr>
        <p:spPr>
          <a:xfrm>
            <a:off x="4486277"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61" name="Google Shape;461;p60"/>
          <p:cNvSpPr txBox="1"/>
          <p:nvPr>
            <p:ph idx="3" type="body"/>
          </p:nvPr>
        </p:nvSpPr>
        <p:spPr>
          <a:xfrm>
            <a:off x="4486277"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62" name="Google Shape;462;p60"/>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pic>
        <p:nvPicPr>
          <p:cNvPr id="463" name="Google Shape;463;p60"/>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Agenda - 4 Points">
  <p:cSld name="1_Agenda - 4 Points">
    <p:spTree>
      <p:nvGrpSpPr>
        <p:cNvPr id="464" name="Shape 464"/>
        <p:cNvGrpSpPr/>
        <p:nvPr/>
      </p:nvGrpSpPr>
      <p:grpSpPr>
        <a:xfrm>
          <a:off x="0" y="0"/>
          <a:ext cx="0" cy="0"/>
          <a:chOff x="0" y="0"/>
          <a:chExt cx="0" cy="0"/>
        </a:xfrm>
      </p:grpSpPr>
      <p:sp>
        <p:nvSpPr>
          <p:cNvPr id="465" name="Google Shape;465;p61"/>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66" name="Google Shape;466;p61"/>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67" name="Google Shape;467;p61"/>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68" name="Google Shape;468;p61"/>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69" name="Google Shape;469;p61"/>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0" name="Google Shape;470;p61"/>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1" name="Google Shape;471;p61"/>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2" name="Google Shape;472;p61"/>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3" name="Google Shape;473;p61"/>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Eye" showMasterSp="0">
  <p:cSld name="Title Short - Eye">
    <p:bg>
      <p:bgPr>
        <a:solidFill>
          <a:schemeClr val="dk2"/>
        </a:solidFill>
      </p:bgPr>
    </p:bg>
    <p:spTree>
      <p:nvGrpSpPr>
        <p:cNvPr id="26" name="Shape 26"/>
        <p:cNvGrpSpPr/>
        <p:nvPr/>
      </p:nvGrpSpPr>
      <p:grpSpPr>
        <a:xfrm>
          <a:off x="0" y="0"/>
          <a:ext cx="0" cy="0"/>
          <a:chOff x="0" y="0"/>
          <a:chExt cx="0" cy="0"/>
        </a:xfrm>
      </p:grpSpPr>
      <p:pic>
        <p:nvPicPr>
          <p:cNvPr id="27" name="Google Shape;27;p7"/>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28" name="Google Shape;28;p7"/>
          <p:cNvSpPr txBox="1"/>
          <p:nvPr>
            <p:ph idx="1" type="body"/>
          </p:nvPr>
        </p:nvSpPr>
        <p:spPr>
          <a:xfrm>
            <a:off x="360760" y="1858826"/>
            <a:ext cx="54312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29" name="Google Shape;29;p7"/>
          <p:cNvSpPr txBox="1"/>
          <p:nvPr>
            <p:ph idx="2" type="body"/>
          </p:nvPr>
        </p:nvSpPr>
        <p:spPr>
          <a:xfrm>
            <a:off x="360760" y="3323711"/>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30" name="Google Shape;30;p7"/>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Mouse" showMasterSp="0">
  <p:cSld name="Title Short - Mouse">
    <p:bg>
      <p:bgPr>
        <a:solidFill>
          <a:schemeClr val="dk2"/>
        </a:solidFill>
      </p:bgPr>
    </p:bg>
    <p:spTree>
      <p:nvGrpSpPr>
        <p:cNvPr id="31" name="Shape 31"/>
        <p:cNvGrpSpPr/>
        <p:nvPr/>
      </p:nvGrpSpPr>
      <p:grpSpPr>
        <a:xfrm>
          <a:off x="0" y="0"/>
          <a:ext cx="0" cy="0"/>
          <a:chOff x="0" y="0"/>
          <a:chExt cx="0" cy="0"/>
        </a:xfrm>
      </p:grpSpPr>
      <p:pic>
        <p:nvPicPr>
          <p:cNvPr id="32" name="Google Shape;32;p8"/>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33" name="Google Shape;33;p8"/>
          <p:cNvSpPr txBox="1"/>
          <p:nvPr>
            <p:ph idx="1" type="body"/>
          </p:nvPr>
        </p:nvSpPr>
        <p:spPr>
          <a:xfrm>
            <a:off x="360760" y="1858826"/>
            <a:ext cx="54312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34" name="Google Shape;34;p8"/>
          <p:cNvSpPr txBox="1"/>
          <p:nvPr>
            <p:ph idx="2" type="body"/>
          </p:nvPr>
        </p:nvSpPr>
        <p:spPr>
          <a:xfrm>
            <a:off x="360760" y="3323711"/>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35" name="Google Shape;35;p8"/>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36" name="Shape 36"/>
        <p:cNvGrpSpPr/>
        <p:nvPr/>
      </p:nvGrpSpPr>
      <p:grpSpPr>
        <a:xfrm>
          <a:off x="0" y="0"/>
          <a:ext cx="0" cy="0"/>
          <a:chOff x="0" y="0"/>
          <a:chExt cx="0" cy="0"/>
        </a:xfrm>
      </p:grpSpPr>
      <p:pic>
        <p:nvPicPr>
          <p:cNvPr id="37" name="Google Shape;37;p9"/>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38" name="Google Shape;38;p9"/>
          <p:cNvSpPr txBox="1"/>
          <p:nvPr>
            <p:ph idx="1" type="body"/>
          </p:nvPr>
        </p:nvSpPr>
        <p:spPr>
          <a:xfrm>
            <a:off x="360760" y="1857374"/>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39" name="Google Shape;39;p9"/>
          <p:cNvSpPr txBox="1"/>
          <p:nvPr>
            <p:ph idx="2" type="body"/>
          </p:nvPr>
        </p:nvSpPr>
        <p:spPr>
          <a:xfrm>
            <a:off x="360760" y="3758077"/>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40" name="Google Shape;40;p9"/>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41" name="Shape 41"/>
        <p:cNvGrpSpPr/>
        <p:nvPr/>
      </p:nvGrpSpPr>
      <p:grpSpPr>
        <a:xfrm>
          <a:off x="0" y="0"/>
          <a:ext cx="0" cy="0"/>
          <a:chOff x="0" y="0"/>
          <a:chExt cx="0" cy="0"/>
        </a:xfrm>
      </p:grpSpPr>
      <p:pic>
        <p:nvPicPr>
          <p:cNvPr id="42" name="Google Shape;42;p10"/>
          <p:cNvPicPr preferRelativeResize="0"/>
          <p:nvPr/>
        </p:nvPicPr>
        <p:blipFill rotWithShape="1">
          <a:blip r:embed="rId2">
            <a:alphaModFix/>
          </a:blip>
          <a:srcRect b="0" l="0" r="457" t="0"/>
          <a:stretch/>
        </p:blipFill>
        <p:spPr>
          <a:xfrm>
            <a:off x="0" y="-1605"/>
            <a:ext cx="9143999" cy="5145105"/>
          </a:xfrm>
          <a:prstGeom prst="rect">
            <a:avLst/>
          </a:prstGeom>
          <a:noFill/>
          <a:ln>
            <a:noFill/>
          </a:ln>
        </p:spPr>
      </p:pic>
      <p:sp>
        <p:nvSpPr>
          <p:cNvPr id="43" name="Google Shape;43;p10"/>
          <p:cNvSpPr txBox="1"/>
          <p:nvPr>
            <p:ph idx="1" type="body"/>
          </p:nvPr>
        </p:nvSpPr>
        <p:spPr>
          <a:xfrm>
            <a:off x="360760" y="1848565"/>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3300"/>
              <a:buNone/>
              <a:defRPr sz="3300">
                <a:solidFill>
                  <a:schemeClr val="dk1"/>
                </a:solidFill>
              </a:defRPr>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44" name="Google Shape;44;p10"/>
          <p:cNvSpPr txBox="1"/>
          <p:nvPr>
            <p:ph idx="2" type="body"/>
          </p:nvPr>
        </p:nvSpPr>
        <p:spPr>
          <a:xfrm>
            <a:off x="360760" y="3749268"/>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solidFill>
                  <a:schemeClr val="dk1"/>
                </a:solidFill>
              </a:defRPr>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45" name="Google Shape;45;p10"/>
          <p:cNvPicPr preferRelativeResize="0"/>
          <p:nvPr/>
        </p:nvPicPr>
        <p:blipFill rotWithShape="1">
          <a:blip r:embed="rId3">
            <a:alphaModFix/>
          </a:blip>
          <a:srcRect b="0" l="0" r="0" t="0"/>
          <a:stretch/>
        </p:blipFill>
        <p:spPr>
          <a:xfrm>
            <a:off x="465534" y="1240442"/>
            <a:ext cx="1777308" cy="33853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34" Type="http://schemas.openxmlformats.org/officeDocument/2006/relationships/theme" Target="../theme/theme3.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51.xml"/><Relationship Id="rId22" Type="http://schemas.openxmlformats.org/officeDocument/2006/relationships/slideLayout" Target="../slideLayouts/slideLayout53.xml"/><Relationship Id="rId21" Type="http://schemas.openxmlformats.org/officeDocument/2006/relationships/slideLayout" Target="../slideLayouts/slideLayout52.xml"/><Relationship Id="rId24" Type="http://schemas.openxmlformats.org/officeDocument/2006/relationships/slideLayout" Target="../slideLayouts/slideLayout55.xml"/><Relationship Id="rId23" Type="http://schemas.openxmlformats.org/officeDocument/2006/relationships/slideLayout" Target="../slideLayouts/slideLayout54.xml"/><Relationship Id="rId1" Type="http://schemas.openxmlformats.org/officeDocument/2006/relationships/image" Target="../media/image1.png"/><Relationship Id="rId2" Type="http://schemas.openxmlformats.org/officeDocument/2006/relationships/slideLayout" Target="../slideLayouts/slideLayout33.xml"/><Relationship Id="rId3" Type="http://schemas.openxmlformats.org/officeDocument/2006/relationships/slideLayout" Target="../slideLayouts/slideLayout34.xml"/><Relationship Id="rId4" Type="http://schemas.openxmlformats.org/officeDocument/2006/relationships/slideLayout" Target="../slideLayouts/slideLayout35.xml"/><Relationship Id="rId9" Type="http://schemas.openxmlformats.org/officeDocument/2006/relationships/slideLayout" Target="../slideLayouts/slideLayout40.xml"/><Relationship Id="rId26" Type="http://schemas.openxmlformats.org/officeDocument/2006/relationships/slideLayout" Target="../slideLayouts/slideLayout57.xml"/><Relationship Id="rId25" Type="http://schemas.openxmlformats.org/officeDocument/2006/relationships/slideLayout" Target="../slideLayouts/slideLayout56.xml"/><Relationship Id="rId28" Type="http://schemas.openxmlformats.org/officeDocument/2006/relationships/slideLayout" Target="../slideLayouts/slideLayout59.xml"/><Relationship Id="rId27" Type="http://schemas.openxmlformats.org/officeDocument/2006/relationships/slideLayout" Target="../slideLayouts/slideLayout58.xml"/><Relationship Id="rId5" Type="http://schemas.openxmlformats.org/officeDocument/2006/relationships/slideLayout" Target="../slideLayouts/slideLayout36.xml"/><Relationship Id="rId6" Type="http://schemas.openxmlformats.org/officeDocument/2006/relationships/slideLayout" Target="../slideLayouts/slideLayout37.xml"/><Relationship Id="rId29" Type="http://schemas.openxmlformats.org/officeDocument/2006/relationships/theme" Target="../theme/theme2.xml"/><Relationship Id="rId7" Type="http://schemas.openxmlformats.org/officeDocument/2006/relationships/slideLayout" Target="../slideLayouts/slideLayout38.xml"/><Relationship Id="rId8" Type="http://schemas.openxmlformats.org/officeDocument/2006/relationships/slideLayout" Target="../slideLayouts/slideLayout39.xml"/><Relationship Id="rId11" Type="http://schemas.openxmlformats.org/officeDocument/2006/relationships/slideLayout" Target="../slideLayouts/slideLayout42.xml"/><Relationship Id="rId10" Type="http://schemas.openxmlformats.org/officeDocument/2006/relationships/slideLayout" Target="../slideLayouts/slideLayout41.xml"/><Relationship Id="rId13" Type="http://schemas.openxmlformats.org/officeDocument/2006/relationships/slideLayout" Target="../slideLayouts/slideLayout44.xml"/><Relationship Id="rId12" Type="http://schemas.openxmlformats.org/officeDocument/2006/relationships/slideLayout" Target="../slideLayouts/slideLayout43.xml"/><Relationship Id="rId15" Type="http://schemas.openxmlformats.org/officeDocument/2006/relationships/slideLayout" Target="../slideLayouts/slideLayout46.xml"/><Relationship Id="rId14" Type="http://schemas.openxmlformats.org/officeDocument/2006/relationships/slideLayout" Target="../slideLayouts/slideLayout45.xml"/><Relationship Id="rId17" Type="http://schemas.openxmlformats.org/officeDocument/2006/relationships/slideLayout" Target="../slideLayouts/slideLayout48.xml"/><Relationship Id="rId16" Type="http://schemas.openxmlformats.org/officeDocument/2006/relationships/slideLayout" Target="../slideLayouts/slideLayout47.xml"/><Relationship Id="rId19" Type="http://schemas.openxmlformats.org/officeDocument/2006/relationships/slideLayout" Target="../slideLayouts/slideLayout50.xml"/><Relationship Id="rId18"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7" name="Google Shape;7;p1"/>
          <p:cNvSpPr txBox="1"/>
          <p:nvPr>
            <p:ph idx="1" type="body"/>
          </p:nvPr>
        </p:nvSpPr>
        <p:spPr>
          <a:xfrm>
            <a:off x="354081" y="1369219"/>
            <a:ext cx="8435700" cy="3263400"/>
          </a:xfrm>
          <a:prstGeom prst="rect">
            <a:avLst/>
          </a:prstGeom>
          <a:noFill/>
          <a:ln>
            <a:noFill/>
          </a:ln>
        </p:spPr>
        <p:txBody>
          <a:bodyPr anchorCtr="0" anchor="t" bIns="34275" lIns="68575" spcFirstLastPara="1" rIns="67500" wrap="square" tIns="34275">
            <a:noAutofit/>
          </a:bodyPr>
          <a:lstStyle>
            <a:lvl1pPr indent="-228600" lvl="0" marL="457200" marR="0" rtl="0" algn="l">
              <a:lnSpc>
                <a:spcPct val="100000"/>
              </a:lnSpc>
              <a:spcBef>
                <a:spcPts val="0"/>
              </a:spcBef>
              <a:spcAft>
                <a:spcPts val="0"/>
              </a:spcAft>
              <a:buClr>
                <a:schemeClr val="dk1"/>
              </a:buClr>
              <a:buSzPts val="1400"/>
              <a:buFont typeface="Arial"/>
              <a:buNone/>
              <a:defRPr b="1" i="0" sz="1400" u="none" cap="none" strike="noStrike">
                <a:solidFill>
                  <a:schemeClr val="dk1"/>
                </a:solidFill>
                <a:latin typeface="Arial"/>
                <a:ea typeface="Arial"/>
                <a:cs typeface="Arial"/>
                <a:sym typeface="Arial"/>
              </a:defRPr>
            </a:lvl1pPr>
            <a:lvl2pPr indent="-228600" lvl="1" marL="914400"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304800" lvl="2" marL="1371600"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304800" lvl="3" marL="1828800" marR="0" rtl="0" algn="l">
              <a:lnSpc>
                <a:spcPct val="100000"/>
              </a:lnSpc>
              <a:spcBef>
                <a:spcPts val="200"/>
              </a:spcBef>
              <a:spcAft>
                <a:spcPts val="0"/>
              </a:spcAft>
              <a:buClr>
                <a:schemeClr val="accent6"/>
              </a:buClr>
              <a:buSzPts val="1200"/>
              <a:buFont typeface="Courier New"/>
              <a:buChar char="o"/>
              <a:defRPr b="0" i="0" sz="1200" u="none" cap="none" strike="noStrike">
                <a:solidFill>
                  <a:schemeClr val="dk1"/>
                </a:solidFill>
                <a:latin typeface="Arial"/>
                <a:ea typeface="Arial"/>
                <a:cs typeface="Arial"/>
                <a:sym typeface="Arial"/>
              </a:defRPr>
            </a:lvl4pPr>
            <a:lvl5pPr indent="-304800" lvl="4" marL="2286000" marR="0" rtl="0" algn="l">
              <a:lnSpc>
                <a:spcPct val="100000"/>
              </a:lnSpc>
              <a:spcBef>
                <a:spcPts val="200"/>
              </a:spcBef>
              <a:spcAft>
                <a:spcPts val="0"/>
              </a:spcAft>
              <a:buClr>
                <a:schemeClr val="accent6"/>
              </a:buClr>
              <a:buSzPts val="1200"/>
              <a:buFont typeface="NTR"/>
              <a:buChar char="‑"/>
              <a:defRPr b="0" i="0" sz="1200" u="none" cap="none" strike="noStrike">
                <a:solidFill>
                  <a:schemeClr val="dk1"/>
                </a:solidFill>
                <a:latin typeface="Arial"/>
                <a:ea typeface="Arial"/>
                <a:cs typeface="Arial"/>
                <a:sym typeface="Arial"/>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pic>
        <p:nvPicPr>
          <p:cNvPr id="8" name="Google Shape;8;p1"/>
          <p:cNvPicPr preferRelativeResize="0"/>
          <p:nvPr/>
        </p:nvPicPr>
        <p:blipFill rotWithShape="1">
          <a:blip r:embed="rId1">
            <a:alphaModFix/>
          </a:blip>
          <a:srcRect b="0" l="0" r="0" t="0"/>
          <a:stretch/>
        </p:blipFill>
        <p:spPr>
          <a:xfrm>
            <a:off x="8320483" y="262855"/>
            <a:ext cx="496446" cy="448841"/>
          </a:xfrm>
          <a:prstGeom prst="rect">
            <a:avLst/>
          </a:prstGeom>
          <a:noFill/>
          <a:ln>
            <a:noFill/>
          </a:ln>
        </p:spPr>
      </p:pic>
      <p:sp>
        <p:nvSpPr>
          <p:cNvPr id="9" name="Google Shape;9;p1"/>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10" name="Google Shape;10;p1"/>
          <p:cNvSpPr txBox="1"/>
          <p:nvPr/>
        </p:nvSpPr>
        <p:spPr>
          <a:xfrm>
            <a:off x="7591425" y="4767263"/>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800"/>
              <a:buFont typeface="Arial"/>
              <a:buNone/>
            </a:pPr>
            <a:fld id="{00000000-1234-1234-1234-123412341234}" type="slidenum">
              <a:rPr b="0" i="0" lang="en-GB" sz="800" u="none" cap="none" strike="noStrike">
                <a:solidFill>
                  <a:srgbClr val="888888"/>
                </a:solidFill>
                <a:latin typeface="Arial"/>
                <a:ea typeface="Arial"/>
                <a:cs typeface="Arial"/>
                <a:sym typeface="Arial"/>
              </a:rPr>
              <a:t>‹#›</a:t>
            </a:fld>
            <a:endParaRPr b="0" i="0" sz="80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9" name="Shape 229"/>
        <p:cNvGrpSpPr/>
        <p:nvPr/>
      </p:nvGrpSpPr>
      <p:grpSpPr>
        <a:xfrm>
          <a:off x="0" y="0"/>
          <a:ext cx="0" cy="0"/>
          <a:chOff x="0" y="0"/>
          <a:chExt cx="0" cy="0"/>
        </a:xfrm>
      </p:grpSpPr>
      <p:sp>
        <p:nvSpPr>
          <p:cNvPr id="230" name="Google Shape;230;p34"/>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31" name="Google Shape;231;p34"/>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228600" lvl="0" marL="457200" marR="0" rtl="0" algn="l">
              <a:lnSpc>
                <a:spcPct val="100000"/>
              </a:lnSpc>
              <a:spcBef>
                <a:spcPts val="300"/>
              </a:spcBef>
              <a:spcAft>
                <a:spcPts val="0"/>
              </a:spcAft>
              <a:buClr>
                <a:schemeClr val="accent6"/>
              </a:buClr>
              <a:buSzPts val="1350"/>
              <a:buFont typeface="Arial"/>
              <a:buNone/>
              <a:defRPr b="1" i="0" sz="1350" u="none" cap="none" strike="noStrike">
                <a:solidFill>
                  <a:schemeClr val="dk1"/>
                </a:solidFill>
                <a:latin typeface="Arial"/>
                <a:ea typeface="Arial"/>
                <a:cs typeface="Arial"/>
                <a:sym typeface="Arial"/>
              </a:defRPr>
            </a:lvl1pPr>
            <a:lvl2pPr indent="-228600" lvl="1" marL="914400" marR="0" rtl="0" algn="l">
              <a:lnSpc>
                <a:spcPct val="100000"/>
              </a:lnSpc>
              <a:spcBef>
                <a:spcPts val="225"/>
              </a:spcBef>
              <a:spcAft>
                <a:spcPts val="0"/>
              </a:spcAft>
              <a:buClr>
                <a:schemeClr val="dk1"/>
              </a:buClr>
              <a:buSzPts val="1350"/>
              <a:buFont typeface="Arial"/>
              <a:buNone/>
              <a:defRPr b="0" i="0" sz="1350" u="none" cap="none" strike="noStrike">
                <a:solidFill>
                  <a:schemeClr val="dk1"/>
                </a:solidFill>
                <a:latin typeface="Arial"/>
                <a:ea typeface="Arial"/>
                <a:cs typeface="Arial"/>
                <a:sym typeface="Arial"/>
              </a:defRPr>
            </a:lvl2pPr>
            <a:lvl3pPr indent="-304800" lvl="2" marL="1371600" marR="0" rtl="0" algn="l">
              <a:lnSpc>
                <a:spcPct val="100000"/>
              </a:lnSpc>
              <a:spcBef>
                <a:spcPts val="225"/>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100000"/>
              </a:lnSpc>
              <a:spcBef>
                <a:spcPts val="225"/>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indent="-295275" lvl="4" marL="2286000" marR="0" rtl="0" algn="l">
              <a:lnSpc>
                <a:spcPct val="100000"/>
              </a:lnSpc>
              <a:spcBef>
                <a:spcPts val="225"/>
              </a:spcBef>
              <a:spcAft>
                <a:spcPts val="0"/>
              </a:spcAft>
              <a:buClr>
                <a:schemeClr val="accent6"/>
              </a:buClr>
              <a:buSzPts val="1050"/>
              <a:buFont typeface="NTR"/>
              <a:buChar char="‑"/>
              <a:defRPr b="0" i="0" sz="1050" u="none" cap="none" strike="noStrike">
                <a:solidFill>
                  <a:schemeClr val="dk1"/>
                </a:solidFill>
                <a:latin typeface="Arial"/>
                <a:ea typeface="Arial"/>
                <a:cs typeface="Arial"/>
                <a:sym typeface="Arial"/>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pic>
        <p:nvPicPr>
          <p:cNvPr id="232" name="Google Shape;232;p34"/>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33" name="Google Shape;233;p34"/>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GB"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pic>
        <p:nvPicPr>
          <p:cNvPr id="234" name="Google Shape;234;p34"/>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35" name="Google Shape;235;p34"/>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GB"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 id="2147483696" r:id="rId18"/>
    <p:sldLayoutId id="2147483697" r:id="rId19"/>
    <p:sldLayoutId id="2147483698" r:id="rId20"/>
    <p:sldLayoutId id="2147483699" r:id="rId21"/>
    <p:sldLayoutId id="2147483700" r:id="rId22"/>
    <p:sldLayoutId id="2147483701" r:id="rId23"/>
    <p:sldLayoutId id="2147483702" r:id="rId24"/>
    <p:sldLayoutId id="2147483703" r:id="rId25"/>
    <p:sldLayoutId id="2147483704" r:id="rId26"/>
    <p:sldLayoutId id="2147483705" r:id="rId27"/>
    <p:sldLayoutId id="2147483706" r:id="rId2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0.xml"/><Relationship Id="rId3" Type="http://schemas.openxmlformats.org/officeDocument/2006/relationships/image" Target="../media/image4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1.xml"/><Relationship Id="rId3" Type="http://schemas.openxmlformats.org/officeDocument/2006/relationships/image" Target="../media/image31.png"/><Relationship Id="rId4" Type="http://schemas.openxmlformats.org/officeDocument/2006/relationships/image" Target="../media/image33.png"/><Relationship Id="rId5" Type="http://schemas.openxmlformats.org/officeDocument/2006/relationships/image" Target="../media/image48.png"/><Relationship Id="rId6" Type="http://schemas.openxmlformats.org/officeDocument/2006/relationships/image" Target="../media/image27.png"/><Relationship Id="rId7" Type="http://schemas.openxmlformats.org/officeDocument/2006/relationships/image" Target="../media/image4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2.xml"/><Relationship Id="rId3" Type="http://schemas.openxmlformats.org/officeDocument/2006/relationships/image" Target="../media/image4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4.xml"/><Relationship Id="rId3" Type="http://schemas.openxmlformats.org/officeDocument/2006/relationships/comments" Target="../comments/commen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7.xml"/><Relationship Id="rId3" Type="http://schemas.openxmlformats.org/officeDocument/2006/relationships/image" Target="../media/image30.jpg"/><Relationship Id="rId4" Type="http://schemas.openxmlformats.org/officeDocument/2006/relationships/image" Target="../media/image28.jpg"/><Relationship Id="rId5" Type="http://schemas.openxmlformats.org/officeDocument/2006/relationships/image" Target="../media/image2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8.xml"/><Relationship Id="rId3" Type="http://schemas.openxmlformats.org/officeDocument/2006/relationships/image" Target="../media/image28.jpg"/><Relationship Id="rId4" Type="http://schemas.openxmlformats.org/officeDocument/2006/relationships/image" Target="../media/image42.png"/><Relationship Id="rId5" Type="http://schemas.openxmlformats.org/officeDocument/2006/relationships/image" Target="../media/image57.png"/><Relationship Id="rId6" Type="http://schemas.openxmlformats.org/officeDocument/2006/relationships/image" Target="../media/image52.png"/><Relationship Id="rId7" Type="http://schemas.openxmlformats.org/officeDocument/2006/relationships/image" Target="../media/image43.png"/><Relationship Id="rId8" Type="http://schemas.openxmlformats.org/officeDocument/2006/relationships/image" Target="../media/image3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9.xml"/><Relationship Id="rId3" Type="http://schemas.openxmlformats.org/officeDocument/2006/relationships/image" Target="../media/image28.jpg"/><Relationship Id="rId4" Type="http://schemas.openxmlformats.org/officeDocument/2006/relationships/image" Target="../media/image42.png"/><Relationship Id="rId5" Type="http://schemas.openxmlformats.org/officeDocument/2006/relationships/image" Target="../media/image57.png"/><Relationship Id="rId6" Type="http://schemas.openxmlformats.org/officeDocument/2006/relationships/image" Target="../media/image52.png"/><Relationship Id="rId7" Type="http://schemas.openxmlformats.org/officeDocument/2006/relationships/image" Target="../media/image43.png"/><Relationship Id="rId8" Type="http://schemas.openxmlformats.org/officeDocument/2006/relationships/image" Target="../media/image3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0.xml"/><Relationship Id="rId3" Type="http://schemas.openxmlformats.org/officeDocument/2006/relationships/image" Target="../media/image42.png"/><Relationship Id="rId4" Type="http://schemas.openxmlformats.org/officeDocument/2006/relationships/image" Target="../media/image43.png"/><Relationship Id="rId5" Type="http://schemas.openxmlformats.org/officeDocument/2006/relationships/image" Target="../media/image35.png"/><Relationship Id="rId6" Type="http://schemas.openxmlformats.org/officeDocument/2006/relationships/image" Target="../media/image51.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1.xml"/><Relationship Id="rId3" Type="http://schemas.openxmlformats.org/officeDocument/2006/relationships/image" Target="../media/image42.png"/><Relationship Id="rId4" Type="http://schemas.openxmlformats.org/officeDocument/2006/relationships/image" Target="../media/image52.png"/><Relationship Id="rId5" Type="http://schemas.openxmlformats.org/officeDocument/2006/relationships/image" Target="../media/image43.png"/><Relationship Id="rId6" Type="http://schemas.openxmlformats.org/officeDocument/2006/relationships/image" Target="../media/image47.jpg"/><Relationship Id="rId7" Type="http://schemas.openxmlformats.org/officeDocument/2006/relationships/image" Target="../media/image57.png"/><Relationship Id="rId8" Type="http://schemas.openxmlformats.org/officeDocument/2006/relationships/image" Target="../media/image3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3.xml"/><Relationship Id="rId3" Type="http://schemas.openxmlformats.org/officeDocument/2006/relationships/image" Target="../media/image5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5.xml"/><Relationship Id="rId3" Type="http://schemas.openxmlformats.org/officeDocument/2006/relationships/image" Target="../media/image2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6.xml"/><Relationship Id="rId3" Type="http://schemas.openxmlformats.org/officeDocument/2006/relationships/image" Target="../media/image34.png"/><Relationship Id="rId4" Type="http://schemas.openxmlformats.org/officeDocument/2006/relationships/image" Target="../media/image37.png"/><Relationship Id="rId5" Type="http://schemas.openxmlformats.org/officeDocument/2006/relationships/image" Target="../media/image29.png"/><Relationship Id="rId6" Type="http://schemas.openxmlformats.org/officeDocument/2006/relationships/image" Target="../media/image26.png"/><Relationship Id="rId7" Type="http://schemas.openxmlformats.org/officeDocument/2006/relationships/image" Target="../media/image36.png"/><Relationship Id="rId8" Type="http://schemas.openxmlformats.org/officeDocument/2006/relationships/image" Target="../media/image5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7.xml"/><Relationship Id="rId3" Type="http://schemas.openxmlformats.org/officeDocument/2006/relationships/image" Target="../media/image2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9.xml"/><Relationship Id="rId3"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sp>
        <p:nvSpPr>
          <p:cNvPr id="478" name="Google Shape;478;p62"/>
          <p:cNvSpPr txBox="1"/>
          <p:nvPr>
            <p:ph idx="1" type="body"/>
          </p:nvPr>
        </p:nvSpPr>
        <p:spPr>
          <a:xfrm>
            <a:off x="360760" y="1959157"/>
            <a:ext cx="7784009" cy="926700"/>
          </a:xfrm>
          <a:prstGeom prst="rect">
            <a:avLst/>
          </a:prstGeom>
          <a:noFill/>
          <a:ln>
            <a:noFill/>
          </a:ln>
        </p:spPr>
        <p:txBody>
          <a:bodyPr anchorCtr="0" anchor="t" bIns="34275" lIns="68575" spcFirstLastPara="1" rIns="67500" wrap="square" tIns="34275">
            <a:noAutofit/>
          </a:bodyPr>
          <a:lstStyle/>
          <a:p>
            <a:pPr indent="0" lvl="0" marL="0" rtl="0" algn="l">
              <a:spcBef>
                <a:spcPts val="0"/>
              </a:spcBef>
              <a:spcAft>
                <a:spcPts val="0"/>
              </a:spcAft>
              <a:buClr>
                <a:schemeClr val="dk1"/>
              </a:buClr>
              <a:buSzPts val="3300"/>
              <a:buFont typeface="Arial"/>
              <a:buNone/>
            </a:pPr>
            <a:r>
              <a:rPr lang="en-GB" sz="2800">
                <a:solidFill>
                  <a:schemeClr val="lt1"/>
                </a:solidFill>
              </a:rPr>
              <a:t>{{Client}}</a:t>
            </a:r>
            <a:endParaRPr/>
          </a:p>
          <a:p>
            <a:pPr indent="0" lvl="0" marL="0" rtl="0" algn="l">
              <a:lnSpc>
                <a:spcPct val="100000"/>
              </a:lnSpc>
              <a:spcBef>
                <a:spcPts val="0"/>
              </a:spcBef>
              <a:spcAft>
                <a:spcPts val="0"/>
              </a:spcAft>
              <a:buSzPts val="3300"/>
              <a:buNone/>
            </a:pPr>
            <a:r>
              <a:t/>
            </a:r>
            <a:endParaRPr b="0" sz="2700">
              <a:solidFill>
                <a:srgbClr val="FFFFFF"/>
              </a:solidFill>
            </a:endParaRPr>
          </a:p>
          <a:p>
            <a:pPr indent="0" lvl="0" marL="0" rtl="0" algn="l">
              <a:lnSpc>
                <a:spcPct val="100000"/>
              </a:lnSpc>
              <a:spcBef>
                <a:spcPts val="0"/>
              </a:spcBef>
              <a:spcAft>
                <a:spcPts val="0"/>
              </a:spcAft>
              <a:buSzPts val="3300"/>
              <a:buNone/>
            </a:pPr>
            <a:r>
              <a:rPr b="0" lang="en-GB" sz="2700">
                <a:solidFill>
                  <a:srgbClr val="FFFFFF"/>
                </a:solidFill>
              </a:rPr>
              <a:t>Promising - Discovery Workshop #</a:t>
            </a:r>
            <a:r>
              <a:rPr b="0" lang="en-GB" sz="2700">
                <a:solidFill>
                  <a:schemeClr val="lt1"/>
                </a:solidFill>
              </a:rPr>
              <a:t>{{X}}</a:t>
            </a:r>
            <a:endParaRPr b="0" sz="2700">
              <a:solidFill>
                <a:srgbClr val="FFFFFF"/>
              </a:solidFill>
              <a:highlight>
                <a:srgbClr val="FFFF00"/>
              </a:highlight>
            </a:endParaRPr>
          </a:p>
        </p:txBody>
      </p:sp>
      <p:sp>
        <p:nvSpPr>
          <p:cNvPr id="479" name="Google Shape;479;p62"/>
          <p:cNvSpPr txBox="1"/>
          <p:nvPr>
            <p:ph idx="2" type="body"/>
          </p:nvPr>
        </p:nvSpPr>
        <p:spPr>
          <a:xfrm>
            <a:off x="360760" y="3910477"/>
            <a:ext cx="5431200" cy="469500"/>
          </a:xfrm>
          <a:prstGeom prst="rect">
            <a:avLst/>
          </a:prstGeom>
          <a:noFill/>
          <a:ln>
            <a:noFill/>
          </a:ln>
        </p:spPr>
        <p:txBody>
          <a:bodyPr anchorCtr="0" anchor="t" bIns="34275" lIns="68575" spcFirstLastPara="1" rIns="67500" wrap="square" tIns="34275">
            <a:noAutofit/>
          </a:bodyPr>
          <a:lstStyle/>
          <a:p>
            <a:pPr indent="0" lvl="0" marL="0" rtl="0" algn="l">
              <a:spcBef>
                <a:spcPts val="0"/>
              </a:spcBef>
              <a:spcAft>
                <a:spcPts val="0"/>
              </a:spcAft>
              <a:buSzPts val="1200"/>
              <a:buNone/>
            </a:pPr>
            <a:r>
              <a:rPr lang="en-GB">
                <a:solidFill>
                  <a:schemeClr val="lt1"/>
                </a:solidFill>
              </a:rPr>
              <a:t>{{month X</a:t>
            </a:r>
            <a:r>
              <a:rPr baseline="30000" lang="en-GB">
                <a:solidFill>
                  <a:schemeClr val="lt1"/>
                </a:solidFill>
              </a:rPr>
              <a:t>th</a:t>
            </a:r>
            <a:r>
              <a:rPr lang="en-GB">
                <a:solidFill>
                  <a:schemeClr val="lt1"/>
                </a:solidFill>
              </a:rPr>
              <a:t>, year}}</a:t>
            </a:r>
            <a:endParaRPr>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6" name="Shape 656"/>
        <p:cNvGrpSpPr/>
        <p:nvPr/>
      </p:nvGrpSpPr>
      <p:grpSpPr>
        <a:xfrm>
          <a:off x="0" y="0"/>
          <a:ext cx="0" cy="0"/>
          <a:chOff x="0" y="0"/>
          <a:chExt cx="0" cy="0"/>
        </a:xfrm>
      </p:grpSpPr>
      <p:sp>
        <p:nvSpPr>
          <p:cNvPr id="657" name="Google Shape;657;p71"/>
          <p:cNvSpPr txBox="1"/>
          <p:nvPr>
            <p:ph idx="1" type="body"/>
          </p:nvPr>
        </p:nvSpPr>
        <p:spPr>
          <a:xfrm>
            <a:off x="99887" y="1463713"/>
            <a:ext cx="8785200" cy="14223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Clr>
                <a:srgbClr val="0096D7"/>
              </a:buClr>
              <a:buSzPts val="1800"/>
              <a:buFont typeface="Lato"/>
              <a:buChar char="●"/>
            </a:pPr>
            <a:r>
              <a:rPr lang="en-GB" sz="1300">
                <a:latin typeface="Lato"/>
                <a:ea typeface="Lato"/>
                <a:cs typeface="Lato"/>
                <a:sym typeface="Lato"/>
              </a:rPr>
              <a:t>Get real-time Available To Sell stock for any product &amp; its variants to show availability on a PDP</a:t>
            </a:r>
            <a:endParaRPr sz="1300">
              <a:latin typeface="Lato"/>
              <a:ea typeface="Lato"/>
              <a:cs typeface="Lato"/>
              <a:sym typeface="Lato"/>
            </a:endParaRPr>
          </a:p>
          <a:p>
            <a:pPr indent="-342900" lvl="0" marL="457200" marR="0" rtl="0" algn="l">
              <a:lnSpc>
                <a:spcPct val="115000"/>
              </a:lnSpc>
              <a:spcBef>
                <a:spcPts val="0"/>
              </a:spcBef>
              <a:spcAft>
                <a:spcPts val="0"/>
              </a:spcAft>
              <a:buClr>
                <a:srgbClr val="0096D7"/>
              </a:buClr>
              <a:buSzPts val="1800"/>
              <a:buFont typeface="Lato"/>
              <a:buChar char="●"/>
            </a:pPr>
            <a:r>
              <a:rPr lang="en-GB" sz="1300">
                <a:latin typeface="Lato"/>
                <a:ea typeface="Lato"/>
                <a:cs typeface="Lato"/>
                <a:sym typeface="Lato"/>
              </a:rPr>
              <a:t>Show different availability for home delivery, store pick-up or other choice of fulfilment or delivery</a:t>
            </a:r>
            <a:endParaRPr sz="1300">
              <a:latin typeface="Lato"/>
              <a:ea typeface="Lato"/>
              <a:cs typeface="Lato"/>
              <a:sym typeface="Lato"/>
            </a:endParaRPr>
          </a:p>
          <a:p>
            <a:pPr indent="-342900" lvl="0" marL="457200" marR="0" rtl="0" algn="l">
              <a:lnSpc>
                <a:spcPct val="115000"/>
              </a:lnSpc>
              <a:spcBef>
                <a:spcPts val="0"/>
              </a:spcBef>
              <a:spcAft>
                <a:spcPts val="0"/>
              </a:spcAft>
              <a:buClr>
                <a:srgbClr val="0096D7"/>
              </a:buClr>
              <a:buSzPts val="1800"/>
              <a:buFont typeface="Lato"/>
              <a:buChar char="●"/>
            </a:pPr>
            <a:r>
              <a:rPr lang="en-GB" sz="1300">
                <a:latin typeface="Lato"/>
                <a:ea typeface="Lato"/>
                <a:cs typeface="Lato"/>
                <a:sym typeface="Lato"/>
              </a:rPr>
              <a:t>Get all possible fulfilment options for an entire cart in real time given quantities, an address or a pickup location</a:t>
            </a:r>
            <a:endParaRPr/>
          </a:p>
        </p:txBody>
      </p:sp>
      <p:pic>
        <p:nvPicPr>
          <p:cNvPr id="658" name="Google Shape;658;p71"/>
          <p:cNvPicPr preferRelativeResize="0"/>
          <p:nvPr/>
        </p:nvPicPr>
        <p:blipFill rotWithShape="1">
          <a:blip r:embed="rId3">
            <a:alphaModFix/>
          </a:blip>
          <a:srcRect b="0" l="0" r="0" t="0"/>
          <a:stretch/>
        </p:blipFill>
        <p:spPr>
          <a:xfrm>
            <a:off x="2449970" y="2571750"/>
            <a:ext cx="3874819" cy="2008414"/>
          </a:xfrm>
          <a:prstGeom prst="rect">
            <a:avLst/>
          </a:prstGeom>
          <a:noFill/>
          <a:ln>
            <a:noFill/>
          </a:ln>
        </p:spPr>
      </p:pic>
      <p:sp>
        <p:nvSpPr>
          <p:cNvPr id="659" name="Google Shape;659;p7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What Does Product Availability Enable?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3" name="Shape 663"/>
        <p:cNvGrpSpPr/>
        <p:nvPr/>
      </p:nvGrpSpPr>
      <p:grpSpPr>
        <a:xfrm>
          <a:off x="0" y="0"/>
          <a:ext cx="0" cy="0"/>
          <a:chOff x="0" y="0"/>
          <a:chExt cx="0" cy="0"/>
        </a:xfrm>
      </p:grpSpPr>
      <p:pic>
        <p:nvPicPr>
          <p:cNvPr id="664" name="Google Shape;664;p72"/>
          <p:cNvPicPr preferRelativeResize="0"/>
          <p:nvPr/>
        </p:nvPicPr>
        <p:blipFill rotWithShape="1">
          <a:blip r:embed="rId3">
            <a:alphaModFix/>
          </a:blip>
          <a:srcRect b="0" l="0" r="0" t="0"/>
          <a:stretch/>
        </p:blipFill>
        <p:spPr>
          <a:xfrm>
            <a:off x="408634" y="1526138"/>
            <a:ext cx="726906" cy="702993"/>
          </a:xfrm>
          <a:prstGeom prst="rect">
            <a:avLst/>
          </a:prstGeom>
          <a:noFill/>
          <a:ln>
            <a:noFill/>
          </a:ln>
        </p:spPr>
      </p:pic>
      <p:sp>
        <p:nvSpPr>
          <p:cNvPr id="665" name="Google Shape;665;p72"/>
          <p:cNvSpPr txBox="1"/>
          <p:nvPr/>
        </p:nvSpPr>
        <p:spPr>
          <a:xfrm>
            <a:off x="102370" y="1157881"/>
            <a:ext cx="1358400" cy="5664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3C78D8"/>
                </a:solidFill>
                <a:latin typeface="Arial"/>
                <a:ea typeface="Arial"/>
                <a:cs typeface="Arial"/>
                <a:sym typeface="Arial"/>
              </a:rPr>
              <a:t>eCommerce Site </a:t>
            </a:r>
            <a:endParaRPr b="1" i="0" sz="1400" u="none" cap="none" strike="noStrike">
              <a:solidFill>
                <a:srgbClr val="3C78D8"/>
              </a:solidFill>
              <a:latin typeface="Arial"/>
              <a:ea typeface="Arial"/>
              <a:cs typeface="Arial"/>
              <a:sym typeface="Arial"/>
            </a:endParaRPr>
          </a:p>
        </p:txBody>
      </p:sp>
      <p:pic>
        <p:nvPicPr>
          <p:cNvPr id="666" name="Google Shape;666;p72"/>
          <p:cNvPicPr preferRelativeResize="0"/>
          <p:nvPr/>
        </p:nvPicPr>
        <p:blipFill rotWithShape="1">
          <a:blip r:embed="rId4">
            <a:alphaModFix/>
          </a:blip>
          <a:srcRect b="0" l="0" r="0" t="0"/>
          <a:stretch/>
        </p:blipFill>
        <p:spPr>
          <a:xfrm>
            <a:off x="5089568" y="1531236"/>
            <a:ext cx="697830" cy="674873"/>
          </a:xfrm>
          <a:prstGeom prst="rect">
            <a:avLst/>
          </a:prstGeom>
          <a:noFill/>
          <a:ln>
            <a:noFill/>
          </a:ln>
        </p:spPr>
      </p:pic>
      <p:cxnSp>
        <p:nvCxnSpPr>
          <p:cNvPr id="667" name="Google Shape;667;p72"/>
          <p:cNvCxnSpPr>
            <a:stCxn id="664" idx="3"/>
            <a:endCxn id="666" idx="1"/>
          </p:cNvCxnSpPr>
          <p:nvPr/>
        </p:nvCxnSpPr>
        <p:spPr>
          <a:xfrm flipH="1" rot="10800000">
            <a:off x="1135540" y="1868635"/>
            <a:ext cx="3954000" cy="9000"/>
          </a:xfrm>
          <a:prstGeom prst="straightConnector1">
            <a:avLst/>
          </a:prstGeom>
          <a:noFill/>
          <a:ln cap="flat" cmpd="sng" w="28575">
            <a:solidFill>
              <a:srgbClr val="981D97"/>
            </a:solidFill>
            <a:prstDash val="dot"/>
            <a:round/>
            <a:headEnd len="sm" w="sm" type="none"/>
            <a:tailEnd len="med" w="med" type="triangle"/>
          </a:ln>
        </p:spPr>
      </p:cxnSp>
      <p:sp>
        <p:nvSpPr>
          <p:cNvPr id="668" name="Google Shape;668;p72"/>
          <p:cNvSpPr/>
          <p:nvPr/>
        </p:nvSpPr>
        <p:spPr>
          <a:xfrm>
            <a:off x="1439914" y="914752"/>
            <a:ext cx="2556300" cy="455100"/>
          </a:xfrm>
          <a:prstGeom prst="roundRect">
            <a:avLst>
              <a:gd fmla="val 50000" name="adj"/>
            </a:avLst>
          </a:prstGeom>
          <a:solidFill>
            <a:srgbClr val="F7F6F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470A68"/>
                </a:solidFill>
                <a:latin typeface="Arial"/>
                <a:ea typeface="Arial"/>
                <a:cs typeface="Arial"/>
                <a:sym typeface="Arial"/>
              </a:rPr>
              <a:t>ECOM SITE REQUESTS  FULFILMENT OPTION</a:t>
            </a:r>
            <a:endParaRPr b="1" i="0" sz="1400" u="none" cap="none" strike="noStrike">
              <a:solidFill>
                <a:srgbClr val="470A68"/>
              </a:solidFill>
              <a:latin typeface="Arial"/>
              <a:ea typeface="Arial"/>
              <a:cs typeface="Arial"/>
              <a:sym typeface="Arial"/>
            </a:endParaRPr>
          </a:p>
        </p:txBody>
      </p:sp>
      <p:pic>
        <p:nvPicPr>
          <p:cNvPr id="669" name="Google Shape;669;p72"/>
          <p:cNvPicPr preferRelativeResize="0"/>
          <p:nvPr/>
        </p:nvPicPr>
        <p:blipFill rotWithShape="1">
          <a:blip r:embed="rId5">
            <a:alphaModFix/>
          </a:blip>
          <a:srcRect b="0" l="0" r="0" t="0"/>
          <a:stretch/>
        </p:blipFill>
        <p:spPr>
          <a:xfrm>
            <a:off x="5067560" y="3253253"/>
            <a:ext cx="726906" cy="555364"/>
          </a:xfrm>
          <a:prstGeom prst="rect">
            <a:avLst/>
          </a:prstGeom>
          <a:noFill/>
          <a:ln>
            <a:noFill/>
          </a:ln>
        </p:spPr>
      </p:pic>
      <p:cxnSp>
        <p:nvCxnSpPr>
          <p:cNvPr id="670" name="Google Shape;670;p72"/>
          <p:cNvCxnSpPr>
            <a:endCxn id="669" idx="0"/>
          </p:cNvCxnSpPr>
          <p:nvPr/>
        </p:nvCxnSpPr>
        <p:spPr>
          <a:xfrm flipH="1">
            <a:off x="5431013" y="2206253"/>
            <a:ext cx="7500" cy="1047000"/>
          </a:xfrm>
          <a:prstGeom prst="straightConnector1">
            <a:avLst/>
          </a:prstGeom>
          <a:noFill/>
          <a:ln cap="flat" cmpd="sng" w="28575">
            <a:solidFill>
              <a:srgbClr val="981D97"/>
            </a:solidFill>
            <a:prstDash val="dot"/>
            <a:round/>
            <a:headEnd len="sm" w="sm" type="none"/>
            <a:tailEnd len="med" w="med" type="triangle"/>
          </a:ln>
        </p:spPr>
      </p:cxnSp>
      <p:sp>
        <p:nvSpPr>
          <p:cNvPr id="671" name="Google Shape;671;p72"/>
          <p:cNvSpPr/>
          <p:nvPr/>
        </p:nvSpPr>
        <p:spPr>
          <a:xfrm>
            <a:off x="4299989" y="930027"/>
            <a:ext cx="4177800" cy="455100"/>
          </a:xfrm>
          <a:prstGeom prst="roundRect">
            <a:avLst>
              <a:gd fmla="val 50000" name="adj"/>
            </a:avLst>
          </a:prstGeom>
          <a:solidFill>
            <a:srgbClr val="F7F6F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470A68"/>
                </a:solidFill>
                <a:latin typeface="Arial"/>
                <a:ea typeface="Arial"/>
                <a:cs typeface="Arial"/>
                <a:sym typeface="Arial"/>
              </a:rPr>
              <a:t>FULFILMENT OPTION WORKFLOW LOOK UP ATS IN VIRTUAL CATALOG </a:t>
            </a:r>
            <a:endParaRPr b="1" i="0" sz="1400" u="none" cap="none" strike="noStrike">
              <a:solidFill>
                <a:srgbClr val="470A68"/>
              </a:solidFill>
              <a:latin typeface="Arial"/>
              <a:ea typeface="Arial"/>
              <a:cs typeface="Arial"/>
              <a:sym typeface="Arial"/>
            </a:endParaRPr>
          </a:p>
        </p:txBody>
      </p:sp>
      <p:cxnSp>
        <p:nvCxnSpPr>
          <p:cNvPr id="672" name="Google Shape;672;p72"/>
          <p:cNvCxnSpPr>
            <a:endCxn id="673" idx="1"/>
          </p:cNvCxnSpPr>
          <p:nvPr/>
        </p:nvCxnSpPr>
        <p:spPr>
          <a:xfrm>
            <a:off x="5711289" y="1868560"/>
            <a:ext cx="1743000" cy="300"/>
          </a:xfrm>
          <a:prstGeom prst="straightConnector1">
            <a:avLst/>
          </a:prstGeom>
          <a:noFill/>
          <a:ln cap="flat" cmpd="sng" w="28575">
            <a:solidFill>
              <a:srgbClr val="981D97"/>
            </a:solidFill>
            <a:prstDash val="dot"/>
            <a:round/>
            <a:headEnd len="sm" w="sm" type="none"/>
            <a:tailEnd len="med" w="med" type="triangle"/>
          </a:ln>
        </p:spPr>
      </p:cxnSp>
      <p:pic>
        <p:nvPicPr>
          <p:cNvPr id="673" name="Google Shape;673;p72"/>
          <p:cNvPicPr preferRelativeResize="0"/>
          <p:nvPr/>
        </p:nvPicPr>
        <p:blipFill rotWithShape="1">
          <a:blip r:embed="rId6">
            <a:alphaModFix/>
          </a:blip>
          <a:srcRect b="0" l="0" r="0" t="0"/>
          <a:stretch/>
        </p:blipFill>
        <p:spPr>
          <a:xfrm>
            <a:off x="7454289" y="1361326"/>
            <a:ext cx="1358400" cy="1015067"/>
          </a:xfrm>
          <a:prstGeom prst="rect">
            <a:avLst/>
          </a:prstGeom>
          <a:noFill/>
          <a:ln>
            <a:noFill/>
          </a:ln>
        </p:spPr>
      </p:pic>
      <p:sp>
        <p:nvSpPr>
          <p:cNvPr id="674" name="Google Shape;674;p72"/>
          <p:cNvSpPr/>
          <p:nvPr/>
        </p:nvSpPr>
        <p:spPr>
          <a:xfrm>
            <a:off x="5642064" y="2387077"/>
            <a:ext cx="2350500" cy="675000"/>
          </a:xfrm>
          <a:prstGeom prst="roundRect">
            <a:avLst>
              <a:gd fmla="val 50000" name="adj"/>
            </a:avLst>
          </a:prstGeom>
          <a:solidFill>
            <a:srgbClr val="F7F6F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470A68"/>
                </a:solidFill>
                <a:latin typeface="Arial"/>
                <a:ea typeface="Arial"/>
                <a:cs typeface="Arial"/>
                <a:sym typeface="Arial"/>
              </a:rPr>
              <a:t>... AND CREATES FULFILMENT PLAN(S)</a:t>
            </a:r>
            <a:endParaRPr b="1" i="0" sz="1400" u="none" cap="none" strike="noStrike">
              <a:solidFill>
                <a:srgbClr val="470A68"/>
              </a:solidFill>
              <a:latin typeface="Arial"/>
              <a:ea typeface="Arial"/>
              <a:cs typeface="Arial"/>
              <a:sym typeface="Arial"/>
            </a:endParaRPr>
          </a:p>
        </p:txBody>
      </p:sp>
      <p:cxnSp>
        <p:nvCxnSpPr>
          <p:cNvPr id="675" name="Google Shape;675;p72"/>
          <p:cNvCxnSpPr>
            <a:stCxn id="673" idx="3"/>
            <a:endCxn id="664" idx="2"/>
          </p:cNvCxnSpPr>
          <p:nvPr/>
        </p:nvCxnSpPr>
        <p:spPr>
          <a:xfrm flipH="1">
            <a:off x="772089" y="1868860"/>
            <a:ext cx="8040600" cy="360300"/>
          </a:xfrm>
          <a:prstGeom prst="bentConnector4">
            <a:avLst>
              <a:gd fmla="val -2962" name="adj1"/>
              <a:gd fmla="val 854779" name="adj2"/>
            </a:avLst>
          </a:prstGeom>
          <a:noFill/>
          <a:ln cap="flat" cmpd="sng" w="28575">
            <a:solidFill>
              <a:srgbClr val="981D97"/>
            </a:solidFill>
            <a:prstDash val="dot"/>
            <a:round/>
            <a:headEnd len="sm" w="sm" type="none"/>
            <a:tailEnd len="med" w="med" type="triangle"/>
          </a:ln>
        </p:spPr>
      </p:cxnSp>
      <p:sp>
        <p:nvSpPr>
          <p:cNvPr id="676" name="Google Shape;676;p72"/>
          <p:cNvSpPr/>
          <p:nvPr/>
        </p:nvSpPr>
        <p:spPr>
          <a:xfrm>
            <a:off x="3902114" y="4186927"/>
            <a:ext cx="3971100" cy="555300"/>
          </a:xfrm>
          <a:prstGeom prst="roundRect">
            <a:avLst>
              <a:gd fmla="val 50000" name="adj"/>
            </a:avLst>
          </a:prstGeom>
          <a:solidFill>
            <a:srgbClr val="F7F6F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470A68"/>
                </a:solidFill>
                <a:latin typeface="Arial"/>
                <a:ea typeface="Arial"/>
                <a:cs typeface="Arial"/>
                <a:sym typeface="Arial"/>
              </a:rPr>
              <a:t>... FULFILMENT OPTION API RETURNS FULFILMENT PLANS IN RESPONSE</a:t>
            </a:r>
            <a:endParaRPr b="1" i="0" sz="1400" u="none" cap="none" strike="noStrike">
              <a:solidFill>
                <a:srgbClr val="470A68"/>
              </a:solidFill>
              <a:latin typeface="Arial"/>
              <a:ea typeface="Arial"/>
              <a:cs typeface="Arial"/>
              <a:sym typeface="Arial"/>
            </a:endParaRPr>
          </a:p>
        </p:txBody>
      </p:sp>
      <p:pic>
        <p:nvPicPr>
          <p:cNvPr id="677" name="Google Shape;677;p72"/>
          <p:cNvPicPr preferRelativeResize="0"/>
          <p:nvPr/>
        </p:nvPicPr>
        <p:blipFill rotWithShape="1">
          <a:blip r:embed="rId7">
            <a:alphaModFix/>
          </a:blip>
          <a:srcRect b="0" l="0" r="0" t="0"/>
          <a:stretch/>
        </p:blipFill>
        <p:spPr>
          <a:xfrm>
            <a:off x="219052" y="2947452"/>
            <a:ext cx="3239675" cy="1679200"/>
          </a:xfrm>
          <a:prstGeom prst="rect">
            <a:avLst/>
          </a:prstGeom>
          <a:noFill/>
          <a:ln>
            <a:noFill/>
          </a:ln>
        </p:spPr>
      </p:pic>
      <p:cxnSp>
        <p:nvCxnSpPr>
          <p:cNvPr id="678" name="Google Shape;678;p72"/>
          <p:cNvCxnSpPr/>
          <p:nvPr/>
        </p:nvCxnSpPr>
        <p:spPr>
          <a:xfrm flipH="1">
            <a:off x="260239" y="2172027"/>
            <a:ext cx="193500" cy="762300"/>
          </a:xfrm>
          <a:prstGeom prst="straightConnector1">
            <a:avLst/>
          </a:prstGeom>
          <a:noFill/>
          <a:ln cap="flat" cmpd="sng" w="28575">
            <a:solidFill>
              <a:srgbClr val="0077C8"/>
            </a:solidFill>
            <a:prstDash val="dot"/>
            <a:round/>
            <a:headEnd len="sm" w="sm" type="none"/>
            <a:tailEnd len="sm" w="sm" type="none"/>
          </a:ln>
        </p:spPr>
      </p:cxnSp>
      <p:sp>
        <p:nvSpPr>
          <p:cNvPr id="679" name="Google Shape;679;p72"/>
          <p:cNvSpPr/>
          <p:nvPr/>
        </p:nvSpPr>
        <p:spPr>
          <a:xfrm>
            <a:off x="1439914" y="1945777"/>
            <a:ext cx="2556300" cy="455100"/>
          </a:xfrm>
          <a:prstGeom prst="roundRect">
            <a:avLst>
              <a:gd fmla="val 50000" name="adj"/>
            </a:avLst>
          </a:prstGeom>
          <a:solidFill>
            <a:srgbClr val="F7F6F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470A68"/>
                </a:solidFill>
                <a:latin typeface="Arial"/>
                <a:ea typeface="Arial"/>
                <a:cs typeface="Arial"/>
                <a:sym typeface="Arial"/>
              </a:rPr>
              <a:t>ECOM SITE DISPLAYS AVAILABILITY</a:t>
            </a:r>
            <a:endParaRPr b="1" i="0" sz="1400" u="none" cap="none" strike="noStrike">
              <a:solidFill>
                <a:srgbClr val="470A68"/>
              </a:solidFill>
              <a:latin typeface="Arial"/>
              <a:ea typeface="Arial"/>
              <a:cs typeface="Arial"/>
              <a:sym typeface="Arial"/>
            </a:endParaRPr>
          </a:p>
        </p:txBody>
      </p:sp>
      <p:cxnSp>
        <p:nvCxnSpPr>
          <p:cNvPr id="680" name="Google Shape;680;p72"/>
          <p:cNvCxnSpPr/>
          <p:nvPr/>
        </p:nvCxnSpPr>
        <p:spPr>
          <a:xfrm>
            <a:off x="1147889" y="2115152"/>
            <a:ext cx="2116500" cy="842400"/>
          </a:xfrm>
          <a:prstGeom prst="straightConnector1">
            <a:avLst/>
          </a:prstGeom>
          <a:noFill/>
          <a:ln cap="flat" cmpd="sng" w="28575">
            <a:solidFill>
              <a:srgbClr val="0077C8"/>
            </a:solidFill>
            <a:prstDash val="dot"/>
            <a:round/>
            <a:headEnd len="sm" w="sm" type="none"/>
            <a:tailEnd len="sm" w="sm" type="none"/>
          </a:ln>
        </p:spPr>
      </p:cxnSp>
      <p:sp>
        <p:nvSpPr>
          <p:cNvPr id="681" name="Google Shape;681;p72"/>
          <p:cNvSpPr/>
          <p:nvPr/>
        </p:nvSpPr>
        <p:spPr>
          <a:xfrm>
            <a:off x="3242714" y="2474027"/>
            <a:ext cx="2116500" cy="396300"/>
          </a:xfrm>
          <a:prstGeom prst="roundRect">
            <a:avLst>
              <a:gd fmla="val 50000" name="adj"/>
            </a:avLst>
          </a:prstGeom>
          <a:solidFill>
            <a:srgbClr val="F7F6FB"/>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470A68"/>
                </a:solidFill>
                <a:latin typeface="Arial"/>
                <a:ea typeface="Arial"/>
                <a:cs typeface="Arial"/>
                <a:sym typeface="Arial"/>
              </a:rPr>
              <a:t>SYNCHRONOUSLY !</a:t>
            </a:r>
            <a:endParaRPr b="1" i="0" sz="1400" u="none" cap="none" strike="noStrike">
              <a:solidFill>
                <a:srgbClr val="470A68"/>
              </a:solidFill>
              <a:latin typeface="Arial"/>
              <a:ea typeface="Arial"/>
              <a:cs typeface="Arial"/>
              <a:sym typeface="Arial"/>
            </a:endParaRPr>
          </a:p>
        </p:txBody>
      </p:sp>
      <p:cxnSp>
        <p:nvCxnSpPr>
          <p:cNvPr id="682" name="Google Shape;682;p72"/>
          <p:cNvCxnSpPr/>
          <p:nvPr/>
        </p:nvCxnSpPr>
        <p:spPr>
          <a:xfrm rot="10800000">
            <a:off x="4345489" y="2046727"/>
            <a:ext cx="11400" cy="2071200"/>
          </a:xfrm>
          <a:prstGeom prst="straightConnector1">
            <a:avLst/>
          </a:prstGeom>
          <a:noFill/>
          <a:ln cap="flat" cmpd="sng" w="28575">
            <a:solidFill>
              <a:srgbClr val="981D97"/>
            </a:solidFill>
            <a:prstDash val="dot"/>
            <a:round/>
            <a:headEnd len="med" w="med" type="triangle"/>
            <a:tailEnd len="med" w="med" type="triangle"/>
          </a:ln>
        </p:spPr>
      </p:cxnSp>
      <p:sp>
        <p:nvSpPr>
          <p:cNvPr id="683" name="Google Shape;683;p72"/>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What Does Product Availability Enable?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64"/>
                                        </p:tgtEl>
                                        <p:attrNameLst>
                                          <p:attrName>style.visibility</p:attrName>
                                        </p:attrNameLst>
                                      </p:cBhvr>
                                      <p:to>
                                        <p:strVal val="visible"/>
                                      </p:to>
                                    </p:set>
                                    <p:animEffect filter="fade" transition="in">
                                      <p:cBhvr>
                                        <p:cTn dur="1000"/>
                                        <p:tgtEl>
                                          <p:spTgt spid="664"/>
                                        </p:tgtEl>
                                      </p:cBhvr>
                                    </p:animEffect>
                                  </p:childTnLst>
                                </p:cTn>
                              </p:par>
                              <p:par>
                                <p:cTn fill="hold" nodeType="withEffect" presetClass="entr" presetID="10" presetSubtype="0">
                                  <p:stCondLst>
                                    <p:cond delay="0"/>
                                  </p:stCondLst>
                                  <p:childTnLst>
                                    <p:set>
                                      <p:cBhvr>
                                        <p:cTn dur="1" fill="hold">
                                          <p:stCondLst>
                                            <p:cond delay="0"/>
                                          </p:stCondLst>
                                        </p:cTn>
                                        <p:tgtEl>
                                          <p:spTgt spid="665"/>
                                        </p:tgtEl>
                                        <p:attrNameLst>
                                          <p:attrName>style.visibility</p:attrName>
                                        </p:attrNameLst>
                                      </p:cBhvr>
                                      <p:to>
                                        <p:strVal val="visible"/>
                                      </p:to>
                                    </p:set>
                                    <p:animEffect filter="fade" transition="in">
                                      <p:cBhvr>
                                        <p:cTn dur="1000"/>
                                        <p:tgtEl>
                                          <p:spTgt spid="66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68"/>
                                        </p:tgtEl>
                                        <p:attrNameLst>
                                          <p:attrName>style.visibility</p:attrName>
                                        </p:attrNameLst>
                                      </p:cBhvr>
                                      <p:to>
                                        <p:strVal val="visible"/>
                                      </p:to>
                                    </p:set>
                                    <p:animEffect filter="fade" transition="in">
                                      <p:cBhvr>
                                        <p:cTn dur="1000"/>
                                        <p:tgtEl>
                                          <p:spTgt spid="668"/>
                                        </p:tgtEl>
                                      </p:cBhvr>
                                    </p:animEffect>
                                  </p:childTnLst>
                                </p:cTn>
                              </p:par>
                              <p:par>
                                <p:cTn fill="hold" nodeType="withEffect" presetClass="entr" presetID="10" presetSubtype="0">
                                  <p:stCondLst>
                                    <p:cond delay="0"/>
                                  </p:stCondLst>
                                  <p:childTnLst>
                                    <p:set>
                                      <p:cBhvr>
                                        <p:cTn dur="1" fill="hold">
                                          <p:stCondLst>
                                            <p:cond delay="0"/>
                                          </p:stCondLst>
                                        </p:cTn>
                                        <p:tgtEl>
                                          <p:spTgt spid="667"/>
                                        </p:tgtEl>
                                        <p:attrNameLst>
                                          <p:attrName>style.visibility</p:attrName>
                                        </p:attrNameLst>
                                      </p:cBhvr>
                                      <p:to>
                                        <p:strVal val="visible"/>
                                      </p:to>
                                    </p:set>
                                    <p:animEffect filter="fade" transition="in">
                                      <p:cBhvr>
                                        <p:cTn dur="1000"/>
                                        <p:tgtEl>
                                          <p:spTgt spid="667"/>
                                        </p:tgtEl>
                                      </p:cBhvr>
                                    </p:animEffect>
                                  </p:childTnLst>
                                </p:cTn>
                              </p:par>
                              <p:par>
                                <p:cTn fill="hold" nodeType="withEffect" presetClass="entr" presetID="10" presetSubtype="0">
                                  <p:stCondLst>
                                    <p:cond delay="0"/>
                                  </p:stCondLst>
                                  <p:childTnLst>
                                    <p:set>
                                      <p:cBhvr>
                                        <p:cTn dur="1" fill="hold">
                                          <p:stCondLst>
                                            <p:cond delay="0"/>
                                          </p:stCondLst>
                                        </p:cTn>
                                        <p:tgtEl>
                                          <p:spTgt spid="666"/>
                                        </p:tgtEl>
                                        <p:attrNameLst>
                                          <p:attrName>style.visibility</p:attrName>
                                        </p:attrNameLst>
                                      </p:cBhvr>
                                      <p:to>
                                        <p:strVal val="visible"/>
                                      </p:to>
                                    </p:set>
                                    <p:animEffect filter="fade" transition="in">
                                      <p:cBhvr>
                                        <p:cTn dur="1000"/>
                                        <p:tgtEl>
                                          <p:spTgt spid="66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69"/>
                                        </p:tgtEl>
                                        <p:attrNameLst>
                                          <p:attrName>style.visibility</p:attrName>
                                        </p:attrNameLst>
                                      </p:cBhvr>
                                      <p:to>
                                        <p:strVal val="visible"/>
                                      </p:to>
                                    </p:set>
                                    <p:animEffect filter="fade" transition="in">
                                      <p:cBhvr>
                                        <p:cTn dur="1000"/>
                                        <p:tgtEl>
                                          <p:spTgt spid="669"/>
                                        </p:tgtEl>
                                      </p:cBhvr>
                                    </p:animEffect>
                                  </p:childTnLst>
                                </p:cTn>
                              </p:par>
                              <p:par>
                                <p:cTn fill="hold" nodeType="withEffect" presetClass="entr" presetID="10" presetSubtype="0">
                                  <p:stCondLst>
                                    <p:cond delay="0"/>
                                  </p:stCondLst>
                                  <p:childTnLst>
                                    <p:set>
                                      <p:cBhvr>
                                        <p:cTn dur="1" fill="hold">
                                          <p:stCondLst>
                                            <p:cond delay="0"/>
                                          </p:stCondLst>
                                        </p:cTn>
                                        <p:tgtEl>
                                          <p:spTgt spid="670"/>
                                        </p:tgtEl>
                                        <p:attrNameLst>
                                          <p:attrName>style.visibility</p:attrName>
                                        </p:attrNameLst>
                                      </p:cBhvr>
                                      <p:to>
                                        <p:strVal val="visible"/>
                                      </p:to>
                                    </p:set>
                                    <p:animEffect filter="fade" transition="in">
                                      <p:cBhvr>
                                        <p:cTn dur="1000"/>
                                        <p:tgtEl>
                                          <p:spTgt spid="670"/>
                                        </p:tgtEl>
                                      </p:cBhvr>
                                    </p:animEffect>
                                  </p:childTnLst>
                                </p:cTn>
                              </p:par>
                              <p:par>
                                <p:cTn fill="hold" nodeType="withEffect" presetClass="entr" presetID="10" presetSubtype="0">
                                  <p:stCondLst>
                                    <p:cond delay="0"/>
                                  </p:stCondLst>
                                  <p:childTnLst>
                                    <p:set>
                                      <p:cBhvr>
                                        <p:cTn dur="1" fill="hold">
                                          <p:stCondLst>
                                            <p:cond delay="0"/>
                                          </p:stCondLst>
                                        </p:cTn>
                                        <p:tgtEl>
                                          <p:spTgt spid="671"/>
                                        </p:tgtEl>
                                        <p:attrNameLst>
                                          <p:attrName>style.visibility</p:attrName>
                                        </p:attrNameLst>
                                      </p:cBhvr>
                                      <p:to>
                                        <p:strVal val="visible"/>
                                      </p:to>
                                    </p:set>
                                    <p:animEffect filter="fade" transition="in">
                                      <p:cBhvr>
                                        <p:cTn dur="1000"/>
                                        <p:tgtEl>
                                          <p:spTgt spid="67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72"/>
                                        </p:tgtEl>
                                        <p:attrNameLst>
                                          <p:attrName>style.visibility</p:attrName>
                                        </p:attrNameLst>
                                      </p:cBhvr>
                                      <p:to>
                                        <p:strVal val="visible"/>
                                      </p:to>
                                    </p:set>
                                    <p:animEffect filter="fade" transition="in">
                                      <p:cBhvr>
                                        <p:cTn dur="1000"/>
                                        <p:tgtEl>
                                          <p:spTgt spid="672"/>
                                        </p:tgtEl>
                                      </p:cBhvr>
                                    </p:animEffect>
                                  </p:childTnLst>
                                </p:cTn>
                              </p:par>
                              <p:par>
                                <p:cTn fill="hold" nodeType="withEffect" presetClass="entr" presetID="10" presetSubtype="0">
                                  <p:stCondLst>
                                    <p:cond delay="0"/>
                                  </p:stCondLst>
                                  <p:childTnLst>
                                    <p:set>
                                      <p:cBhvr>
                                        <p:cTn dur="1" fill="hold">
                                          <p:stCondLst>
                                            <p:cond delay="0"/>
                                          </p:stCondLst>
                                        </p:cTn>
                                        <p:tgtEl>
                                          <p:spTgt spid="673"/>
                                        </p:tgtEl>
                                        <p:attrNameLst>
                                          <p:attrName>style.visibility</p:attrName>
                                        </p:attrNameLst>
                                      </p:cBhvr>
                                      <p:to>
                                        <p:strVal val="visible"/>
                                      </p:to>
                                    </p:set>
                                    <p:animEffect filter="fade" transition="in">
                                      <p:cBhvr>
                                        <p:cTn dur="1000"/>
                                        <p:tgtEl>
                                          <p:spTgt spid="673"/>
                                        </p:tgtEl>
                                      </p:cBhvr>
                                    </p:animEffect>
                                  </p:childTnLst>
                                </p:cTn>
                              </p:par>
                              <p:par>
                                <p:cTn fill="hold" nodeType="withEffect" presetClass="entr" presetID="10" presetSubtype="0">
                                  <p:stCondLst>
                                    <p:cond delay="0"/>
                                  </p:stCondLst>
                                  <p:childTnLst>
                                    <p:set>
                                      <p:cBhvr>
                                        <p:cTn dur="1" fill="hold">
                                          <p:stCondLst>
                                            <p:cond delay="0"/>
                                          </p:stCondLst>
                                        </p:cTn>
                                        <p:tgtEl>
                                          <p:spTgt spid="674"/>
                                        </p:tgtEl>
                                        <p:attrNameLst>
                                          <p:attrName>style.visibility</p:attrName>
                                        </p:attrNameLst>
                                      </p:cBhvr>
                                      <p:to>
                                        <p:strVal val="visible"/>
                                      </p:to>
                                    </p:set>
                                    <p:animEffect filter="fade" transition="in">
                                      <p:cBhvr>
                                        <p:cTn dur="1000"/>
                                        <p:tgtEl>
                                          <p:spTgt spid="67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75"/>
                                        </p:tgtEl>
                                        <p:attrNameLst>
                                          <p:attrName>style.visibility</p:attrName>
                                        </p:attrNameLst>
                                      </p:cBhvr>
                                      <p:to>
                                        <p:strVal val="visible"/>
                                      </p:to>
                                    </p:set>
                                    <p:animEffect filter="fade" transition="in">
                                      <p:cBhvr>
                                        <p:cTn dur="1000"/>
                                        <p:tgtEl>
                                          <p:spTgt spid="675"/>
                                        </p:tgtEl>
                                      </p:cBhvr>
                                    </p:animEffect>
                                  </p:childTnLst>
                                </p:cTn>
                              </p:par>
                              <p:par>
                                <p:cTn fill="hold" nodeType="withEffect" presetClass="entr" presetID="10" presetSubtype="0">
                                  <p:stCondLst>
                                    <p:cond delay="0"/>
                                  </p:stCondLst>
                                  <p:childTnLst>
                                    <p:set>
                                      <p:cBhvr>
                                        <p:cTn dur="1" fill="hold">
                                          <p:stCondLst>
                                            <p:cond delay="0"/>
                                          </p:stCondLst>
                                        </p:cTn>
                                        <p:tgtEl>
                                          <p:spTgt spid="676"/>
                                        </p:tgtEl>
                                        <p:attrNameLst>
                                          <p:attrName>style.visibility</p:attrName>
                                        </p:attrNameLst>
                                      </p:cBhvr>
                                      <p:to>
                                        <p:strVal val="visible"/>
                                      </p:to>
                                    </p:set>
                                    <p:animEffect filter="fade" transition="in">
                                      <p:cBhvr>
                                        <p:cTn dur="1000"/>
                                        <p:tgtEl>
                                          <p:spTgt spid="67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77"/>
                                        </p:tgtEl>
                                        <p:attrNameLst>
                                          <p:attrName>style.visibility</p:attrName>
                                        </p:attrNameLst>
                                      </p:cBhvr>
                                      <p:to>
                                        <p:strVal val="visible"/>
                                      </p:to>
                                    </p:set>
                                    <p:animEffect filter="fade" transition="in">
                                      <p:cBhvr>
                                        <p:cTn dur="1000"/>
                                        <p:tgtEl>
                                          <p:spTgt spid="677"/>
                                        </p:tgtEl>
                                      </p:cBhvr>
                                    </p:animEffect>
                                  </p:childTnLst>
                                </p:cTn>
                              </p:par>
                              <p:par>
                                <p:cTn fill="hold" nodeType="withEffect" presetClass="entr" presetID="10" presetSubtype="0">
                                  <p:stCondLst>
                                    <p:cond delay="0"/>
                                  </p:stCondLst>
                                  <p:childTnLst>
                                    <p:set>
                                      <p:cBhvr>
                                        <p:cTn dur="1" fill="hold">
                                          <p:stCondLst>
                                            <p:cond delay="0"/>
                                          </p:stCondLst>
                                        </p:cTn>
                                        <p:tgtEl>
                                          <p:spTgt spid="678"/>
                                        </p:tgtEl>
                                        <p:attrNameLst>
                                          <p:attrName>style.visibility</p:attrName>
                                        </p:attrNameLst>
                                      </p:cBhvr>
                                      <p:to>
                                        <p:strVal val="visible"/>
                                      </p:to>
                                    </p:set>
                                    <p:animEffect filter="fade" transition="in">
                                      <p:cBhvr>
                                        <p:cTn dur="1000"/>
                                        <p:tgtEl>
                                          <p:spTgt spid="678"/>
                                        </p:tgtEl>
                                      </p:cBhvr>
                                    </p:animEffect>
                                  </p:childTnLst>
                                </p:cTn>
                              </p:par>
                              <p:par>
                                <p:cTn fill="hold" nodeType="withEffect" presetClass="entr" presetID="10" presetSubtype="0">
                                  <p:stCondLst>
                                    <p:cond delay="0"/>
                                  </p:stCondLst>
                                  <p:childTnLst>
                                    <p:set>
                                      <p:cBhvr>
                                        <p:cTn dur="1" fill="hold">
                                          <p:stCondLst>
                                            <p:cond delay="0"/>
                                          </p:stCondLst>
                                        </p:cTn>
                                        <p:tgtEl>
                                          <p:spTgt spid="680"/>
                                        </p:tgtEl>
                                        <p:attrNameLst>
                                          <p:attrName>style.visibility</p:attrName>
                                        </p:attrNameLst>
                                      </p:cBhvr>
                                      <p:to>
                                        <p:strVal val="visible"/>
                                      </p:to>
                                    </p:set>
                                    <p:animEffect filter="fade" transition="in">
                                      <p:cBhvr>
                                        <p:cTn dur="1000"/>
                                        <p:tgtEl>
                                          <p:spTgt spid="680"/>
                                        </p:tgtEl>
                                      </p:cBhvr>
                                    </p:animEffect>
                                  </p:childTnLst>
                                </p:cTn>
                              </p:par>
                              <p:par>
                                <p:cTn fill="hold" nodeType="withEffect" presetClass="entr" presetID="10" presetSubtype="0">
                                  <p:stCondLst>
                                    <p:cond delay="0"/>
                                  </p:stCondLst>
                                  <p:childTnLst>
                                    <p:set>
                                      <p:cBhvr>
                                        <p:cTn dur="1" fill="hold">
                                          <p:stCondLst>
                                            <p:cond delay="0"/>
                                          </p:stCondLst>
                                        </p:cTn>
                                        <p:tgtEl>
                                          <p:spTgt spid="679"/>
                                        </p:tgtEl>
                                        <p:attrNameLst>
                                          <p:attrName>style.visibility</p:attrName>
                                        </p:attrNameLst>
                                      </p:cBhvr>
                                      <p:to>
                                        <p:strVal val="visible"/>
                                      </p:to>
                                    </p:set>
                                    <p:animEffect filter="fade" transition="in">
                                      <p:cBhvr>
                                        <p:cTn dur="1000"/>
                                        <p:tgtEl>
                                          <p:spTgt spid="67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1"/>
                                        </p:tgtEl>
                                        <p:attrNameLst>
                                          <p:attrName>style.visibility</p:attrName>
                                        </p:attrNameLst>
                                      </p:cBhvr>
                                      <p:to>
                                        <p:strVal val="visible"/>
                                      </p:to>
                                    </p:set>
                                    <p:animEffect filter="fade" transition="in">
                                      <p:cBhvr>
                                        <p:cTn dur="1000"/>
                                        <p:tgtEl>
                                          <p:spTgt spid="681"/>
                                        </p:tgtEl>
                                      </p:cBhvr>
                                    </p:animEffect>
                                  </p:childTnLst>
                                </p:cTn>
                              </p:par>
                              <p:par>
                                <p:cTn fill="hold" nodeType="withEffect" presetClass="entr" presetID="10" presetSubtype="0">
                                  <p:stCondLst>
                                    <p:cond delay="0"/>
                                  </p:stCondLst>
                                  <p:childTnLst>
                                    <p:set>
                                      <p:cBhvr>
                                        <p:cTn dur="1" fill="hold">
                                          <p:stCondLst>
                                            <p:cond delay="0"/>
                                          </p:stCondLst>
                                        </p:cTn>
                                        <p:tgtEl>
                                          <p:spTgt spid="682"/>
                                        </p:tgtEl>
                                        <p:attrNameLst>
                                          <p:attrName>style.visibility</p:attrName>
                                        </p:attrNameLst>
                                      </p:cBhvr>
                                      <p:to>
                                        <p:strVal val="visible"/>
                                      </p:to>
                                    </p:set>
                                    <p:animEffect filter="fade" transition="in">
                                      <p:cBhvr>
                                        <p:cTn dur="1000"/>
                                        <p:tgtEl>
                                          <p:spTgt spid="68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7" name="Shape 687"/>
        <p:cNvGrpSpPr/>
        <p:nvPr/>
      </p:nvGrpSpPr>
      <p:grpSpPr>
        <a:xfrm>
          <a:off x="0" y="0"/>
          <a:ext cx="0" cy="0"/>
          <a:chOff x="0" y="0"/>
          <a:chExt cx="0" cy="0"/>
        </a:xfrm>
      </p:grpSpPr>
      <p:sp>
        <p:nvSpPr>
          <p:cNvPr id="688" name="Google Shape;688;p7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Product Availability – Key Integrations</a:t>
            </a:r>
            <a:endParaRPr/>
          </a:p>
        </p:txBody>
      </p:sp>
      <p:sp>
        <p:nvSpPr>
          <p:cNvPr id="689" name="Google Shape;689;p73"/>
          <p:cNvSpPr txBox="1"/>
          <p:nvPr/>
        </p:nvSpPr>
        <p:spPr>
          <a:xfrm>
            <a:off x="506896" y="1507298"/>
            <a:ext cx="4572000" cy="2092561"/>
          </a:xfrm>
          <a:prstGeom prst="rect">
            <a:avLst/>
          </a:prstGeom>
          <a:noFill/>
          <a:ln>
            <a:noFill/>
          </a:ln>
        </p:spPr>
        <p:txBody>
          <a:bodyPr anchorCtr="0" anchor="t" bIns="45700" lIns="91425" spcFirstLastPara="1" rIns="91425" wrap="square" tIns="45700">
            <a:spAutoFit/>
          </a:bodyPr>
          <a:lstStyle/>
          <a:p>
            <a:pPr indent="-285750" lvl="0" marL="314325" marR="0" rtl="0" algn="l">
              <a:lnSpc>
                <a:spcPct val="100000"/>
              </a:lnSpc>
              <a:spcBef>
                <a:spcPts val="0"/>
              </a:spcBef>
              <a:spcAft>
                <a:spcPts val="0"/>
              </a:spcAft>
              <a:buNone/>
            </a:pPr>
            <a:r>
              <a:rPr b="1" i="0" lang="en-GB" sz="1733" u="none" cap="none" strike="noStrike">
                <a:solidFill>
                  <a:srgbClr val="434343"/>
                </a:solidFill>
                <a:latin typeface="Lato"/>
                <a:ea typeface="Lato"/>
                <a:cs typeface="Lato"/>
                <a:sym typeface="Lato"/>
              </a:rPr>
              <a:t>Usual Integrations with Order Channels</a:t>
            </a:r>
            <a:endParaRPr b="0" i="0" sz="1400" u="none" cap="none" strike="noStrike">
              <a:solidFill>
                <a:srgbClr val="000000"/>
              </a:solidFill>
              <a:latin typeface="Arial"/>
              <a:ea typeface="Arial"/>
              <a:cs typeface="Arial"/>
              <a:sym typeface="Arial"/>
            </a:endParaRPr>
          </a:p>
          <a:p>
            <a:pPr indent="-285750" lvl="1" marL="314325" marR="0" rtl="0" algn="l">
              <a:lnSpc>
                <a:spcPct val="100000"/>
              </a:lnSpc>
              <a:spcBef>
                <a:spcPts val="1333"/>
              </a:spcBef>
              <a:spcAft>
                <a:spcPts val="0"/>
              </a:spcAft>
              <a:buClr>
                <a:srgbClr val="000000"/>
              </a:buClr>
              <a:buSzPts val="1733"/>
              <a:buFont typeface="Arial"/>
              <a:buChar char="•"/>
            </a:pPr>
            <a:r>
              <a:rPr b="0" i="0" lang="en-GB" sz="1733" u="none" cap="none" strike="noStrike">
                <a:solidFill>
                  <a:srgbClr val="434343"/>
                </a:solidFill>
                <a:latin typeface="Lato"/>
                <a:ea typeface="Lato"/>
                <a:cs typeface="Lato"/>
                <a:sym typeface="Lato"/>
              </a:rPr>
              <a:t>PLP (cached)</a:t>
            </a:r>
            <a:endParaRPr b="0" i="0" sz="1300" u="none" cap="none" strike="noStrike">
              <a:solidFill>
                <a:srgbClr val="0096D7"/>
              </a:solidFill>
              <a:latin typeface="Arial"/>
              <a:ea typeface="Arial"/>
              <a:cs typeface="Arial"/>
              <a:sym typeface="Arial"/>
            </a:endParaRPr>
          </a:p>
          <a:p>
            <a:pPr indent="-285750" lvl="1" marL="314325" marR="0" rtl="0" algn="l">
              <a:lnSpc>
                <a:spcPct val="100000"/>
              </a:lnSpc>
              <a:spcBef>
                <a:spcPts val="1333"/>
              </a:spcBef>
              <a:spcAft>
                <a:spcPts val="0"/>
              </a:spcAft>
              <a:buClr>
                <a:srgbClr val="000000"/>
              </a:buClr>
              <a:buSzPts val="1733"/>
              <a:buFont typeface="Arial"/>
              <a:buChar char="•"/>
            </a:pPr>
            <a:r>
              <a:rPr b="0" i="0" lang="en-GB" sz="1733" u="none" cap="none" strike="noStrike">
                <a:solidFill>
                  <a:srgbClr val="434343"/>
                </a:solidFill>
                <a:latin typeface="Lato"/>
                <a:ea typeface="Lato"/>
                <a:cs typeface="Lato"/>
                <a:sym typeface="Lato"/>
              </a:rPr>
              <a:t>PDP (cached or real time)</a:t>
            </a:r>
            <a:endParaRPr b="0" i="0" sz="1300" u="none" cap="none" strike="noStrike">
              <a:solidFill>
                <a:srgbClr val="0096D7"/>
              </a:solidFill>
              <a:latin typeface="Arial"/>
              <a:ea typeface="Arial"/>
              <a:cs typeface="Arial"/>
              <a:sym typeface="Arial"/>
            </a:endParaRPr>
          </a:p>
          <a:p>
            <a:pPr indent="-285750" lvl="1" marL="314325" marR="0" rtl="0" algn="l">
              <a:lnSpc>
                <a:spcPct val="100000"/>
              </a:lnSpc>
              <a:spcBef>
                <a:spcPts val="1333"/>
              </a:spcBef>
              <a:spcAft>
                <a:spcPts val="0"/>
              </a:spcAft>
              <a:buClr>
                <a:srgbClr val="000000"/>
              </a:buClr>
              <a:buSzPts val="1733"/>
              <a:buFont typeface="Arial"/>
              <a:buChar char="•"/>
            </a:pPr>
            <a:r>
              <a:rPr b="0" i="0" lang="en-GB" sz="1733" u="none" cap="none" strike="noStrike">
                <a:solidFill>
                  <a:srgbClr val="434343"/>
                </a:solidFill>
                <a:latin typeface="Lato"/>
                <a:ea typeface="Lato"/>
                <a:cs typeface="Lato"/>
                <a:sym typeface="Lato"/>
              </a:rPr>
              <a:t>Cart (real time)</a:t>
            </a:r>
            <a:endParaRPr b="0" i="0" sz="1300" u="none" cap="none" strike="noStrike">
              <a:solidFill>
                <a:srgbClr val="0096D7"/>
              </a:solidFill>
              <a:latin typeface="Arial"/>
              <a:ea typeface="Arial"/>
              <a:cs typeface="Arial"/>
              <a:sym typeface="Arial"/>
            </a:endParaRPr>
          </a:p>
          <a:p>
            <a:pPr indent="-285750" lvl="1" marL="314325" marR="0" rtl="0" algn="l">
              <a:lnSpc>
                <a:spcPct val="100000"/>
              </a:lnSpc>
              <a:spcBef>
                <a:spcPts val="1333"/>
              </a:spcBef>
              <a:spcAft>
                <a:spcPts val="0"/>
              </a:spcAft>
              <a:buClr>
                <a:srgbClr val="000000"/>
              </a:buClr>
              <a:buSzPts val="1733"/>
              <a:buFont typeface="Arial"/>
              <a:buChar char="•"/>
            </a:pPr>
            <a:r>
              <a:rPr b="0" i="0" lang="en-GB" sz="1733" u="none" cap="none" strike="noStrike">
                <a:solidFill>
                  <a:srgbClr val="434343"/>
                </a:solidFill>
                <a:latin typeface="Lato"/>
                <a:ea typeface="Lato"/>
                <a:cs typeface="Lato"/>
                <a:sym typeface="Lato"/>
              </a:rPr>
              <a:t>Checkout (real time)</a:t>
            </a:r>
            <a:endParaRPr b="0" i="0" sz="1300" u="none" cap="none" strike="noStrike">
              <a:solidFill>
                <a:srgbClr val="0096D7"/>
              </a:solidFill>
              <a:latin typeface="Arial"/>
              <a:ea typeface="Arial"/>
              <a:cs typeface="Arial"/>
              <a:sym typeface="Arial"/>
            </a:endParaRPr>
          </a:p>
        </p:txBody>
      </p:sp>
      <p:pic>
        <p:nvPicPr>
          <p:cNvPr id="690" name="Google Shape;690;p73"/>
          <p:cNvPicPr preferRelativeResize="0"/>
          <p:nvPr/>
        </p:nvPicPr>
        <p:blipFill rotWithShape="1">
          <a:blip r:embed="rId3">
            <a:alphaModFix/>
          </a:blip>
          <a:srcRect b="0" l="0" r="0" t="0"/>
          <a:stretch/>
        </p:blipFill>
        <p:spPr>
          <a:xfrm>
            <a:off x="5496730" y="1713979"/>
            <a:ext cx="3239675" cy="16792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4" name="Shape 694"/>
        <p:cNvGrpSpPr/>
        <p:nvPr/>
      </p:nvGrpSpPr>
      <p:grpSpPr>
        <a:xfrm>
          <a:off x="0" y="0"/>
          <a:ext cx="0" cy="0"/>
          <a:chOff x="0" y="0"/>
          <a:chExt cx="0" cy="0"/>
        </a:xfrm>
      </p:grpSpPr>
      <p:sp>
        <p:nvSpPr>
          <p:cNvPr id="695" name="Google Shape;695;p74"/>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Product Availability</a:t>
            </a:r>
            <a:endParaRPr/>
          </a:p>
        </p:txBody>
      </p:sp>
      <p:sp>
        <p:nvSpPr>
          <p:cNvPr id="696" name="Google Shape;696;p74"/>
          <p:cNvSpPr txBox="1"/>
          <p:nvPr/>
        </p:nvSpPr>
        <p:spPr>
          <a:xfrm>
            <a:off x="354075" y="674375"/>
            <a:ext cx="5227800" cy="4094400"/>
          </a:xfrm>
          <a:prstGeom prst="rect">
            <a:avLst/>
          </a:prstGeom>
          <a:noFill/>
          <a:ln>
            <a:noFill/>
          </a:ln>
        </p:spPr>
        <p:txBody>
          <a:bodyPr anchorCtr="0" anchor="t" bIns="45700" lIns="91425" spcFirstLastPara="1" rIns="91425" wrap="square" tIns="45700">
            <a:spAutoFit/>
          </a:bodyPr>
          <a:lstStyle/>
          <a:p>
            <a:pPr indent="-268287" lvl="0" marL="406400" marR="0" rtl="0" algn="l">
              <a:lnSpc>
                <a:spcPct val="100000"/>
              </a:lnSpc>
              <a:spcBef>
                <a:spcPts val="0"/>
              </a:spcBef>
              <a:spcAft>
                <a:spcPts val="0"/>
              </a:spcAft>
              <a:buClr>
                <a:srgbClr val="00B050"/>
              </a:buClr>
              <a:buSzPts val="2000"/>
              <a:buFont typeface="Noto Sans Symbols"/>
              <a:buChar char="✔"/>
            </a:pPr>
            <a:r>
              <a:rPr lang="en-GB" sz="2000"/>
              <a:t>Available to Sell</a:t>
            </a:r>
            <a:endParaRPr b="0" i="0" sz="2000" u="none" cap="none" strike="noStrike">
              <a:solidFill>
                <a:srgbClr val="000000"/>
              </a:solidFill>
              <a:latin typeface="Arial"/>
              <a:ea typeface="Arial"/>
              <a:cs typeface="Arial"/>
              <a:sym typeface="Arial"/>
            </a:endParaRPr>
          </a:p>
          <a:p>
            <a:pPr indent="-355600" lvl="1" marL="914400" marR="0" rtl="0" algn="l">
              <a:lnSpc>
                <a:spcPct val="100000"/>
              </a:lnSpc>
              <a:spcBef>
                <a:spcPts val="0"/>
              </a:spcBef>
              <a:spcAft>
                <a:spcPts val="0"/>
              </a:spcAft>
              <a:buSzPts val="2000"/>
              <a:buChar char="✔"/>
            </a:pPr>
            <a:r>
              <a:rPr lang="en-GB" sz="2000"/>
              <a:t>Polling of Virtual Positions via GraphQL</a:t>
            </a:r>
            <a:endParaRPr sz="2000"/>
          </a:p>
          <a:p>
            <a:pPr indent="-355600" lvl="1" marL="914400" marR="0" rtl="0" algn="l">
              <a:lnSpc>
                <a:spcPct val="100000"/>
              </a:lnSpc>
              <a:spcBef>
                <a:spcPts val="0"/>
              </a:spcBef>
              <a:spcAft>
                <a:spcPts val="0"/>
              </a:spcAft>
              <a:buSzPts val="2000"/>
              <a:buChar char="✔"/>
            </a:pPr>
            <a:r>
              <a:rPr lang="en-GB" sz="2000"/>
              <a:t>Pre-calculated via Virtual Catalogues</a:t>
            </a:r>
            <a:endParaRPr sz="2000"/>
          </a:p>
          <a:p>
            <a:pPr indent="-355600" lvl="1" marL="914400" rtl="0" algn="l">
              <a:spcBef>
                <a:spcPts val="0"/>
              </a:spcBef>
              <a:spcAft>
                <a:spcPts val="0"/>
              </a:spcAft>
              <a:buSzPts val="2000"/>
              <a:buChar char="✔"/>
            </a:pPr>
            <a:r>
              <a:rPr lang="en-GB" sz="2000">
                <a:solidFill>
                  <a:schemeClr val="dk1"/>
                </a:solidFill>
              </a:rPr>
              <a:t>Cached in eCommerce platform</a:t>
            </a:r>
            <a:endParaRPr sz="2000"/>
          </a:p>
          <a:p>
            <a:pPr indent="-355600" lvl="1" marL="914400" marR="0" rtl="0" algn="l">
              <a:lnSpc>
                <a:spcPct val="100000"/>
              </a:lnSpc>
              <a:spcBef>
                <a:spcPts val="0"/>
              </a:spcBef>
              <a:spcAft>
                <a:spcPts val="0"/>
              </a:spcAft>
              <a:buSzPts val="2000"/>
              <a:buChar char="✔"/>
            </a:pPr>
            <a:r>
              <a:rPr lang="en-GB" sz="2000"/>
              <a:t>Not orchestrated</a:t>
            </a:r>
            <a:endParaRPr sz="2000"/>
          </a:p>
          <a:p>
            <a:pPr indent="-268287" lvl="1" marL="406400" marR="0" rtl="0" algn="l">
              <a:lnSpc>
                <a:spcPct val="100000"/>
              </a:lnSpc>
              <a:spcBef>
                <a:spcPts val="600"/>
              </a:spcBef>
              <a:spcAft>
                <a:spcPts val="0"/>
              </a:spcAft>
              <a:buClr>
                <a:srgbClr val="00B050"/>
              </a:buClr>
              <a:buSzPts val="2000"/>
              <a:buFont typeface="Noto Sans Symbols"/>
              <a:buChar char="✔"/>
            </a:pPr>
            <a:r>
              <a:rPr b="0" i="0" lang="en-GB" sz="2000" u="none" cap="none" strike="noStrike">
                <a:solidFill>
                  <a:srgbClr val="000000"/>
                </a:solidFill>
                <a:latin typeface="Arial"/>
                <a:ea typeface="Arial"/>
                <a:cs typeface="Arial"/>
                <a:sym typeface="Arial"/>
              </a:rPr>
              <a:t>Real</a:t>
            </a:r>
            <a:r>
              <a:rPr lang="en-GB" sz="2000"/>
              <a:t>-</a:t>
            </a:r>
            <a:r>
              <a:rPr b="0" i="0" lang="en-GB" sz="2000" u="none" cap="none" strike="noStrike">
                <a:solidFill>
                  <a:srgbClr val="000000"/>
                </a:solidFill>
                <a:latin typeface="Arial"/>
                <a:ea typeface="Arial"/>
                <a:cs typeface="Arial"/>
                <a:sym typeface="Arial"/>
              </a:rPr>
              <a:t>time “Fulfilment Options” calls</a:t>
            </a:r>
            <a:endParaRPr sz="2000"/>
          </a:p>
          <a:p>
            <a:pPr indent="-355600" lvl="1" marL="914400" marR="0" rtl="0" algn="l">
              <a:lnSpc>
                <a:spcPct val="100000"/>
              </a:lnSpc>
              <a:spcBef>
                <a:spcPts val="600"/>
              </a:spcBef>
              <a:spcAft>
                <a:spcPts val="0"/>
              </a:spcAft>
              <a:buSzPts val="2000"/>
              <a:buChar char="✔"/>
            </a:pPr>
            <a:r>
              <a:rPr lang="en-GB" sz="2000"/>
              <a:t>Synchronous GraphQL call</a:t>
            </a:r>
            <a:endParaRPr sz="2000"/>
          </a:p>
          <a:p>
            <a:pPr indent="-355600" lvl="1" marL="914400" marR="0" rtl="0" algn="l">
              <a:lnSpc>
                <a:spcPct val="100000"/>
              </a:lnSpc>
              <a:spcBef>
                <a:spcPts val="600"/>
              </a:spcBef>
              <a:spcAft>
                <a:spcPts val="0"/>
              </a:spcAft>
              <a:buSzPts val="2000"/>
              <a:buChar char="✔"/>
            </a:pPr>
            <a:r>
              <a:rPr lang="en-GB" sz="2000"/>
              <a:t>Variety of Workflows</a:t>
            </a:r>
            <a:endParaRPr sz="2000"/>
          </a:p>
          <a:p>
            <a:pPr indent="-355600" lvl="1" marL="914400" rtl="0" algn="l">
              <a:spcBef>
                <a:spcPts val="600"/>
              </a:spcBef>
              <a:spcAft>
                <a:spcPts val="0"/>
              </a:spcAft>
              <a:buSzPts val="2000"/>
              <a:buChar char="✔"/>
            </a:pPr>
            <a:r>
              <a:rPr lang="en-GB" sz="2000">
                <a:solidFill>
                  <a:schemeClr val="dk1"/>
                </a:solidFill>
              </a:rPr>
              <a:t>Orchestrated</a:t>
            </a:r>
            <a:br>
              <a:rPr lang="en-GB" sz="2000">
                <a:solidFill>
                  <a:schemeClr val="dk1"/>
                </a:solidFill>
              </a:rPr>
            </a:br>
            <a:endParaRPr sz="2000">
              <a:solidFill>
                <a:schemeClr val="dk1"/>
              </a:solidFill>
            </a:endParaRPr>
          </a:p>
        </p:txBody>
      </p:sp>
      <p:grpSp>
        <p:nvGrpSpPr>
          <p:cNvPr id="697" name="Google Shape;697;p74"/>
          <p:cNvGrpSpPr/>
          <p:nvPr/>
        </p:nvGrpSpPr>
        <p:grpSpPr>
          <a:xfrm>
            <a:off x="5823508" y="1806125"/>
            <a:ext cx="3006897" cy="1531174"/>
            <a:chOff x="5083158" y="1562950"/>
            <a:chExt cx="3006897" cy="1531174"/>
          </a:xfrm>
        </p:grpSpPr>
        <p:sp>
          <p:nvSpPr>
            <p:cNvPr id="698" name="Google Shape;698;p74"/>
            <p:cNvSpPr/>
            <p:nvPr/>
          </p:nvSpPr>
          <p:spPr>
            <a:xfrm>
              <a:off x="5083159" y="1562950"/>
              <a:ext cx="2909400" cy="294900"/>
            </a:xfrm>
            <a:prstGeom prst="roundRect">
              <a:avLst>
                <a:gd fmla="val 0" name="adj"/>
              </a:avLst>
            </a:prstGeom>
            <a:solidFill>
              <a:srgbClr val="7F7F7F"/>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b="1" i="0" lang="en-GB" sz="1100" u="none" cap="none" strike="noStrike">
                  <a:solidFill>
                    <a:schemeClr val="lt1"/>
                  </a:solidFill>
                  <a:latin typeface="Lato"/>
                  <a:ea typeface="Lato"/>
                  <a:cs typeface="Lato"/>
                  <a:sym typeface="Lato"/>
                </a:rPr>
                <a:t>Ecommerce</a:t>
              </a:r>
              <a:endParaRPr b="1" i="0" sz="1100" u="none" cap="none" strike="noStrike">
                <a:solidFill>
                  <a:schemeClr val="lt1"/>
                </a:solidFill>
                <a:latin typeface="Lato"/>
                <a:ea typeface="Lato"/>
                <a:cs typeface="Lato"/>
                <a:sym typeface="Lato"/>
              </a:endParaRPr>
            </a:p>
          </p:txBody>
        </p:sp>
        <p:cxnSp>
          <p:nvCxnSpPr>
            <p:cNvPr id="699" name="Google Shape;699;p74"/>
            <p:cNvCxnSpPr/>
            <p:nvPr/>
          </p:nvCxnSpPr>
          <p:spPr>
            <a:xfrm rot="10800000">
              <a:off x="6151987" y="1851494"/>
              <a:ext cx="0" cy="468000"/>
            </a:xfrm>
            <a:prstGeom prst="straightConnector1">
              <a:avLst/>
            </a:prstGeom>
            <a:noFill/>
            <a:ln cap="flat" cmpd="sng" w="9525">
              <a:solidFill>
                <a:srgbClr val="0094D7"/>
              </a:solidFill>
              <a:prstDash val="solid"/>
              <a:round/>
              <a:headEnd len="med" w="med" type="triangle"/>
              <a:tailEnd len="med" w="med" type="triangle"/>
            </a:ln>
          </p:spPr>
        </p:cxnSp>
        <p:sp>
          <p:nvSpPr>
            <p:cNvPr id="700" name="Google Shape;700;p74"/>
            <p:cNvSpPr txBox="1"/>
            <p:nvPr/>
          </p:nvSpPr>
          <p:spPr>
            <a:xfrm>
              <a:off x="6156268" y="1922537"/>
              <a:ext cx="1217100" cy="307800"/>
            </a:xfrm>
            <a:prstGeom prst="rect">
              <a:avLst/>
            </a:prstGeom>
            <a:noFill/>
            <a:ln>
              <a:noFill/>
            </a:ln>
          </p:spPr>
          <p:txBody>
            <a:bodyPr anchorCtr="0" anchor="t" bIns="45700" lIns="91425" spcFirstLastPara="1" rIns="91425" wrap="square" tIns="45700">
              <a:spAutoFit/>
            </a:bodyPr>
            <a:lstStyle/>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Create fulfilment options</a:t>
              </a:r>
              <a:endParaRPr/>
            </a:p>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A5A5A5"/>
                  </a:solidFill>
                  <a:latin typeface="Arial"/>
                  <a:ea typeface="Arial"/>
                  <a:cs typeface="Arial"/>
                  <a:sym typeface="Arial"/>
                </a:rPr>
                <a:t>Get order details</a:t>
              </a:r>
              <a:endParaRPr/>
            </a:p>
          </p:txBody>
        </p:sp>
        <p:cxnSp>
          <p:nvCxnSpPr>
            <p:cNvPr id="701" name="Google Shape;701;p74"/>
            <p:cNvCxnSpPr/>
            <p:nvPr/>
          </p:nvCxnSpPr>
          <p:spPr>
            <a:xfrm>
              <a:off x="7357178" y="1864388"/>
              <a:ext cx="0" cy="468000"/>
            </a:xfrm>
            <a:prstGeom prst="straightConnector1">
              <a:avLst/>
            </a:prstGeom>
            <a:noFill/>
            <a:ln cap="flat" cmpd="sng" w="9525">
              <a:solidFill>
                <a:srgbClr val="0094D7"/>
              </a:solidFill>
              <a:prstDash val="solid"/>
              <a:round/>
              <a:headEnd len="sm" w="sm" type="none"/>
              <a:tailEnd len="med" w="med" type="triangle"/>
            </a:ln>
          </p:spPr>
        </p:cxnSp>
        <p:sp>
          <p:nvSpPr>
            <p:cNvPr id="702" name="Google Shape;702;p74"/>
            <p:cNvSpPr txBox="1"/>
            <p:nvPr/>
          </p:nvSpPr>
          <p:spPr>
            <a:xfrm>
              <a:off x="7392555" y="1868676"/>
              <a:ext cx="697500" cy="415500"/>
            </a:xfrm>
            <a:prstGeom prst="rect">
              <a:avLst/>
            </a:prstGeom>
            <a:noFill/>
            <a:ln>
              <a:noFill/>
            </a:ln>
          </p:spPr>
          <p:txBody>
            <a:bodyPr anchorCtr="0" anchor="t" bIns="45700" lIns="91425" spcFirstLastPara="1" rIns="91425" wrap="square" tIns="45700">
              <a:spAutoFit/>
            </a:bodyPr>
            <a:lstStyle/>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A5A5A5"/>
                  </a:solidFill>
                  <a:latin typeface="Arial"/>
                  <a:ea typeface="Arial"/>
                  <a:cs typeface="Arial"/>
                  <a:sym typeface="Arial"/>
                </a:rPr>
                <a:t>Customer</a:t>
              </a:r>
              <a:endParaRPr/>
            </a:p>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A5A5A5"/>
                  </a:solidFill>
                  <a:latin typeface="Arial"/>
                  <a:ea typeface="Arial"/>
                  <a:cs typeface="Arial"/>
                  <a:sym typeface="Arial"/>
                </a:rPr>
                <a:t>Order</a:t>
              </a:r>
              <a:endParaRPr/>
            </a:p>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A5A5A5"/>
                  </a:solidFill>
                  <a:latin typeface="Arial"/>
                  <a:ea typeface="Arial"/>
                  <a:cs typeface="Arial"/>
                  <a:sym typeface="Arial"/>
                </a:rPr>
                <a:t>Transaction</a:t>
              </a:r>
              <a:endParaRPr/>
            </a:p>
          </p:txBody>
        </p:sp>
        <p:cxnSp>
          <p:nvCxnSpPr>
            <p:cNvPr id="703" name="Google Shape;703;p74"/>
            <p:cNvCxnSpPr/>
            <p:nvPr/>
          </p:nvCxnSpPr>
          <p:spPr>
            <a:xfrm>
              <a:off x="5271304" y="1845630"/>
              <a:ext cx="0" cy="468000"/>
            </a:xfrm>
            <a:prstGeom prst="straightConnector1">
              <a:avLst/>
            </a:prstGeom>
            <a:noFill/>
            <a:ln cap="flat" cmpd="sng" w="9525">
              <a:solidFill>
                <a:srgbClr val="0094D7"/>
              </a:solidFill>
              <a:prstDash val="solid"/>
              <a:round/>
              <a:headEnd len="med" w="med" type="triangle"/>
              <a:tailEnd len="sm" w="sm" type="none"/>
            </a:ln>
          </p:spPr>
        </p:cxnSp>
        <p:sp>
          <p:nvSpPr>
            <p:cNvPr id="704" name="Google Shape;704;p74"/>
            <p:cNvSpPr txBox="1"/>
            <p:nvPr/>
          </p:nvSpPr>
          <p:spPr>
            <a:xfrm>
              <a:off x="5218181" y="1959322"/>
              <a:ext cx="893100" cy="307800"/>
            </a:xfrm>
            <a:prstGeom prst="rect">
              <a:avLst/>
            </a:prstGeom>
            <a:noFill/>
            <a:ln>
              <a:noFill/>
            </a:ln>
          </p:spPr>
          <p:txBody>
            <a:bodyPr anchorCtr="0" anchor="t" bIns="45700" lIns="91425" spcFirstLastPara="1" rIns="91425" wrap="square" tIns="45700">
              <a:spAutoFit/>
            </a:bodyPr>
            <a:lstStyle/>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Available To Sell</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Arial"/>
                  <a:ea typeface="Arial"/>
                  <a:cs typeface="Arial"/>
                  <a:sym typeface="Arial"/>
                </a:rPr>
                <a:t>(Pull)</a:t>
              </a:r>
              <a:endParaRPr/>
            </a:p>
          </p:txBody>
        </p:sp>
        <p:sp>
          <p:nvSpPr>
            <p:cNvPr id="705" name="Google Shape;705;p74"/>
            <p:cNvSpPr/>
            <p:nvPr/>
          </p:nvSpPr>
          <p:spPr>
            <a:xfrm>
              <a:off x="5083158" y="2348924"/>
              <a:ext cx="2909400" cy="745200"/>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Arial"/>
                  <a:ea typeface="Arial"/>
                  <a:cs typeface="Arial"/>
                  <a:sym typeface="Arial"/>
                </a:rPr>
                <a:t>Fluent Order Management</a:t>
              </a:r>
              <a:endParaRPr b="1" i="0" sz="1200" u="none" cap="none" strike="noStrike">
                <a:solidFill>
                  <a:schemeClr val="lt1"/>
                </a:solidFill>
                <a:latin typeface="Arial"/>
                <a:ea typeface="Arial"/>
                <a:cs typeface="Arial"/>
                <a:sym typeface="Arial"/>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sp>
        <p:nvSpPr>
          <p:cNvPr id="710" name="Google Shape;710;p7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Product Availability – Key Integrations</a:t>
            </a:r>
            <a:endParaRPr/>
          </a:p>
        </p:txBody>
      </p:sp>
      <p:sp>
        <p:nvSpPr>
          <p:cNvPr id="711" name="Google Shape;711;p75"/>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p>
            <a:pPr indent="-228600" lvl="0" marL="457200" rtl="0" algn="l">
              <a:lnSpc>
                <a:spcPct val="100000"/>
              </a:lnSpc>
              <a:spcBef>
                <a:spcPts val="300"/>
              </a:spcBef>
              <a:spcAft>
                <a:spcPts val="0"/>
              </a:spcAft>
              <a:buSzPts val="1500"/>
              <a:buNone/>
            </a:pPr>
            <a:r>
              <a:rPr lang="en-GB"/>
              <a:t>Create Fulfillment Options (from PDP)</a:t>
            </a:r>
            <a:endParaRPr/>
          </a:p>
        </p:txBody>
      </p:sp>
      <p:sp>
        <p:nvSpPr>
          <p:cNvPr id="712" name="Google Shape;712;p75"/>
          <p:cNvSpPr txBox="1"/>
          <p:nvPr/>
        </p:nvSpPr>
        <p:spPr>
          <a:xfrm>
            <a:off x="496107" y="1474533"/>
            <a:ext cx="2802835" cy="343170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700" u="none" cap="none" strike="noStrike">
                <a:solidFill>
                  <a:srgbClr val="800555"/>
                </a:solidFill>
                <a:latin typeface="IBM Plex Mono"/>
                <a:ea typeface="IBM Plex Mono"/>
                <a:cs typeface="IBM Plex Mono"/>
                <a:sym typeface="IBM Plex Mono"/>
              </a:rPr>
              <a:t>mutation</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08080"/>
                </a:solidFill>
                <a:latin typeface="IBM Plex Mono"/>
                <a:ea typeface="IBM Plex Mono"/>
                <a:cs typeface="IBM Plex Mono"/>
                <a:sym typeface="IBM Plex Mono"/>
              </a:rPr>
              <a:t>GetCCFulfilmentOption</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7F007F"/>
                </a:solidFill>
                <a:latin typeface="IBM Plex Mono"/>
                <a:ea typeface="IBM Plex Mono"/>
                <a:cs typeface="IBM Plex Mono"/>
                <a:sym typeface="IBM Plex Mono"/>
              </a:rPr>
              <a:t>$ref</a:t>
            </a:r>
            <a:r>
              <a:rPr b="0" i="0" lang="en-GB" sz="700" u="none" cap="none" strike="noStrike">
                <a:solidFill>
                  <a:srgbClr val="000000"/>
                </a:solidFill>
                <a:latin typeface="IBM Plex Mono"/>
                <a:ea typeface="IBM Plex Mono"/>
                <a:cs typeface="IBM Plex Mono"/>
                <a:sym typeface="IBM Plex Mono"/>
              </a:rPr>
              <a:t>: </a:t>
            </a:r>
            <a:r>
              <a:rPr b="1" i="0" lang="en-GB" sz="700" u="none" cap="none" strike="noStrike">
                <a:solidFill>
                  <a:srgbClr val="800555"/>
                </a:solidFill>
                <a:latin typeface="IBM Plex Mono"/>
                <a:ea typeface="IBM Plex Mono"/>
                <a:cs typeface="IBM Plex Mono"/>
                <a:sym typeface="IBM Plex Mono"/>
              </a:rPr>
              <a:t>String</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createFulfilmentOption</a:t>
            </a:r>
            <a:r>
              <a:rPr b="0" i="0" lang="en-GB" sz="700" u="none" cap="none" strike="noStrike">
                <a:solidFill>
                  <a:srgbClr val="000000"/>
                </a:solidFill>
                <a:latin typeface="IBM Plex Mono"/>
                <a:ea typeface="IBM Plex Mono"/>
                <a:cs typeface="IBM Plex Mono"/>
                <a:sym typeface="IBM Plex Mono"/>
              </a:rPr>
              <a:t> (</a:t>
            </a:r>
            <a:r>
              <a:rPr b="1" i="0" lang="en-GB" sz="700" u="none" cap="none" strike="noStrike">
                <a:solidFill>
                  <a:srgbClr val="800555"/>
                </a:solidFill>
                <a:latin typeface="IBM Plex Mono"/>
                <a:ea typeface="IBM Plex Mono"/>
                <a:cs typeface="IBM Plex Mono"/>
                <a:sym typeface="IBM Plex Mono"/>
              </a:rPr>
              <a:t>input</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7F007F"/>
                </a:solidFill>
                <a:latin typeface="IBM Plex Mono"/>
                <a:ea typeface="IBM Plex Mono"/>
                <a:cs typeface="IBM Plex Mono"/>
                <a:sym typeface="IBM Plex Mono"/>
              </a:rPr>
              <a:t>$ref</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1" i="0" lang="en-GB" sz="700" u="none" cap="none" strike="noStrike">
                <a:solidFill>
                  <a:srgbClr val="800555"/>
                </a:solidFill>
                <a:latin typeface="IBM Plex Mono"/>
                <a:ea typeface="IBM Plex Mono"/>
                <a:cs typeface="IBM Plex Mono"/>
                <a:sym typeface="IBM Plex Mono"/>
              </a:rPr>
              <a:t>type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2A00FF"/>
                </a:solidFill>
                <a:latin typeface="IBM Plex Mono"/>
                <a:ea typeface="IBM Plex Mono"/>
                <a:cs typeface="IBM Plex Mono"/>
                <a:sym typeface="IBM Plex Mono"/>
              </a:rPr>
              <a:t>"CC"</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orderType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2A00FF"/>
                </a:solidFill>
                <a:latin typeface="IBM Plex Mono"/>
                <a:ea typeface="IBM Plex Mono"/>
                <a:cs typeface="IBM Plex Mono"/>
                <a:sym typeface="IBM Plex Mono"/>
              </a:rPr>
              <a:t>"CC"</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retailerId</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0B050"/>
                </a:solidFill>
                <a:latin typeface="IBM Plex Mono"/>
                <a:ea typeface="IBM Plex Mono"/>
                <a:cs typeface="IBM Plex Mono"/>
                <a:sym typeface="IBM Plex Mono"/>
              </a:rPr>
              <a:t>1</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locationRef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2A00FF"/>
                </a:solidFill>
                <a:latin typeface="IBM Plex Mono"/>
                <a:ea typeface="IBM Plex Mono"/>
                <a:cs typeface="IBM Plex Mono"/>
                <a:sym typeface="IBM Plex Mono"/>
              </a:rPr>
              <a:t>"Store1"</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products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requestedQuantity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0B050"/>
                </a:solidFill>
                <a:latin typeface="IBM Plex Mono"/>
                <a:ea typeface="IBM Plex Mono"/>
                <a:cs typeface="IBM Plex Mono"/>
                <a:sym typeface="IBM Plex Mono"/>
              </a:rPr>
              <a:t>1</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productRef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2A00FF"/>
                </a:solidFill>
                <a:latin typeface="IBM Plex Mono"/>
                <a:ea typeface="IBM Plex Mono"/>
                <a:cs typeface="IBM Plex Mono"/>
                <a:sym typeface="IBM Plex Mono"/>
              </a:rPr>
              <a:t>"ItemA"</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7F0055"/>
                </a:solidFill>
                <a:latin typeface="IBM Plex Mono"/>
                <a:ea typeface="IBM Plex Mono"/>
                <a:cs typeface="IBM Plex Mono"/>
                <a:sym typeface="IBM Plex Mono"/>
              </a:rPr>
              <a:t>executionMode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08080"/>
                </a:solidFill>
                <a:latin typeface="IBM Plex Mono"/>
                <a:ea typeface="IBM Plex Mono"/>
                <a:cs typeface="IBM Plex Mono"/>
                <a:sym typeface="IBM Plex Mono"/>
              </a:rPr>
              <a:t>AWAIT_ORCHESTRATION</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id</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status</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plans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edges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node</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ref</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status</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eta</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1" i="0" lang="en-GB" sz="700" u="none" cap="none" strike="noStrike">
                <a:solidFill>
                  <a:srgbClr val="800555"/>
                </a:solidFill>
                <a:latin typeface="IBM Plex Mono"/>
                <a:ea typeface="IBM Plex Mono"/>
                <a:cs typeface="IBM Plex Mono"/>
                <a:sym typeface="IBM Plex Mono"/>
              </a:rPr>
              <a:t>type</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fulfilments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fulfilmentType</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locationRef</a:t>
            </a:r>
            <a:endParaRPr b="0" i="0" sz="700" u="none" cap="none" strike="noStrike">
              <a:solidFill>
                <a:srgbClr val="7F0055"/>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eta</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items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productRef</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availableQuantity</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requestedQuantity</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p:txBody>
      </p:sp>
      <p:sp>
        <p:nvSpPr>
          <p:cNvPr id="713" name="Google Shape;713;p75"/>
          <p:cNvSpPr txBox="1"/>
          <p:nvPr/>
        </p:nvSpPr>
        <p:spPr>
          <a:xfrm>
            <a:off x="353702" y="1060217"/>
            <a:ext cx="2985051" cy="273900"/>
          </a:xfrm>
          <a:prstGeom prst="rect">
            <a:avLst/>
          </a:prstGeom>
          <a:noFill/>
          <a:ln>
            <a:noFill/>
          </a:ln>
        </p:spPr>
        <p:txBody>
          <a:bodyPr anchorCtr="0" anchor="t" bIns="45700" lIns="91425" spcFirstLastPara="1" rIns="90000" wrap="square" tIns="45700">
            <a:noAutofit/>
          </a:bodyPr>
          <a:lstStyle/>
          <a:p>
            <a:pPr indent="-228600" lvl="0" marL="457200" marR="0" rtl="0" algn="l">
              <a:lnSpc>
                <a:spcPct val="100000"/>
              </a:lnSpc>
              <a:spcBef>
                <a:spcPts val="300"/>
              </a:spcBef>
              <a:spcAft>
                <a:spcPts val="0"/>
              </a:spcAft>
              <a:buClr>
                <a:schemeClr val="accent6"/>
              </a:buClr>
              <a:buSzPts val="1500"/>
              <a:buFont typeface="Arial"/>
              <a:buNone/>
            </a:pPr>
            <a:r>
              <a:rPr b="1" i="0" lang="en-GB" sz="1500" u="none" cap="none" strike="noStrike">
                <a:solidFill>
                  <a:schemeClr val="dk1"/>
                </a:solidFill>
                <a:latin typeface="Arial"/>
                <a:ea typeface="Arial"/>
                <a:cs typeface="Arial"/>
                <a:sym typeface="Arial"/>
              </a:rPr>
              <a:t>Request </a:t>
            </a:r>
            <a:endParaRPr/>
          </a:p>
        </p:txBody>
      </p:sp>
      <p:sp>
        <p:nvSpPr>
          <p:cNvPr id="714" name="Google Shape;714;p75"/>
          <p:cNvSpPr txBox="1"/>
          <p:nvPr/>
        </p:nvSpPr>
        <p:spPr>
          <a:xfrm>
            <a:off x="3867912" y="1056738"/>
            <a:ext cx="2985051" cy="273900"/>
          </a:xfrm>
          <a:prstGeom prst="rect">
            <a:avLst/>
          </a:prstGeom>
          <a:noFill/>
          <a:ln>
            <a:noFill/>
          </a:ln>
        </p:spPr>
        <p:txBody>
          <a:bodyPr anchorCtr="0" anchor="t" bIns="45700" lIns="91425" spcFirstLastPara="1" rIns="90000" wrap="square" tIns="45700">
            <a:noAutofit/>
          </a:bodyPr>
          <a:lstStyle/>
          <a:p>
            <a:pPr indent="-228600" lvl="0" marL="457200" marR="0" rtl="0" algn="l">
              <a:lnSpc>
                <a:spcPct val="100000"/>
              </a:lnSpc>
              <a:spcBef>
                <a:spcPts val="300"/>
              </a:spcBef>
              <a:spcAft>
                <a:spcPts val="0"/>
              </a:spcAft>
              <a:buClr>
                <a:schemeClr val="accent6"/>
              </a:buClr>
              <a:buSzPts val="1500"/>
              <a:buFont typeface="Arial"/>
              <a:buNone/>
            </a:pPr>
            <a:r>
              <a:rPr b="1" i="0" lang="en-GB" sz="1500" u="none" cap="none" strike="noStrike">
                <a:solidFill>
                  <a:schemeClr val="dk1"/>
                </a:solidFill>
                <a:latin typeface="Arial"/>
                <a:ea typeface="Arial"/>
                <a:cs typeface="Arial"/>
                <a:sym typeface="Arial"/>
              </a:rPr>
              <a:t>Response</a:t>
            </a:r>
            <a:endParaRPr/>
          </a:p>
        </p:txBody>
      </p:sp>
      <p:sp>
        <p:nvSpPr>
          <p:cNvPr id="715" name="Google Shape;715;p75"/>
          <p:cNvSpPr txBox="1"/>
          <p:nvPr/>
        </p:nvSpPr>
        <p:spPr>
          <a:xfrm>
            <a:off x="4010317" y="1474532"/>
            <a:ext cx="4572000" cy="386259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"data"</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"createFulfilmentOption"</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"id"</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"de5a2e82-c971-4b84-8520-de79b9df6903"</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"status"</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"OPTIONS_PROVIDED"</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"plans"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"edges"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"node"</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"6b66ecbe-be52-4eb8-a9e5-98cb578964a5"</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"status"</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"CREATED"</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"eta"</a:t>
            </a:r>
            <a:r>
              <a:rPr b="0" i="0" lang="en-GB" sz="700" u="none" cap="none" strike="noStrike">
                <a:solidFill>
                  <a:srgbClr val="000000"/>
                </a:solidFill>
                <a:latin typeface="IBM Plex Mono"/>
                <a:ea typeface="IBM Plex Mono"/>
                <a:cs typeface="IBM Plex Mono"/>
                <a:sym typeface="IBM Plex Mono"/>
              </a:rPr>
              <a:t>: </a:t>
            </a:r>
            <a:r>
              <a:rPr b="1" i="0" lang="en-GB" sz="700" u="none" cap="none" strike="noStrike">
                <a:solidFill>
                  <a:srgbClr val="0451A5"/>
                </a:solidFill>
                <a:latin typeface="IBM Plex Mono"/>
                <a:ea typeface="IBM Plex Mono"/>
                <a:cs typeface="IBM Plex Mono"/>
                <a:sym typeface="IBM Plex Mono"/>
              </a:rPr>
              <a:t>null</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"type"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"CC"</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"fulfilments"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"fulfilmentType"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"CC"</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"locationRef"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"Store1"</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"eta"</a:t>
            </a:r>
            <a:r>
              <a:rPr b="0" i="0" lang="en-GB" sz="700" u="none" cap="none" strike="noStrike">
                <a:solidFill>
                  <a:srgbClr val="000000"/>
                </a:solidFill>
                <a:latin typeface="IBM Plex Mono"/>
                <a:ea typeface="IBM Plex Mono"/>
                <a:cs typeface="IBM Plex Mono"/>
                <a:sym typeface="IBM Plex Mono"/>
              </a:rPr>
              <a:t>: </a:t>
            </a:r>
            <a:r>
              <a:rPr b="1" i="0" lang="en-GB" sz="700" u="none" cap="none" strike="noStrike">
                <a:solidFill>
                  <a:srgbClr val="0451A5"/>
                </a:solidFill>
                <a:latin typeface="IBM Plex Mono"/>
                <a:ea typeface="IBM Plex Mono"/>
                <a:cs typeface="IBM Plex Mono"/>
                <a:sym typeface="IBM Plex Mono"/>
              </a:rPr>
              <a:t>null</a:t>
            </a:r>
            <a:r>
              <a:rPr b="0" i="0" lang="en-GB" sz="700" u="none" cap="none" strike="noStrike">
                <a:solidFill>
                  <a:srgbClr val="000000"/>
                </a:solidFill>
                <a:latin typeface="IBM Plex Mono"/>
                <a:ea typeface="IBM Plex Mono"/>
                <a:cs typeface="IBM Plex Mono"/>
                <a:sym typeface="IBM Plex Mono"/>
              </a:rPr>
              <a:t>,</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"items"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"productRef"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"ItemA"</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"availableQuantity"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9</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"requestedQuantity"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1</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"fulfilmentType"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"CC"</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"locationRef"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"Store2"</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"eta"</a:t>
            </a:r>
            <a:r>
              <a:rPr b="0" i="0" lang="en-GB" sz="700" u="none" cap="none" strike="noStrike">
                <a:solidFill>
                  <a:srgbClr val="000000"/>
                </a:solidFill>
                <a:latin typeface="IBM Plex Mono"/>
                <a:ea typeface="IBM Plex Mono"/>
                <a:cs typeface="IBM Plex Mono"/>
                <a:sym typeface="IBM Plex Mono"/>
              </a:rPr>
              <a:t>: </a:t>
            </a:r>
            <a:r>
              <a:rPr b="1" i="0" lang="en-GB" sz="700" u="none" cap="none" strike="noStrike">
                <a:solidFill>
                  <a:srgbClr val="0451A5"/>
                </a:solidFill>
                <a:latin typeface="IBM Plex Mono"/>
                <a:ea typeface="IBM Plex Mono"/>
                <a:cs typeface="IBM Plex Mono"/>
                <a:sym typeface="IBM Plex Mono"/>
              </a:rPr>
              <a:t>null</a:t>
            </a:r>
            <a:r>
              <a:rPr b="0" i="0" lang="en-GB" sz="700" u="none" cap="none" strike="noStrike">
                <a:solidFill>
                  <a:srgbClr val="000000"/>
                </a:solidFill>
                <a:latin typeface="IBM Plex Mono"/>
                <a:ea typeface="IBM Plex Mono"/>
                <a:cs typeface="IBM Plex Mono"/>
                <a:sym typeface="IBM Plex Mono"/>
              </a:rPr>
              <a:t>,</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"items"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"productRef"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"ItemA"</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"availableQuantity"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5</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"requestedQuantity"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1</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p:txBody>
      </p:sp>
      <p:sp>
        <p:nvSpPr>
          <p:cNvPr id="716" name="Google Shape;716;p75"/>
          <p:cNvSpPr/>
          <p:nvPr/>
        </p:nvSpPr>
        <p:spPr>
          <a:xfrm>
            <a:off x="3867912" y="4152900"/>
            <a:ext cx="1513713" cy="923925"/>
          </a:xfrm>
          <a:prstGeom prst="roundRect">
            <a:avLst>
              <a:gd fmla="val 16667" name="adj"/>
            </a:avLst>
          </a:prstGeom>
          <a:noFill/>
          <a:ln cap="flat" cmpd="sng" w="25400">
            <a:solidFill>
              <a:srgbClr val="006D9C"/>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17" name="Google Shape;717;p75"/>
          <p:cNvSpPr/>
          <p:nvPr/>
        </p:nvSpPr>
        <p:spPr>
          <a:xfrm>
            <a:off x="3865943" y="3085081"/>
            <a:ext cx="1513713" cy="1001681"/>
          </a:xfrm>
          <a:prstGeom prst="roundRect">
            <a:avLst>
              <a:gd fmla="val 16667" name="adj"/>
            </a:avLst>
          </a:prstGeom>
          <a:noFill/>
          <a:ln cap="flat" cmpd="sng" w="25400">
            <a:solidFill>
              <a:srgbClr val="006D9C"/>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18" name="Google Shape;718;p75"/>
          <p:cNvSpPr/>
          <p:nvPr/>
        </p:nvSpPr>
        <p:spPr>
          <a:xfrm>
            <a:off x="360979" y="1855721"/>
            <a:ext cx="1559261" cy="826519"/>
          </a:xfrm>
          <a:prstGeom prst="roundRect">
            <a:avLst>
              <a:gd fmla="val 16667" name="adj"/>
            </a:avLst>
          </a:prstGeom>
          <a:noFill/>
          <a:ln cap="flat" cmpd="sng" w="25400">
            <a:solidFill>
              <a:srgbClr val="006D9C"/>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2" name="Shape 722"/>
        <p:cNvGrpSpPr/>
        <p:nvPr/>
      </p:nvGrpSpPr>
      <p:grpSpPr>
        <a:xfrm>
          <a:off x="0" y="0"/>
          <a:ext cx="0" cy="0"/>
          <a:chOff x="0" y="0"/>
          <a:chExt cx="0" cy="0"/>
        </a:xfrm>
      </p:grpSpPr>
      <p:sp>
        <p:nvSpPr>
          <p:cNvPr id="723" name="Google Shape;723;p76"/>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Product Availability – Key Integrations</a:t>
            </a:r>
            <a:endParaRPr/>
          </a:p>
        </p:txBody>
      </p:sp>
      <p:sp>
        <p:nvSpPr>
          <p:cNvPr id="724" name="Google Shape;724;p76"/>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p>
            <a:pPr indent="-228600" lvl="0" marL="457200" rtl="0" algn="l">
              <a:lnSpc>
                <a:spcPct val="100000"/>
              </a:lnSpc>
              <a:spcBef>
                <a:spcPts val="300"/>
              </a:spcBef>
              <a:spcAft>
                <a:spcPts val="0"/>
              </a:spcAft>
              <a:buSzPts val="1500"/>
              <a:buNone/>
            </a:pPr>
            <a:r>
              <a:rPr lang="en-GB"/>
              <a:t>Create Fulfillment Options (from Cart)</a:t>
            </a:r>
            <a:endParaRPr/>
          </a:p>
        </p:txBody>
      </p:sp>
      <p:sp>
        <p:nvSpPr>
          <p:cNvPr id="725" name="Google Shape;725;p76"/>
          <p:cNvSpPr txBox="1"/>
          <p:nvPr/>
        </p:nvSpPr>
        <p:spPr>
          <a:xfrm>
            <a:off x="353702" y="1113382"/>
            <a:ext cx="2985051" cy="273900"/>
          </a:xfrm>
          <a:prstGeom prst="rect">
            <a:avLst/>
          </a:prstGeom>
          <a:noFill/>
          <a:ln>
            <a:noFill/>
          </a:ln>
        </p:spPr>
        <p:txBody>
          <a:bodyPr anchorCtr="0" anchor="t" bIns="45700" lIns="91425" spcFirstLastPara="1" rIns="90000" wrap="square" tIns="45700">
            <a:noAutofit/>
          </a:bodyPr>
          <a:lstStyle/>
          <a:p>
            <a:pPr indent="-228600" lvl="0" marL="457200" marR="0" rtl="0" algn="l">
              <a:lnSpc>
                <a:spcPct val="100000"/>
              </a:lnSpc>
              <a:spcBef>
                <a:spcPts val="300"/>
              </a:spcBef>
              <a:spcAft>
                <a:spcPts val="0"/>
              </a:spcAft>
              <a:buClr>
                <a:schemeClr val="accent6"/>
              </a:buClr>
              <a:buSzPts val="1500"/>
              <a:buFont typeface="Arial"/>
              <a:buNone/>
            </a:pPr>
            <a:r>
              <a:rPr b="1" i="0" lang="en-GB" sz="1500" u="none" cap="none" strike="noStrike">
                <a:solidFill>
                  <a:schemeClr val="dk1"/>
                </a:solidFill>
                <a:latin typeface="Arial"/>
                <a:ea typeface="Arial"/>
                <a:cs typeface="Arial"/>
                <a:sym typeface="Arial"/>
              </a:rPr>
              <a:t>Request</a:t>
            </a:r>
            <a:endParaRPr/>
          </a:p>
        </p:txBody>
      </p:sp>
      <p:sp>
        <p:nvSpPr>
          <p:cNvPr id="726" name="Google Shape;726;p76"/>
          <p:cNvSpPr txBox="1"/>
          <p:nvPr/>
        </p:nvSpPr>
        <p:spPr>
          <a:xfrm>
            <a:off x="3867912" y="1109903"/>
            <a:ext cx="2985051" cy="273900"/>
          </a:xfrm>
          <a:prstGeom prst="rect">
            <a:avLst/>
          </a:prstGeom>
          <a:noFill/>
          <a:ln>
            <a:noFill/>
          </a:ln>
        </p:spPr>
        <p:txBody>
          <a:bodyPr anchorCtr="0" anchor="t" bIns="45700" lIns="91425" spcFirstLastPara="1" rIns="90000" wrap="square" tIns="45700">
            <a:noAutofit/>
          </a:bodyPr>
          <a:lstStyle/>
          <a:p>
            <a:pPr indent="-228600" lvl="0" marL="457200" marR="0" rtl="0" algn="l">
              <a:lnSpc>
                <a:spcPct val="100000"/>
              </a:lnSpc>
              <a:spcBef>
                <a:spcPts val="300"/>
              </a:spcBef>
              <a:spcAft>
                <a:spcPts val="0"/>
              </a:spcAft>
              <a:buClr>
                <a:schemeClr val="accent6"/>
              </a:buClr>
              <a:buSzPts val="1500"/>
              <a:buFont typeface="Arial"/>
              <a:buNone/>
            </a:pPr>
            <a:r>
              <a:rPr b="1" i="0" lang="en-GB" sz="1500" u="none" cap="none" strike="noStrike">
                <a:solidFill>
                  <a:schemeClr val="dk1"/>
                </a:solidFill>
                <a:latin typeface="Arial"/>
                <a:ea typeface="Arial"/>
                <a:cs typeface="Arial"/>
                <a:sym typeface="Arial"/>
              </a:rPr>
              <a:t>Response</a:t>
            </a:r>
            <a:endParaRPr/>
          </a:p>
        </p:txBody>
      </p:sp>
      <p:sp>
        <p:nvSpPr>
          <p:cNvPr id="727" name="Google Shape;727;p76"/>
          <p:cNvSpPr txBox="1"/>
          <p:nvPr/>
        </p:nvSpPr>
        <p:spPr>
          <a:xfrm>
            <a:off x="534589" y="1527697"/>
            <a:ext cx="3290791" cy="515525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700" u="none" cap="none" strike="noStrike">
                <a:solidFill>
                  <a:srgbClr val="800555"/>
                </a:solidFill>
                <a:latin typeface="IBM Plex Mono"/>
                <a:ea typeface="IBM Plex Mono"/>
                <a:cs typeface="IBM Plex Mono"/>
                <a:sym typeface="IBM Plex Mono"/>
              </a:rPr>
              <a:t>mutation</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08080"/>
                </a:solidFill>
                <a:latin typeface="IBM Plex Mono"/>
                <a:ea typeface="IBM Plex Mono"/>
                <a:cs typeface="IBM Plex Mono"/>
                <a:sym typeface="IBM Plex Mono"/>
              </a:rPr>
              <a:t>GetHDFulfilmentOption</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7F007F"/>
                </a:solidFill>
                <a:latin typeface="IBM Plex Mono"/>
                <a:ea typeface="IBM Plex Mono"/>
                <a:cs typeface="IBM Plex Mono"/>
                <a:sym typeface="IBM Plex Mono"/>
              </a:rPr>
              <a:t>$ref</a:t>
            </a:r>
            <a:r>
              <a:rPr b="0" i="0" lang="en-GB" sz="700" u="none" cap="none" strike="noStrike">
                <a:solidFill>
                  <a:srgbClr val="000000"/>
                </a:solidFill>
                <a:latin typeface="IBM Plex Mono"/>
                <a:ea typeface="IBM Plex Mono"/>
                <a:cs typeface="IBM Plex Mono"/>
                <a:sym typeface="IBM Plex Mono"/>
              </a:rPr>
              <a:t>: </a:t>
            </a:r>
            <a:r>
              <a:rPr b="1" i="0" lang="en-GB" sz="700" u="none" cap="none" strike="noStrike">
                <a:solidFill>
                  <a:srgbClr val="800555"/>
                </a:solidFill>
                <a:latin typeface="IBM Plex Mono"/>
                <a:ea typeface="IBM Plex Mono"/>
                <a:cs typeface="IBM Plex Mono"/>
                <a:sym typeface="IBM Plex Mono"/>
              </a:rPr>
              <a:t>String</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createFulfilmentOption</a:t>
            </a:r>
            <a:r>
              <a:rPr b="0" i="0" lang="en-GB" sz="700" u="none" cap="none" strike="noStrike">
                <a:solidFill>
                  <a:srgbClr val="000000"/>
                </a:solidFill>
                <a:latin typeface="IBM Plex Mono"/>
                <a:ea typeface="IBM Plex Mono"/>
                <a:cs typeface="IBM Plex Mono"/>
                <a:sym typeface="IBM Plex Mono"/>
              </a:rPr>
              <a:t> (</a:t>
            </a:r>
            <a:r>
              <a:rPr b="1" i="0" lang="en-GB" sz="700" u="none" cap="none" strike="noStrike">
                <a:solidFill>
                  <a:srgbClr val="800555"/>
                </a:solidFill>
                <a:latin typeface="IBM Plex Mono"/>
                <a:ea typeface="IBM Plex Mono"/>
                <a:cs typeface="IBM Plex Mono"/>
                <a:sym typeface="IBM Plex Mono"/>
              </a:rPr>
              <a:t>input</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7F007F"/>
                </a:solidFill>
                <a:latin typeface="IBM Plex Mono"/>
                <a:ea typeface="IBM Plex Mono"/>
                <a:cs typeface="IBM Plex Mono"/>
                <a:sym typeface="IBM Plex Mono"/>
              </a:rPr>
              <a:t>$ref</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1" i="0" lang="en-GB" sz="700" u="none" cap="none" strike="noStrike">
                <a:solidFill>
                  <a:srgbClr val="800555"/>
                </a:solidFill>
                <a:latin typeface="IBM Plex Mono"/>
                <a:ea typeface="IBM Plex Mono"/>
                <a:cs typeface="IBM Plex Mono"/>
                <a:sym typeface="IBM Plex Mono"/>
              </a:rPr>
              <a:t>type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2A00FF"/>
                </a:solidFill>
                <a:latin typeface="IBM Plex Mono"/>
                <a:ea typeface="IBM Plex Mono"/>
                <a:cs typeface="IBM Plex Mono"/>
                <a:sym typeface="IBM Plex Mono"/>
              </a:rPr>
              <a:t>"HD"</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orderType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2A00FF"/>
                </a:solidFill>
                <a:latin typeface="IBM Plex Mono"/>
                <a:ea typeface="IBM Plex Mono"/>
                <a:cs typeface="IBM Plex Mono"/>
                <a:sym typeface="IBM Plex Mono"/>
              </a:rPr>
              <a:t>"HD"</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retailerId</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0B050"/>
                </a:solidFill>
                <a:latin typeface="IBM Plex Mono"/>
                <a:ea typeface="IBM Plex Mono"/>
                <a:cs typeface="IBM Plex Mono"/>
                <a:sym typeface="IBM Plex Mono"/>
              </a:rPr>
              <a:t>1</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address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name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2A00FF"/>
                </a:solidFill>
                <a:latin typeface="IBM Plex Mono"/>
                <a:ea typeface="IBM Plex Mono"/>
                <a:cs typeface="IBM Plex Mono"/>
                <a:sym typeface="IBM Plex Mono"/>
              </a:rPr>
              <a:t>"{{$randomFirstName}} {{$randomLastName}}"</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addressLine1</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2A00FF"/>
                </a:solidFill>
                <a:latin typeface="IBM Plex Mono"/>
                <a:ea typeface="IBM Plex Mono"/>
                <a:cs typeface="IBM Plex Mono"/>
                <a:sym typeface="IBM Plex Mono"/>
              </a:rPr>
              <a:t>"35 Marlborough St"</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city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2A00FF"/>
                </a:solidFill>
                <a:latin typeface="IBM Plex Mono"/>
                <a:ea typeface="IBM Plex Mono"/>
                <a:cs typeface="IBM Plex Mono"/>
                <a:sym typeface="IBM Plex Mono"/>
              </a:rPr>
              <a:t>"Malvern"</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postcode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2A00FF"/>
                </a:solidFill>
                <a:latin typeface="IBM Plex Mono"/>
                <a:ea typeface="IBM Plex Mono"/>
                <a:cs typeface="IBM Plex Mono"/>
                <a:sym typeface="IBM Plex Mono"/>
              </a:rPr>
              <a:t>"5061"</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state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2A00FF"/>
                </a:solidFill>
                <a:latin typeface="IBM Plex Mono"/>
                <a:ea typeface="IBM Plex Mono"/>
                <a:cs typeface="IBM Plex Mono"/>
                <a:sym typeface="IBM Plex Mono"/>
              </a:rPr>
              <a:t>"SA"</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country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2A00FF"/>
                </a:solidFill>
                <a:latin typeface="IBM Plex Mono"/>
                <a:ea typeface="IBM Plex Mono"/>
                <a:cs typeface="IBM Plex Mono"/>
                <a:sym typeface="IBM Plex Mono"/>
              </a:rPr>
              <a:t>"Australia"</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products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productRef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2A00FF"/>
                </a:solidFill>
                <a:latin typeface="IBM Plex Mono"/>
                <a:ea typeface="IBM Plex Mono"/>
                <a:cs typeface="IBM Plex Mono"/>
                <a:sym typeface="IBM Plex Mono"/>
              </a:rPr>
              <a:t>"ItemA"</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requestedQuantity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1</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productRef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2A00FF"/>
                </a:solidFill>
                <a:latin typeface="IBM Plex Mono"/>
                <a:ea typeface="IBM Plex Mono"/>
                <a:cs typeface="IBM Plex Mono"/>
                <a:sym typeface="IBM Plex Mono"/>
              </a:rPr>
              <a:t>”ItemB"</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requestedQuantity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1</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7F0055"/>
                </a:solidFill>
                <a:latin typeface="IBM Plex Mono"/>
                <a:ea typeface="IBM Plex Mono"/>
                <a:cs typeface="IBM Plex Mono"/>
                <a:sym typeface="IBM Plex Mono"/>
              </a:rPr>
              <a:t>executionMode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08080"/>
                </a:solidFill>
                <a:latin typeface="IBM Plex Mono"/>
                <a:ea typeface="IBM Plex Mono"/>
                <a:cs typeface="IBM Plex Mono"/>
                <a:sym typeface="IBM Plex Mono"/>
              </a:rPr>
              <a:t>AWAIT_ORCHESTRATION</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id</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status</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plans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edges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node</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ref</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status</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eta</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1" i="0" lang="en-GB" sz="700" u="none" cap="none" strike="noStrike">
                <a:solidFill>
                  <a:srgbClr val="800555"/>
                </a:solidFill>
                <a:latin typeface="IBM Plex Mono"/>
                <a:ea typeface="IBM Plex Mono"/>
                <a:cs typeface="IBM Plex Mono"/>
                <a:sym typeface="IBM Plex Mono"/>
              </a:rPr>
              <a:t>type</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fulfilments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fulfilmentType</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locationRef</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items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productRef</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availableQuantity</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7F0055"/>
                </a:solidFill>
                <a:latin typeface="IBM Plex Mono"/>
                <a:ea typeface="IBM Plex Mono"/>
                <a:cs typeface="IBM Plex Mono"/>
                <a:sym typeface="IBM Plex Mono"/>
              </a:rPr>
              <a:t>requestedQuantity</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p:txBody>
      </p:sp>
      <p:sp>
        <p:nvSpPr>
          <p:cNvPr id="728" name="Google Shape;728;p76"/>
          <p:cNvSpPr txBox="1"/>
          <p:nvPr/>
        </p:nvSpPr>
        <p:spPr>
          <a:xfrm>
            <a:off x="4073194" y="1527697"/>
            <a:ext cx="3290791" cy="558614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"data"</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"createFulfilmentOption"</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"id"</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"46a33528-5fd1-4e9f-ae55-4c587f1471c6"</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"status"</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"OPTIONS_PROVIDED"</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"plans"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"edges"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"node"</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"11ed412d-3bd4-4ecb-8e13-e7798502e520"</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"status"</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"CREATED"</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"eta"</a:t>
            </a:r>
            <a:r>
              <a:rPr b="0" i="0" lang="en-GB" sz="700" u="none" cap="none" strike="noStrike">
                <a:solidFill>
                  <a:srgbClr val="000000"/>
                </a:solidFill>
                <a:latin typeface="IBM Plex Mono"/>
                <a:ea typeface="IBM Plex Mono"/>
                <a:cs typeface="IBM Plex Mono"/>
                <a:sym typeface="IBM Plex Mono"/>
              </a:rPr>
              <a:t>: </a:t>
            </a:r>
            <a:r>
              <a:rPr b="1" i="0" lang="en-GB" sz="700" u="none" cap="none" strike="noStrike">
                <a:solidFill>
                  <a:srgbClr val="0451A5"/>
                </a:solidFill>
                <a:latin typeface="IBM Plex Mono"/>
                <a:ea typeface="IBM Plex Mono"/>
                <a:cs typeface="IBM Plex Mono"/>
                <a:sym typeface="IBM Plex Mono"/>
              </a:rPr>
              <a:t>null</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"type"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"HD"</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"fulfilments"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"fulfilmentType"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"HD"</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"locationRef"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"F_MEL"</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"items"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"productRef"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"ItemB"</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"availableQuantity"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10</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"requestedQuantity"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1</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"fulfilmentType"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"HD"</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"locationRef"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"F_MEL"</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"items"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"productRef"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"ItemA"</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"availableQuantity"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10</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"requestedQuantity"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1</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"fulfilmentType"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"HD"</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"locationRef"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"F_SYD"</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"items"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"productRef"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"ItemA"</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"availableQuantity"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10</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"requestedQuantity"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1</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"fulfilmentType"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"HD"</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"locationRef"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"F_SYD"</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"items"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"productRef"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"ItemB"</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"availableQuantity"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19</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"requestedQuantity"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1</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p:txBody>
      </p:sp>
      <p:sp>
        <p:nvSpPr>
          <p:cNvPr id="729" name="Google Shape;729;p76"/>
          <p:cNvSpPr/>
          <p:nvPr/>
        </p:nvSpPr>
        <p:spPr>
          <a:xfrm>
            <a:off x="353702" y="1876041"/>
            <a:ext cx="2298058" cy="2005079"/>
          </a:xfrm>
          <a:prstGeom prst="roundRect">
            <a:avLst>
              <a:gd fmla="val 16667" name="adj"/>
            </a:avLst>
          </a:prstGeom>
          <a:noFill/>
          <a:ln cap="flat" cmpd="sng" w="25400">
            <a:solidFill>
              <a:srgbClr val="006D9C"/>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0" name="Google Shape;730;p76"/>
          <p:cNvSpPr/>
          <p:nvPr/>
        </p:nvSpPr>
        <p:spPr>
          <a:xfrm>
            <a:off x="3867912" y="3098800"/>
            <a:ext cx="2185556" cy="1899920"/>
          </a:xfrm>
          <a:prstGeom prst="roundRect">
            <a:avLst>
              <a:gd fmla="val 16667" name="adj"/>
            </a:avLst>
          </a:prstGeom>
          <a:noFill/>
          <a:ln cap="flat" cmpd="sng" w="25400">
            <a:solidFill>
              <a:srgbClr val="006D9C"/>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1" name="Google Shape;731;p76"/>
          <p:cNvSpPr/>
          <p:nvPr/>
        </p:nvSpPr>
        <p:spPr>
          <a:xfrm>
            <a:off x="3825380" y="5106321"/>
            <a:ext cx="2228088" cy="1899920"/>
          </a:xfrm>
          <a:prstGeom prst="roundRect">
            <a:avLst>
              <a:gd fmla="val 16667" name="adj"/>
            </a:avLst>
          </a:prstGeom>
          <a:noFill/>
          <a:ln cap="flat" cmpd="sng" w="25400">
            <a:solidFill>
              <a:srgbClr val="006D9C"/>
            </a:solidFill>
            <a:prstDash val="dash"/>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5" name="Shape 735"/>
        <p:cNvGrpSpPr/>
        <p:nvPr/>
      </p:nvGrpSpPr>
      <p:grpSpPr>
        <a:xfrm>
          <a:off x="0" y="0"/>
          <a:ext cx="0" cy="0"/>
          <a:chOff x="0" y="0"/>
          <a:chExt cx="0" cy="0"/>
        </a:xfrm>
      </p:grpSpPr>
      <p:sp>
        <p:nvSpPr>
          <p:cNvPr id="736" name="Google Shape;736;p77"/>
          <p:cNvSpPr txBox="1"/>
          <p:nvPr>
            <p:ph idx="1" type="body"/>
          </p:nvPr>
        </p:nvSpPr>
        <p:spPr>
          <a:xfrm>
            <a:off x="354074" y="2724225"/>
            <a:ext cx="67443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Promising - Demo</a:t>
            </a:r>
            <a:endParaRPr/>
          </a:p>
        </p:txBody>
      </p:sp>
      <p:sp>
        <p:nvSpPr>
          <p:cNvPr id="737" name="Google Shape;737;p77"/>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2</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1" name="Shape 741"/>
        <p:cNvGrpSpPr/>
        <p:nvPr/>
      </p:nvGrpSpPr>
      <p:grpSpPr>
        <a:xfrm>
          <a:off x="0" y="0"/>
          <a:ext cx="0" cy="0"/>
          <a:chOff x="0" y="0"/>
          <a:chExt cx="0" cy="0"/>
        </a:xfrm>
      </p:grpSpPr>
      <p:sp>
        <p:nvSpPr>
          <p:cNvPr id="742" name="Google Shape;742;p7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Promising Demo</a:t>
            </a:r>
            <a:endParaRPr/>
          </a:p>
        </p:txBody>
      </p:sp>
      <p:grpSp>
        <p:nvGrpSpPr>
          <p:cNvPr id="743" name="Google Shape;743;p78"/>
          <p:cNvGrpSpPr/>
          <p:nvPr/>
        </p:nvGrpSpPr>
        <p:grpSpPr>
          <a:xfrm>
            <a:off x="2469823" y="951097"/>
            <a:ext cx="4822489" cy="2216309"/>
            <a:chOff x="1483455" y="993629"/>
            <a:chExt cx="4195142" cy="2008476"/>
          </a:xfrm>
        </p:grpSpPr>
        <p:sp>
          <p:nvSpPr>
            <p:cNvPr id="744" name="Google Shape;744;p78"/>
            <p:cNvSpPr txBox="1"/>
            <p:nvPr/>
          </p:nvSpPr>
          <p:spPr>
            <a:xfrm>
              <a:off x="1483455" y="993629"/>
              <a:ext cx="4195142" cy="200847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GB" sz="1500" u="none" cap="none" strike="noStrike">
                  <a:solidFill>
                    <a:srgbClr val="262626"/>
                  </a:solidFill>
                  <a:latin typeface="Arial"/>
                  <a:ea typeface="Arial"/>
                  <a:cs typeface="Arial"/>
                  <a:sym typeface="Arial"/>
                </a:rPr>
                <a:t>Scenario 1</a:t>
              </a:r>
              <a:endParaRPr b="1" i="0" sz="1400" u="none" cap="none" strike="noStrike">
                <a:solidFill>
                  <a:srgbClr val="000000"/>
                </a:solidFill>
                <a:latin typeface="Arial"/>
                <a:ea typeface="Arial"/>
                <a:cs typeface="Arial"/>
                <a:sym typeface="Arial"/>
              </a:endParaRPr>
            </a:p>
          </p:txBody>
        </p:sp>
        <p:sp>
          <p:nvSpPr>
            <p:cNvPr id="745" name="Google Shape;745;p78"/>
            <p:cNvSpPr txBox="1"/>
            <p:nvPr/>
          </p:nvSpPr>
          <p:spPr>
            <a:xfrm>
              <a:off x="1688467" y="1463121"/>
              <a:ext cx="3988929"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Process a Fulfillment options call for a cart with 2 items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Review the Fulfillment Options workflow</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Understand how a workflow change can impact the delivery promise</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Review the saved Fulfillment Plans</a:t>
              </a:r>
              <a:endParaRPr/>
            </a:p>
          </p:txBody>
        </p:sp>
      </p:grpSp>
      <p:pic>
        <p:nvPicPr>
          <p:cNvPr descr="Pin on G U I + +" id="746" name="Google Shape;746;p78"/>
          <p:cNvPicPr preferRelativeResize="0"/>
          <p:nvPr/>
        </p:nvPicPr>
        <p:blipFill rotWithShape="1">
          <a:blip r:embed="rId3">
            <a:alphaModFix/>
          </a:blip>
          <a:srcRect b="0" l="0" r="0" t="0"/>
          <a:stretch/>
        </p:blipFill>
        <p:spPr>
          <a:xfrm>
            <a:off x="3543364" y="3307509"/>
            <a:ext cx="2050245" cy="1537684"/>
          </a:xfrm>
          <a:prstGeom prst="rect">
            <a:avLst/>
          </a:prstGeom>
          <a:noFill/>
          <a:ln>
            <a:noFill/>
          </a:ln>
        </p:spPr>
      </p:pic>
      <p:pic>
        <p:nvPicPr>
          <p:cNvPr descr="Don&amp;#39;t break public&amp;#39;s trust in e-commerce,&amp;#39; online sellers told" id="747" name="Google Shape;747;p78"/>
          <p:cNvPicPr preferRelativeResize="0"/>
          <p:nvPr/>
        </p:nvPicPr>
        <p:blipFill rotWithShape="1">
          <a:blip r:embed="rId4">
            <a:alphaModFix/>
          </a:blip>
          <a:srcRect b="0" l="0" r="0" t="0"/>
          <a:stretch/>
        </p:blipFill>
        <p:spPr>
          <a:xfrm>
            <a:off x="550030" y="3307509"/>
            <a:ext cx="2883159" cy="1537685"/>
          </a:xfrm>
          <a:prstGeom prst="rect">
            <a:avLst/>
          </a:prstGeom>
          <a:noFill/>
          <a:ln>
            <a:noFill/>
          </a:ln>
        </p:spPr>
      </p:pic>
      <p:pic>
        <p:nvPicPr>
          <p:cNvPr descr="Role of Technology in Retail Industry" id="748" name="Google Shape;748;p78"/>
          <p:cNvPicPr preferRelativeResize="0"/>
          <p:nvPr/>
        </p:nvPicPr>
        <p:blipFill rotWithShape="1">
          <a:blip r:embed="rId5">
            <a:alphaModFix/>
          </a:blip>
          <a:srcRect b="0" l="0" r="0" t="0"/>
          <a:stretch/>
        </p:blipFill>
        <p:spPr>
          <a:xfrm>
            <a:off x="5703784" y="3307509"/>
            <a:ext cx="2657251" cy="153768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2" name="Shape 752"/>
        <p:cNvGrpSpPr/>
        <p:nvPr/>
      </p:nvGrpSpPr>
      <p:grpSpPr>
        <a:xfrm>
          <a:off x="0" y="0"/>
          <a:ext cx="0" cy="0"/>
          <a:chOff x="0" y="0"/>
          <a:chExt cx="0" cy="0"/>
        </a:xfrm>
      </p:grpSpPr>
      <p:sp>
        <p:nvSpPr>
          <p:cNvPr id="753" name="Google Shape;753;p7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Fulfillment Options</a:t>
            </a:r>
            <a:endParaRPr/>
          </a:p>
        </p:txBody>
      </p:sp>
      <p:grpSp>
        <p:nvGrpSpPr>
          <p:cNvPr id="754" name="Google Shape;754;p79"/>
          <p:cNvGrpSpPr/>
          <p:nvPr/>
        </p:nvGrpSpPr>
        <p:grpSpPr>
          <a:xfrm>
            <a:off x="354082" y="861726"/>
            <a:ext cx="2883159" cy="2216309"/>
            <a:chOff x="3367022" y="993629"/>
            <a:chExt cx="2311575" cy="2008476"/>
          </a:xfrm>
        </p:grpSpPr>
        <p:sp>
          <p:nvSpPr>
            <p:cNvPr id="755" name="Google Shape;755;p79"/>
            <p:cNvSpPr txBox="1"/>
            <p:nvPr/>
          </p:nvSpPr>
          <p:spPr>
            <a:xfrm>
              <a:off x="3368221" y="993629"/>
              <a:ext cx="2310376" cy="200847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GB" sz="1500" u="none" cap="none" strike="noStrike">
                  <a:solidFill>
                    <a:srgbClr val="262626"/>
                  </a:solidFill>
                  <a:latin typeface="Arial"/>
                  <a:ea typeface="Arial"/>
                  <a:cs typeface="Arial"/>
                  <a:sym typeface="Arial"/>
                </a:rPr>
                <a:t>Case 1</a:t>
              </a:r>
              <a:endParaRPr b="1" i="0" sz="1400" u="none" cap="none" strike="noStrike">
                <a:solidFill>
                  <a:srgbClr val="000000"/>
                </a:solidFill>
                <a:latin typeface="Arial"/>
                <a:ea typeface="Arial"/>
                <a:cs typeface="Arial"/>
                <a:sym typeface="Arial"/>
              </a:endParaRPr>
            </a:p>
          </p:txBody>
        </p:sp>
        <p:sp>
          <p:nvSpPr>
            <p:cNvPr id="756" name="Google Shape;756;p79"/>
            <p:cNvSpPr txBox="1"/>
            <p:nvPr/>
          </p:nvSpPr>
          <p:spPr>
            <a:xfrm>
              <a:off x="3367022" y="1463121"/>
              <a:ext cx="2310375"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Process a Fulfillment options call for a cart with 2 items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Review the Fulfillment Options workflow</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Understand how a workflow change can impact the delivery promise</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Review the saved Fulfillment Plans</a:t>
              </a:r>
              <a:endParaRPr/>
            </a:p>
          </p:txBody>
        </p:sp>
      </p:grpSp>
      <p:pic>
        <p:nvPicPr>
          <p:cNvPr descr="Don&amp;#39;t break public&amp;#39;s trust in e-commerce,&amp;#39; online sellers told" id="757" name="Google Shape;757;p79"/>
          <p:cNvPicPr preferRelativeResize="0"/>
          <p:nvPr/>
        </p:nvPicPr>
        <p:blipFill rotWithShape="1">
          <a:blip r:embed="rId3">
            <a:alphaModFix/>
          </a:blip>
          <a:srcRect b="0" l="0" r="0" t="0"/>
          <a:stretch/>
        </p:blipFill>
        <p:spPr>
          <a:xfrm>
            <a:off x="354082" y="3241519"/>
            <a:ext cx="2883159" cy="1537685"/>
          </a:xfrm>
          <a:prstGeom prst="rect">
            <a:avLst/>
          </a:prstGeom>
          <a:noFill/>
          <a:ln>
            <a:noFill/>
          </a:ln>
        </p:spPr>
      </p:pic>
      <p:pic>
        <p:nvPicPr>
          <p:cNvPr descr="Map of Australia | TomTom" id="758" name="Google Shape;758;p79"/>
          <p:cNvPicPr preferRelativeResize="0"/>
          <p:nvPr/>
        </p:nvPicPr>
        <p:blipFill rotWithShape="1">
          <a:blip r:embed="rId4">
            <a:alphaModFix/>
          </a:blip>
          <a:srcRect b="20353" l="43103" r="10088" t="33065"/>
          <a:stretch/>
        </p:blipFill>
        <p:spPr>
          <a:xfrm>
            <a:off x="4943683" y="819065"/>
            <a:ext cx="2881664" cy="2101115"/>
          </a:xfrm>
          <a:prstGeom prst="rect">
            <a:avLst/>
          </a:prstGeom>
          <a:noFill/>
          <a:ln>
            <a:noFill/>
          </a:ln>
        </p:spPr>
      </p:pic>
      <p:pic>
        <p:nvPicPr>
          <p:cNvPr descr="Free Pin Icon, Symbol. Download in PNG, SVG format." id="759" name="Google Shape;759;p79"/>
          <p:cNvPicPr preferRelativeResize="0"/>
          <p:nvPr/>
        </p:nvPicPr>
        <p:blipFill rotWithShape="1">
          <a:blip r:embed="rId5">
            <a:alphaModFix/>
          </a:blip>
          <a:srcRect b="0" l="0" r="0" t="0"/>
          <a:stretch/>
        </p:blipFill>
        <p:spPr>
          <a:xfrm>
            <a:off x="5967227" y="2024189"/>
            <a:ext cx="300655" cy="300655"/>
          </a:xfrm>
          <a:prstGeom prst="rect">
            <a:avLst/>
          </a:prstGeom>
          <a:noFill/>
          <a:ln>
            <a:noFill/>
          </a:ln>
        </p:spPr>
      </p:pic>
      <p:pic>
        <p:nvPicPr>
          <p:cNvPr descr="Warehouse Icon Png #261666 - Free Icons Library" id="760" name="Google Shape;760;p79"/>
          <p:cNvPicPr preferRelativeResize="0"/>
          <p:nvPr/>
        </p:nvPicPr>
        <p:blipFill rotWithShape="1">
          <a:blip r:embed="rId6">
            <a:alphaModFix/>
          </a:blip>
          <a:srcRect b="0" l="0" r="0" t="0"/>
          <a:stretch/>
        </p:blipFill>
        <p:spPr>
          <a:xfrm>
            <a:off x="7236936" y="1788706"/>
            <a:ext cx="289890" cy="300655"/>
          </a:xfrm>
          <a:prstGeom prst="rect">
            <a:avLst/>
          </a:prstGeom>
          <a:noFill/>
          <a:ln>
            <a:noFill/>
          </a:ln>
        </p:spPr>
      </p:pic>
      <p:pic>
        <p:nvPicPr>
          <p:cNvPr descr="Free store icon png vector - Pixsector" id="761" name="Google Shape;761;p79"/>
          <p:cNvPicPr preferRelativeResize="0"/>
          <p:nvPr/>
        </p:nvPicPr>
        <p:blipFill rotWithShape="1">
          <a:blip r:embed="rId7">
            <a:alphaModFix/>
          </a:blip>
          <a:srcRect b="0" l="0" r="0" t="0"/>
          <a:stretch/>
        </p:blipFill>
        <p:spPr>
          <a:xfrm>
            <a:off x="6610728" y="2500611"/>
            <a:ext cx="383691" cy="383691"/>
          </a:xfrm>
          <a:prstGeom prst="rect">
            <a:avLst/>
          </a:prstGeom>
          <a:noFill/>
          <a:ln>
            <a:noFill/>
          </a:ln>
        </p:spPr>
      </p:pic>
      <p:pic>
        <p:nvPicPr>
          <p:cNvPr descr="Free store icon png vector - Pixsector" id="762" name="Google Shape;762;p79"/>
          <p:cNvPicPr preferRelativeResize="0"/>
          <p:nvPr/>
        </p:nvPicPr>
        <p:blipFill rotWithShape="1">
          <a:blip r:embed="rId7">
            <a:alphaModFix/>
          </a:blip>
          <a:srcRect b="0" l="0" r="0" t="0"/>
          <a:stretch/>
        </p:blipFill>
        <p:spPr>
          <a:xfrm>
            <a:off x="7236936" y="1949728"/>
            <a:ext cx="383691" cy="383691"/>
          </a:xfrm>
          <a:prstGeom prst="rect">
            <a:avLst/>
          </a:prstGeom>
          <a:noFill/>
          <a:ln>
            <a:noFill/>
          </a:ln>
        </p:spPr>
      </p:pic>
      <p:graphicFrame>
        <p:nvGraphicFramePr>
          <p:cNvPr id="763" name="Google Shape;763;p79"/>
          <p:cNvGraphicFramePr/>
          <p:nvPr/>
        </p:nvGraphicFramePr>
        <p:xfrm>
          <a:off x="4405403" y="3251232"/>
          <a:ext cx="3000000" cy="3000000"/>
        </p:xfrm>
        <a:graphic>
          <a:graphicData uri="http://schemas.openxmlformats.org/drawingml/2006/table">
            <a:tbl>
              <a:tblPr bandRow="1" firstRow="1">
                <a:noFill/>
                <a:tableStyleId>{0D00E42D-FAB1-4FED-9B8C-D952A6C41242}</a:tableStyleId>
              </a:tblPr>
              <a:tblGrid>
                <a:gridCol w="1541775"/>
                <a:gridCol w="1327225"/>
                <a:gridCol w="1327225"/>
              </a:tblGrid>
              <a:tr h="370850">
                <a:tc>
                  <a:txBody>
                    <a:bodyPr/>
                    <a:lstStyle/>
                    <a:p>
                      <a:pPr indent="0" lvl="0" marL="0" marR="0" rtl="0" algn="l">
                        <a:lnSpc>
                          <a:spcPct val="100000"/>
                        </a:lnSpc>
                        <a:spcBef>
                          <a:spcPts val="0"/>
                        </a:spcBef>
                        <a:spcAft>
                          <a:spcPts val="0"/>
                        </a:spcAft>
                        <a:buNone/>
                      </a:pPr>
                      <a:r>
                        <a:rPr lang="en-GB" sz="1400" u="none" cap="none" strike="noStrike"/>
                        <a:t>Location</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Item 004</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Item 005</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400" u="none" cap="none" strike="noStrike"/>
                        <a:t>Melbourne Store</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10</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10</a:t>
                      </a:r>
                      <a:endParaRPr/>
                    </a:p>
                  </a:txBody>
                  <a:tcPr marT="45725" marB="45725" marR="91450" marL="91450"/>
                </a:tc>
              </a:tr>
              <a:tr h="177800">
                <a:tc>
                  <a:txBody>
                    <a:bodyPr/>
                    <a:lstStyle/>
                    <a:p>
                      <a:pPr indent="0" lvl="0" marL="0" marR="0" rtl="0" algn="l">
                        <a:lnSpc>
                          <a:spcPct val="100000"/>
                        </a:lnSpc>
                        <a:spcBef>
                          <a:spcPts val="0"/>
                        </a:spcBef>
                        <a:spcAft>
                          <a:spcPts val="0"/>
                        </a:spcAft>
                        <a:buNone/>
                      </a:pPr>
                      <a:r>
                        <a:rPr lang="en-GB" sz="1400" u="none" cap="none" strike="noStrike"/>
                        <a:t>Sydney Store</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10</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19</a:t>
                      </a:r>
                      <a:endParaRPr/>
                    </a:p>
                  </a:txBody>
                  <a:tcPr marT="45725" marB="45725" marR="91450" marL="91450"/>
                </a:tc>
              </a:tr>
              <a:tr h="177800">
                <a:tc>
                  <a:txBody>
                    <a:bodyPr/>
                    <a:lstStyle/>
                    <a:p>
                      <a:pPr indent="0" lvl="0" marL="0" marR="0" rtl="0" algn="l">
                        <a:lnSpc>
                          <a:spcPct val="100000"/>
                        </a:lnSpc>
                        <a:spcBef>
                          <a:spcPts val="0"/>
                        </a:spcBef>
                        <a:spcAft>
                          <a:spcPts val="0"/>
                        </a:spcAft>
                        <a:buNone/>
                      </a:pPr>
                      <a:r>
                        <a:rPr lang="en-GB" sz="1400" u="none" cap="none" strike="noStrike"/>
                        <a:t>Sydney DC</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10</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0</a:t>
                      </a:r>
                      <a:endParaRPr/>
                    </a:p>
                  </a:txBody>
                  <a:tcPr marT="45725" marB="45725" marR="91450" marL="91450"/>
                </a:tc>
              </a:tr>
            </a:tbl>
          </a:graphicData>
        </a:graphic>
      </p:graphicFrame>
      <p:cxnSp>
        <p:nvCxnSpPr>
          <p:cNvPr id="764" name="Google Shape;764;p79"/>
          <p:cNvCxnSpPr/>
          <p:nvPr/>
        </p:nvCxnSpPr>
        <p:spPr>
          <a:xfrm>
            <a:off x="6230002" y="2340042"/>
            <a:ext cx="380726" cy="231708"/>
          </a:xfrm>
          <a:prstGeom prst="straightConnector1">
            <a:avLst/>
          </a:prstGeom>
          <a:noFill/>
          <a:ln cap="flat" cmpd="sng" w="9525">
            <a:solidFill>
              <a:srgbClr val="0070C0"/>
            </a:solidFill>
            <a:prstDash val="dot"/>
            <a:round/>
            <a:headEnd len="med" w="med" type="triangle"/>
            <a:tailEnd len="med" w="med" type="triangle"/>
          </a:ln>
        </p:spPr>
      </p:cxnSp>
      <p:cxnSp>
        <p:nvCxnSpPr>
          <p:cNvPr id="765" name="Google Shape;765;p79"/>
          <p:cNvCxnSpPr/>
          <p:nvPr/>
        </p:nvCxnSpPr>
        <p:spPr>
          <a:xfrm flipH="1" rot="10800000">
            <a:off x="6305128" y="2176600"/>
            <a:ext cx="872912" cy="17896"/>
          </a:xfrm>
          <a:prstGeom prst="straightConnector1">
            <a:avLst/>
          </a:prstGeom>
          <a:noFill/>
          <a:ln cap="flat" cmpd="sng" w="9525">
            <a:solidFill>
              <a:srgbClr val="0070C0"/>
            </a:solidFill>
            <a:prstDash val="dot"/>
            <a:round/>
            <a:headEnd len="med" w="med" type="triangle"/>
            <a:tailEnd len="med" w="med" type="triangle"/>
          </a:ln>
        </p:spPr>
      </p:cxnSp>
      <p:pic>
        <p:nvPicPr>
          <p:cNvPr descr="Check Mark PNG Transparent Images | PNG All" id="766" name="Google Shape;766;p79"/>
          <p:cNvPicPr preferRelativeResize="0"/>
          <p:nvPr/>
        </p:nvPicPr>
        <p:blipFill rotWithShape="1">
          <a:blip r:embed="rId8">
            <a:alphaModFix/>
          </a:blip>
          <a:srcRect b="0" l="0" r="0" t="0"/>
          <a:stretch/>
        </p:blipFill>
        <p:spPr>
          <a:xfrm>
            <a:off x="6985234" y="2730644"/>
            <a:ext cx="307316" cy="307316"/>
          </a:xfrm>
          <a:prstGeom prst="rect">
            <a:avLst/>
          </a:prstGeom>
          <a:noFill/>
          <a:ln>
            <a:noFill/>
          </a:ln>
        </p:spPr>
      </p:pic>
      <p:pic>
        <p:nvPicPr>
          <p:cNvPr descr="Check Mark PNG Transparent Images | PNG All" id="767" name="Google Shape;767;p79"/>
          <p:cNvPicPr preferRelativeResize="0"/>
          <p:nvPr/>
        </p:nvPicPr>
        <p:blipFill rotWithShape="1">
          <a:blip r:embed="rId8">
            <a:alphaModFix/>
          </a:blip>
          <a:srcRect b="0" l="0" r="0" t="0"/>
          <a:stretch/>
        </p:blipFill>
        <p:spPr>
          <a:xfrm>
            <a:off x="4060007" y="3619556"/>
            <a:ext cx="307316" cy="307316"/>
          </a:xfrm>
          <a:prstGeom prst="rect">
            <a:avLst/>
          </a:prstGeom>
          <a:noFill/>
          <a:ln>
            <a:noFill/>
          </a:ln>
        </p:spPr>
      </p:pic>
      <p:cxnSp>
        <p:nvCxnSpPr>
          <p:cNvPr id="768" name="Google Shape;768;p79"/>
          <p:cNvCxnSpPr/>
          <p:nvPr/>
        </p:nvCxnSpPr>
        <p:spPr>
          <a:xfrm flipH="1" rot="10800000">
            <a:off x="6311704" y="2017894"/>
            <a:ext cx="827188" cy="71467"/>
          </a:xfrm>
          <a:prstGeom prst="straightConnector1">
            <a:avLst/>
          </a:prstGeom>
          <a:noFill/>
          <a:ln cap="flat" cmpd="sng" w="9525">
            <a:solidFill>
              <a:srgbClr val="0070C0"/>
            </a:solidFill>
            <a:prstDash val="dot"/>
            <a:round/>
            <a:headEnd len="med" w="med" type="triangle"/>
            <a:tailEnd len="med" w="med" type="triangle"/>
          </a:ln>
        </p:spPr>
      </p:cxnSp>
      <p:sp>
        <p:nvSpPr>
          <p:cNvPr id="769" name="Google Shape;769;p79"/>
          <p:cNvSpPr txBox="1"/>
          <p:nvPr/>
        </p:nvSpPr>
        <p:spPr>
          <a:xfrm>
            <a:off x="4466735" y="426104"/>
            <a:ext cx="3337773"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1400" u="none" cap="none" strike="noStrike">
                <a:solidFill>
                  <a:schemeClr val="accent6"/>
                </a:solidFill>
                <a:latin typeface="Arial"/>
                <a:ea typeface="Arial"/>
                <a:cs typeface="Arial"/>
                <a:sym typeface="Arial"/>
              </a:rPr>
              <a:t>Case 1: Delivery Address in Adelaide</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3" name="Shape 773"/>
        <p:cNvGrpSpPr/>
        <p:nvPr/>
      </p:nvGrpSpPr>
      <p:grpSpPr>
        <a:xfrm>
          <a:off x="0" y="0"/>
          <a:ext cx="0" cy="0"/>
          <a:chOff x="0" y="0"/>
          <a:chExt cx="0" cy="0"/>
        </a:xfrm>
      </p:grpSpPr>
      <p:sp>
        <p:nvSpPr>
          <p:cNvPr id="774" name="Google Shape;774;p8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Fulfillment Options</a:t>
            </a:r>
            <a:endParaRPr/>
          </a:p>
        </p:txBody>
      </p:sp>
      <p:grpSp>
        <p:nvGrpSpPr>
          <p:cNvPr id="775" name="Google Shape;775;p80"/>
          <p:cNvGrpSpPr/>
          <p:nvPr/>
        </p:nvGrpSpPr>
        <p:grpSpPr>
          <a:xfrm>
            <a:off x="354082" y="861726"/>
            <a:ext cx="2883159" cy="2216309"/>
            <a:chOff x="3367022" y="993629"/>
            <a:chExt cx="2311575" cy="2008476"/>
          </a:xfrm>
        </p:grpSpPr>
        <p:sp>
          <p:nvSpPr>
            <p:cNvPr id="776" name="Google Shape;776;p80"/>
            <p:cNvSpPr txBox="1"/>
            <p:nvPr/>
          </p:nvSpPr>
          <p:spPr>
            <a:xfrm>
              <a:off x="3368221" y="993629"/>
              <a:ext cx="2310376" cy="200847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GB" sz="1500" u="none" cap="none" strike="noStrike">
                  <a:solidFill>
                    <a:srgbClr val="262626"/>
                  </a:solidFill>
                  <a:latin typeface="Arial"/>
                  <a:ea typeface="Arial"/>
                  <a:cs typeface="Arial"/>
                  <a:sym typeface="Arial"/>
                </a:rPr>
                <a:t>Case 2</a:t>
              </a:r>
              <a:endParaRPr b="1" i="0" sz="1400" u="none" cap="none" strike="noStrike">
                <a:solidFill>
                  <a:srgbClr val="000000"/>
                </a:solidFill>
                <a:latin typeface="Arial"/>
                <a:ea typeface="Arial"/>
                <a:cs typeface="Arial"/>
                <a:sym typeface="Arial"/>
              </a:endParaRPr>
            </a:p>
          </p:txBody>
        </p:sp>
        <p:sp>
          <p:nvSpPr>
            <p:cNvPr id="777" name="Google Shape;777;p80"/>
            <p:cNvSpPr txBox="1"/>
            <p:nvPr/>
          </p:nvSpPr>
          <p:spPr>
            <a:xfrm>
              <a:off x="3367022" y="1463121"/>
              <a:ext cx="2310375"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Process a Fulfillment options call for a cart with 2 items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Review the Fulfillment Options workflow</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Understand how a workflow change can impact the delivery promise</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Review the saved Fulfillment Plans</a:t>
              </a:r>
              <a:endParaRPr/>
            </a:p>
          </p:txBody>
        </p:sp>
      </p:grpSp>
      <p:pic>
        <p:nvPicPr>
          <p:cNvPr descr="Don&amp;#39;t break public&amp;#39;s trust in e-commerce,&amp;#39; online sellers told" id="778" name="Google Shape;778;p80"/>
          <p:cNvPicPr preferRelativeResize="0"/>
          <p:nvPr/>
        </p:nvPicPr>
        <p:blipFill rotWithShape="1">
          <a:blip r:embed="rId3">
            <a:alphaModFix/>
          </a:blip>
          <a:srcRect b="0" l="0" r="0" t="0"/>
          <a:stretch/>
        </p:blipFill>
        <p:spPr>
          <a:xfrm>
            <a:off x="354082" y="3241519"/>
            <a:ext cx="2883159" cy="1537685"/>
          </a:xfrm>
          <a:prstGeom prst="rect">
            <a:avLst/>
          </a:prstGeom>
          <a:noFill/>
          <a:ln>
            <a:noFill/>
          </a:ln>
        </p:spPr>
      </p:pic>
      <p:pic>
        <p:nvPicPr>
          <p:cNvPr descr="Map of Australia | TomTom" id="779" name="Google Shape;779;p80"/>
          <p:cNvPicPr preferRelativeResize="0"/>
          <p:nvPr/>
        </p:nvPicPr>
        <p:blipFill rotWithShape="1">
          <a:blip r:embed="rId4">
            <a:alphaModFix/>
          </a:blip>
          <a:srcRect b="20353" l="43103" r="10088" t="33065"/>
          <a:stretch/>
        </p:blipFill>
        <p:spPr>
          <a:xfrm>
            <a:off x="4943683" y="819065"/>
            <a:ext cx="2881664" cy="2101115"/>
          </a:xfrm>
          <a:prstGeom prst="rect">
            <a:avLst/>
          </a:prstGeom>
          <a:noFill/>
          <a:ln>
            <a:noFill/>
          </a:ln>
        </p:spPr>
      </p:pic>
      <p:pic>
        <p:nvPicPr>
          <p:cNvPr descr="Free Pin Icon, Symbol. Download in PNG, SVG format." id="780" name="Google Shape;780;p80"/>
          <p:cNvPicPr preferRelativeResize="0"/>
          <p:nvPr/>
        </p:nvPicPr>
        <p:blipFill rotWithShape="1">
          <a:blip r:embed="rId5">
            <a:alphaModFix/>
          </a:blip>
          <a:srcRect b="0" l="0" r="0" t="0"/>
          <a:stretch/>
        </p:blipFill>
        <p:spPr>
          <a:xfrm>
            <a:off x="7256246" y="891808"/>
            <a:ext cx="300655" cy="300655"/>
          </a:xfrm>
          <a:prstGeom prst="rect">
            <a:avLst/>
          </a:prstGeom>
          <a:noFill/>
          <a:ln>
            <a:noFill/>
          </a:ln>
        </p:spPr>
      </p:pic>
      <p:pic>
        <p:nvPicPr>
          <p:cNvPr descr="Warehouse Icon Png #261666 - Free Icons Library" id="781" name="Google Shape;781;p80"/>
          <p:cNvPicPr preferRelativeResize="0"/>
          <p:nvPr/>
        </p:nvPicPr>
        <p:blipFill rotWithShape="1">
          <a:blip r:embed="rId6">
            <a:alphaModFix/>
          </a:blip>
          <a:srcRect b="0" l="0" r="0" t="0"/>
          <a:stretch/>
        </p:blipFill>
        <p:spPr>
          <a:xfrm>
            <a:off x="7029411" y="1945025"/>
            <a:ext cx="289890" cy="300655"/>
          </a:xfrm>
          <a:prstGeom prst="rect">
            <a:avLst/>
          </a:prstGeom>
          <a:noFill/>
          <a:ln>
            <a:noFill/>
          </a:ln>
        </p:spPr>
      </p:pic>
      <p:pic>
        <p:nvPicPr>
          <p:cNvPr descr="Free store icon png vector - Pixsector" id="782" name="Google Shape;782;p80"/>
          <p:cNvPicPr preferRelativeResize="0"/>
          <p:nvPr/>
        </p:nvPicPr>
        <p:blipFill rotWithShape="1">
          <a:blip r:embed="rId7">
            <a:alphaModFix/>
          </a:blip>
          <a:srcRect b="0" l="0" r="0" t="0"/>
          <a:stretch/>
        </p:blipFill>
        <p:spPr>
          <a:xfrm>
            <a:off x="6610728" y="2500611"/>
            <a:ext cx="383691" cy="383691"/>
          </a:xfrm>
          <a:prstGeom prst="rect">
            <a:avLst/>
          </a:prstGeom>
          <a:noFill/>
          <a:ln>
            <a:noFill/>
          </a:ln>
        </p:spPr>
      </p:pic>
      <p:pic>
        <p:nvPicPr>
          <p:cNvPr descr="Free store icon png vector - Pixsector" id="783" name="Google Shape;783;p80"/>
          <p:cNvPicPr preferRelativeResize="0"/>
          <p:nvPr/>
        </p:nvPicPr>
        <p:blipFill rotWithShape="1">
          <a:blip r:embed="rId7">
            <a:alphaModFix/>
          </a:blip>
          <a:srcRect b="0" l="0" r="0" t="0"/>
          <a:stretch/>
        </p:blipFill>
        <p:spPr>
          <a:xfrm>
            <a:off x="7193505" y="1832217"/>
            <a:ext cx="383691" cy="383691"/>
          </a:xfrm>
          <a:prstGeom prst="rect">
            <a:avLst/>
          </a:prstGeom>
          <a:noFill/>
          <a:ln>
            <a:noFill/>
          </a:ln>
        </p:spPr>
      </p:pic>
      <p:graphicFrame>
        <p:nvGraphicFramePr>
          <p:cNvPr id="784" name="Google Shape;784;p80"/>
          <p:cNvGraphicFramePr/>
          <p:nvPr/>
        </p:nvGraphicFramePr>
        <p:xfrm>
          <a:off x="4405403" y="3251232"/>
          <a:ext cx="3000000" cy="3000000"/>
        </p:xfrm>
        <a:graphic>
          <a:graphicData uri="http://schemas.openxmlformats.org/drawingml/2006/table">
            <a:tbl>
              <a:tblPr bandRow="1" firstRow="1">
                <a:noFill/>
                <a:tableStyleId>{0D00E42D-FAB1-4FED-9B8C-D952A6C41242}</a:tableStyleId>
              </a:tblPr>
              <a:tblGrid>
                <a:gridCol w="1541775"/>
                <a:gridCol w="1327225"/>
                <a:gridCol w="1327225"/>
              </a:tblGrid>
              <a:tr h="370850">
                <a:tc>
                  <a:txBody>
                    <a:bodyPr/>
                    <a:lstStyle/>
                    <a:p>
                      <a:pPr indent="0" lvl="0" marL="0" marR="0" rtl="0" algn="l">
                        <a:lnSpc>
                          <a:spcPct val="100000"/>
                        </a:lnSpc>
                        <a:spcBef>
                          <a:spcPts val="0"/>
                        </a:spcBef>
                        <a:spcAft>
                          <a:spcPts val="0"/>
                        </a:spcAft>
                        <a:buNone/>
                      </a:pPr>
                      <a:r>
                        <a:rPr lang="en-GB" sz="1400" u="none" cap="none" strike="noStrike"/>
                        <a:t>Location</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Item 004</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Item 005</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400" u="none" cap="none" strike="noStrike"/>
                        <a:t>Melbourne Store</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10</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10</a:t>
                      </a:r>
                      <a:endParaRPr/>
                    </a:p>
                  </a:txBody>
                  <a:tcPr marT="45725" marB="45725" marR="91450" marL="91450"/>
                </a:tc>
              </a:tr>
              <a:tr h="177800">
                <a:tc>
                  <a:txBody>
                    <a:bodyPr/>
                    <a:lstStyle/>
                    <a:p>
                      <a:pPr indent="0" lvl="0" marL="0" marR="0" rtl="0" algn="l">
                        <a:lnSpc>
                          <a:spcPct val="100000"/>
                        </a:lnSpc>
                        <a:spcBef>
                          <a:spcPts val="0"/>
                        </a:spcBef>
                        <a:spcAft>
                          <a:spcPts val="0"/>
                        </a:spcAft>
                        <a:buNone/>
                      </a:pPr>
                      <a:r>
                        <a:rPr lang="en-GB" sz="1400" u="none" cap="none" strike="noStrike"/>
                        <a:t>Sydney Store</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10</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19</a:t>
                      </a:r>
                      <a:endParaRPr/>
                    </a:p>
                  </a:txBody>
                  <a:tcPr marT="45725" marB="45725" marR="91450" marL="91450"/>
                </a:tc>
              </a:tr>
              <a:tr h="177800">
                <a:tc>
                  <a:txBody>
                    <a:bodyPr/>
                    <a:lstStyle/>
                    <a:p>
                      <a:pPr indent="0" lvl="0" marL="0" marR="0" rtl="0" algn="l">
                        <a:lnSpc>
                          <a:spcPct val="100000"/>
                        </a:lnSpc>
                        <a:spcBef>
                          <a:spcPts val="0"/>
                        </a:spcBef>
                        <a:spcAft>
                          <a:spcPts val="0"/>
                        </a:spcAft>
                        <a:buNone/>
                      </a:pPr>
                      <a:r>
                        <a:rPr lang="en-GB" sz="1400" u="none" cap="none" strike="noStrike"/>
                        <a:t>Sydney DC</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10</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0</a:t>
                      </a:r>
                      <a:endParaRPr/>
                    </a:p>
                  </a:txBody>
                  <a:tcPr marT="45725" marB="45725" marR="91450" marL="91450"/>
                </a:tc>
              </a:tr>
            </a:tbl>
          </a:graphicData>
        </a:graphic>
      </p:graphicFrame>
      <p:pic>
        <p:nvPicPr>
          <p:cNvPr descr="Check Mark PNG Transparent Images | PNG All" id="785" name="Google Shape;785;p80"/>
          <p:cNvPicPr preferRelativeResize="0"/>
          <p:nvPr/>
        </p:nvPicPr>
        <p:blipFill rotWithShape="1">
          <a:blip r:embed="rId8">
            <a:alphaModFix/>
          </a:blip>
          <a:srcRect b="0" l="0" r="0" t="0"/>
          <a:stretch/>
        </p:blipFill>
        <p:spPr>
          <a:xfrm>
            <a:off x="7552681" y="1871490"/>
            <a:ext cx="307316" cy="307316"/>
          </a:xfrm>
          <a:prstGeom prst="rect">
            <a:avLst/>
          </a:prstGeom>
          <a:noFill/>
          <a:ln>
            <a:noFill/>
          </a:ln>
        </p:spPr>
      </p:pic>
      <p:pic>
        <p:nvPicPr>
          <p:cNvPr descr="Check Mark PNG Transparent Images | PNG All" id="786" name="Google Shape;786;p80"/>
          <p:cNvPicPr preferRelativeResize="0"/>
          <p:nvPr/>
        </p:nvPicPr>
        <p:blipFill rotWithShape="1">
          <a:blip r:embed="rId8">
            <a:alphaModFix/>
          </a:blip>
          <a:srcRect b="0" l="0" r="0" t="0"/>
          <a:stretch/>
        </p:blipFill>
        <p:spPr>
          <a:xfrm>
            <a:off x="4060007" y="3993182"/>
            <a:ext cx="307316" cy="307316"/>
          </a:xfrm>
          <a:prstGeom prst="rect">
            <a:avLst/>
          </a:prstGeom>
          <a:noFill/>
          <a:ln>
            <a:noFill/>
          </a:ln>
        </p:spPr>
      </p:pic>
      <p:cxnSp>
        <p:nvCxnSpPr>
          <p:cNvPr id="787" name="Google Shape;787;p80"/>
          <p:cNvCxnSpPr/>
          <p:nvPr/>
        </p:nvCxnSpPr>
        <p:spPr>
          <a:xfrm flipH="1">
            <a:off x="7360835" y="1243616"/>
            <a:ext cx="1" cy="582301"/>
          </a:xfrm>
          <a:prstGeom prst="straightConnector1">
            <a:avLst/>
          </a:prstGeom>
          <a:noFill/>
          <a:ln cap="flat" cmpd="sng" w="9525">
            <a:solidFill>
              <a:srgbClr val="0070C0"/>
            </a:solidFill>
            <a:prstDash val="dot"/>
            <a:round/>
            <a:headEnd len="med" w="med" type="triangle"/>
            <a:tailEnd len="med" w="med" type="triangle"/>
          </a:ln>
        </p:spPr>
      </p:cxnSp>
      <p:sp>
        <p:nvSpPr>
          <p:cNvPr id="788" name="Google Shape;788;p80"/>
          <p:cNvSpPr txBox="1"/>
          <p:nvPr/>
        </p:nvSpPr>
        <p:spPr>
          <a:xfrm>
            <a:off x="4466735" y="416272"/>
            <a:ext cx="335861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1400" u="none" cap="none" strike="noStrike">
                <a:solidFill>
                  <a:schemeClr val="accent6"/>
                </a:solidFill>
                <a:latin typeface="Arial"/>
                <a:ea typeface="Arial"/>
                <a:cs typeface="Arial"/>
                <a:sym typeface="Arial"/>
              </a:rPr>
              <a:t>Case 2: Delivery Address in Brisbane</a:t>
            </a:r>
            <a:endParaRPr/>
          </a:p>
        </p:txBody>
      </p:sp>
      <p:cxnSp>
        <p:nvCxnSpPr>
          <p:cNvPr id="789" name="Google Shape;789;p80"/>
          <p:cNvCxnSpPr/>
          <p:nvPr/>
        </p:nvCxnSpPr>
        <p:spPr>
          <a:xfrm flipH="1">
            <a:off x="6792742" y="1240084"/>
            <a:ext cx="453674" cy="1231031"/>
          </a:xfrm>
          <a:prstGeom prst="straightConnector1">
            <a:avLst/>
          </a:prstGeom>
          <a:noFill/>
          <a:ln cap="flat" cmpd="sng" w="9525">
            <a:solidFill>
              <a:srgbClr val="0070C0"/>
            </a:solidFill>
            <a:prstDash val="dot"/>
            <a:round/>
            <a:headEnd len="med" w="med" type="triangle"/>
            <a:tailEnd len="med" w="med" type="triangl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p63"/>
          <p:cNvSpPr txBox="1"/>
          <p:nvPr>
            <p:ph type="title"/>
          </p:nvPr>
        </p:nvSpPr>
        <p:spPr>
          <a:xfrm>
            <a:off x="354076" y="288750"/>
            <a:ext cx="69090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400"/>
              <a:buNone/>
            </a:pPr>
            <a:r>
              <a:rPr lang="en-GB"/>
              <a:t>Discovery Agenda</a:t>
            </a:r>
            <a:endParaRPr sz="1400"/>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p:txBody>
      </p:sp>
      <p:graphicFrame>
        <p:nvGraphicFramePr>
          <p:cNvPr id="485" name="Google Shape;485;p63"/>
          <p:cNvGraphicFramePr/>
          <p:nvPr/>
        </p:nvGraphicFramePr>
        <p:xfrm>
          <a:off x="354063" y="1153725"/>
          <a:ext cx="3000000" cy="3000000"/>
        </p:xfrm>
        <a:graphic>
          <a:graphicData uri="http://schemas.openxmlformats.org/drawingml/2006/table">
            <a:tbl>
              <a:tblPr>
                <a:noFill/>
                <a:tableStyleId>{AF446A28-60E4-43FA-BE0A-FBA2B7F350D1}</a:tableStyleId>
              </a:tblPr>
              <a:tblGrid>
                <a:gridCol w="716900"/>
                <a:gridCol w="704750"/>
                <a:gridCol w="2490950"/>
                <a:gridCol w="1154350"/>
                <a:gridCol w="1020675"/>
                <a:gridCol w="2466625"/>
              </a:tblGrid>
              <a:tr h="342900">
                <a:tc>
                  <a:txBody>
                    <a:bodyPr/>
                    <a:lstStyle/>
                    <a:p>
                      <a:pPr indent="0" lvl="0" marL="0" rtl="0" algn="l">
                        <a:lnSpc>
                          <a:spcPct val="115000"/>
                        </a:lnSpc>
                        <a:spcBef>
                          <a:spcPts val="0"/>
                        </a:spcBef>
                        <a:spcAft>
                          <a:spcPts val="0"/>
                        </a:spcAft>
                        <a:buNone/>
                      </a:pPr>
                      <a:r>
                        <a:rPr b="1" lang="en-GB" sz="1000">
                          <a:solidFill>
                            <a:srgbClr val="FFFFFF"/>
                          </a:solidFill>
                        </a:rPr>
                        <a:t>Week</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Session Name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Duration (hrs)</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Date &amp; Time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Target Outcome of the 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Fluent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Inventory Management</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Product Availability</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4</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Promising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35150">
                <a:tc>
                  <a:txBody>
                    <a:bodyPr/>
                    <a:lstStyle/>
                    <a:p>
                      <a:pPr indent="0" lvl="0" marL="0" marR="0" rtl="0" algn="l">
                        <a:lnSpc>
                          <a:spcPct val="100000"/>
                        </a:lnSpc>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5</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Order Orchestration (Warehouse)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6</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Order Orchestration (Store)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7</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Customer Service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8</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Returns Management</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9</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Payment, Fraud, Tax</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10</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Technical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Integrations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Customer Notifications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Reporting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486" name="Google Shape;486;p63"/>
          <p:cNvSpPr/>
          <p:nvPr/>
        </p:nvSpPr>
        <p:spPr>
          <a:xfrm>
            <a:off x="354150" y="2243625"/>
            <a:ext cx="8554200" cy="2589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FFFFFF"/>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3" name="Shape 793"/>
        <p:cNvGrpSpPr/>
        <p:nvPr/>
      </p:nvGrpSpPr>
      <p:grpSpPr>
        <a:xfrm>
          <a:off x="0" y="0"/>
          <a:ext cx="0" cy="0"/>
          <a:chOff x="0" y="0"/>
          <a:chExt cx="0" cy="0"/>
        </a:xfrm>
      </p:grpSpPr>
      <p:sp>
        <p:nvSpPr>
          <p:cNvPr id="794" name="Google Shape;794;p8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Click &amp; Collect – Express Pickup</a:t>
            </a:r>
            <a:endParaRPr/>
          </a:p>
        </p:txBody>
      </p:sp>
      <p:grpSp>
        <p:nvGrpSpPr>
          <p:cNvPr id="795" name="Google Shape;795;p81"/>
          <p:cNvGrpSpPr/>
          <p:nvPr/>
        </p:nvGrpSpPr>
        <p:grpSpPr>
          <a:xfrm>
            <a:off x="354082" y="861726"/>
            <a:ext cx="3377946" cy="2152513"/>
            <a:chOff x="3367022" y="993629"/>
            <a:chExt cx="2311575" cy="1950662"/>
          </a:xfrm>
        </p:grpSpPr>
        <p:sp>
          <p:nvSpPr>
            <p:cNvPr id="796" name="Google Shape;796;p81"/>
            <p:cNvSpPr txBox="1"/>
            <p:nvPr/>
          </p:nvSpPr>
          <p:spPr>
            <a:xfrm>
              <a:off x="3368221" y="993629"/>
              <a:ext cx="2310376" cy="1885945"/>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GB" sz="1500" u="none" cap="none" strike="noStrike">
                  <a:solidFill>
                    <a:srgbClr val="262626"/>
                  </a:solidFill>
                  <a:latin typeface="Arial"/>
                  <a:ea typeface="Arial"/>
                  <a:cs typeface="Arial"/>
                  <a:sym typeface="Arial"/>
                </a:rPr>
                <a:t>Scenario 2</a:t>
              </a:r>
              <a:endParaRPr b="1" i="0" sz="1400" u="none" cap="none" strike="noStrike">
                <a:solidFill>
                  <a:srgbClr val="000000"/>
                </a:solidFill>
                <a:latin typeface="Arial"/>
                <a:ea typeface="Arial"/>
                <a:cs typeface="Arial"/>
                <a:sym typeface="Arial"/>
              </a:endParaRPr>
            </a:p>
          </p:txBody>
        </p:sp>
        <p:sp>
          <p:nvSpPr>
            <p:cNvPr id="797" name="Google Shape;797;p81"/>
            <p:cNvSpPr txBox="1"/>
            <p:nvPr/>
          </p:nvSpPr>
          <p:spPr>
            <a:xfrm>
              <a:off x="3367022" y="1405307"/>
              <a:ext cx="2310375"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C&amp;C online experience: review the Fulfillment option</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Orchestrate an Express Pickup Order from a Store </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Use Fluent Service Point to execute the fulfillment steps</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Trigger a notification when order is ready for pickup</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Review the impacts on Order status and SOH at every step</a:t>
              </a:r>
              <a:endParaRPr/>
            </a:p>
          </p:txBody>
        </p:sp>
      </p:grpSp>
      <p:pic>
        <p:nvPicPr>
          <p:cNvPr descr="Map of Australia | TomTom" id="798" name="Google Shape;798;p81"/>
          <p:cNvPicPr preferRelativeResize="0"/>
          <p:nvPr/>
        </p:nvPicPr>
        <p:blipFill rotWithShape="1">
          <a:blip r:embed="rId3">
            <a:alphaModFix/>
          </a:blip>
          <a:srcRect b="20353" l="43103" r="10088" t="33065"/>
          <a:stretch/>
        </p:blipFill>
        <p:spPr>
          <a:xfrm>
            <a:off x="4969083" y="841710"/>
            <a:ext cx="2881664" cy="2101115"/>
          </a:xfrm>
          <a:prstGeom prst="rect">
            <a:avLst/>
          </a:prstGeom>
          <a:noFill/>
          <a:ln>
            <a:noFill/>
          </a:ln>
        </p:spPr>
      </p:pic>
      <p:pic>
        <p:nvPicPr>
          <p:cNvPr descr="Free store icon png vector - Pixsector" id="799" name="Google Shape;799;p81"/>
          <p:cNvPicPr preferRelativeResize="0"/>
          <p:nvPr/>
        </p:nvPicPr>
        <p:blipFill rotWithShape="1">
          <a:blip r:embed="rId4">
            <a:alphaModFix/>
          </a:blip>
          <a:srcRect b="0" l="0" r="0" t="0"/>
          <a:stretch/>
        </p:blipFill>
        <p:spPr>
          <a:xfrm>
            <a:off x="6741920" y="2559134"/>
            <a:ext cx="383691" cy="383691"/>
          </a:xfrm>
          <a:prstGeom prst="rect">
            <a:avLst/>
          </a:prstGeom>
          <a:noFill/>
          <a:ln>
            <a:noFill/>
          </a:ln>
        </p:spPr>
      </p:pic>
      <p:pic>
        <p:nvPicPr>
          <p:cNvPr descr="Free store icon png vector - Pixsector" id="800" name="Google Shape;800;p81"/>
          <p:cNvPicPr preferRelativeResize="0"/>
          <p:nvPr/>
        </p:nvPicPr>
        <p:blipFill rotWithShape="1">
          <a:blip r:embed="rId4">
            <a:alphaModFix/>
          </a:blip>
          <a:srcRect b="0" l="0" r="0" t="0"/>
          <a:stretch/>
        </p:blipFill>
        <p:spPr>
          <a:xfrm>
            <a:off x="7010919" y="2090716"/>
            <a:ext cx="383691" cy="383691"/>
          </a:xfrm>
          <a:prstGeom prst="rect">
            <a:avLst/>
          </a:prstGeom>
          <a:noFill/>
          <a:ln>
            <a:noFill/>
          </a:ln>
        </p:spPr>
      </p:pic>
      <p:graphicFrame>
        <p:nvGraphicFramePr>
          <p:cNvPr id="801" name="Google Shape;801;p81"/>
          <p:cNvGraphicFramePr/>
          <p:nvPr/>
        </p:nvGraphicFramePr>
        <p:xfrm>
          <a:off x="4894503" y="3283131"/>
          <a:ext cx="3000000" cy="3000000"/>
        </p:xfrm>
        <a:graphic>
          <a:graphicData uri="http://schemas.openxmlformats.org/drawingml/2006/table">
            <a:tbl>
              <a:tblPr bandRow="1" firstRow="1">
                <a:noFill/>
                <a:tableStyleId>{DF17F499-D748-4266-95A2-AF2BF808679A}</a:tableStyleId>
              </a:tblPr>
              <a:tblGrid>
                <a:gridCol w="1541775"/>
                <a:gridCol w="1327225"/>
              </a:tblGrid>
              <a:tr h="370850">
                <a:tc>
                  <a:txBody>
                    <a:bodyPr/>
                    <a:lstStyle/>
                    <a:p>
                      <a:pPr indent="0" lvl="0" marL="0" marR="0" rtl="0" algn="l">
                        <a:lnSpc>
                          <a:spcPct val="100000"/>
                        </a:lnSpc>
                        <a:spcBef>
                          <a:spcPts val="0"/>
                        </a:spcBef>
                        <a:spcAft>
                          <a:spcPts val="0"/>
                        </a:spcAft>
                        <a:buNone/>
                      </a:pPr>
                      <a:r>
                        <a:rPr lang="en-GB" sz="1400" u="none" cap="none" strike="noStrike"/>
                        <a:t>Location</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Item 002</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400" u="none" cap="none" strike="noStrike"/>
                        <a:t>Melbourne Store</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4</a:t>
                      </a:r>
                      <a:endParaRPr/>
                    </a:p>
                  </a:txBody>
                  <a:tcPr marT="45725" marB="45725" marR="91450" marL="91450"/>
                </a:tc>
              </a:tr>
              <a:tr h="177800">
                <a:tc>
                  <a:txBody>
                    <a:bodyPr/>
                    <a:lstStyle/>
                    <a:p>
                      <a:pPr indent="0" lvl="0" marL="0" marR="0" rtl="0" algn="l">
                        <a:lnSpc>
                          <a:spcPct val="100000"/>
                        </a:lnSpc>
                        <a:spcBef>
                          <a:spcPts val="0"/>
                        </a:spcBef>
                        <a:spcAft>
                          <a:spcPts val="0"/>
                        </a:spcAft>
                        <a:buNone/>
                      </a:pPr>
                      <a:r>
                        <a:rPr lang="en-GB" sz="1400" u="none" cap="none" strike="noStrike"/>
                        <a:t>Sydney Store</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7</a:t>
                      </a:r>
                      <a:endParaRPr/>
                    </a:p>
                  </a:txBody>
                  <a:tcPr marT="45725" marB="45725" marR="91450" marL="91450"/>
                </a:tc>
              </a:tr>
            </a:tbl>
          </a:graphicData>
        </a:graphic>
      </p:graphicFrame>
      <p:pic>
        <p:nvPicPr>
          <p:cNvPr descr="Check Mark PNG Transparent Images | PNG All" id="802" name="Google Shape;802;p81"/>
          <p:cNvPicPr preferRelativeResize="0"/>
          <p:nvPr/>
        </p:nvPicPr>
        <p:blipFill rotWithShape="1">
          <a:blip r:embed="rId5">
            <a:alphaModFix/>
          </a:blip>
          <a:srcRect b="0" l="0" r="0" t="0"/>
          <a:stretch/>
        </p:blipFill>
        <p:spPr>
          <a:xfrm>
            <a:off x="7394610" y="2206813"/>
            <a:ext cx="262590" cy="262590"/>
          </a:xfrm>
          <a:prstGeom prst="rect">
            <a:avLst/>
          </a:prstGeom>
          <a:noFill/>
          <a:ln>
            <a:noFill/>
          </a:ln>
        </p:spPr>
      </p:pic>
      <p:pic>
        <p:nvPicPr>
          <p:cNvPr descr="Check Mark PNG Transparent Images | PNG All" id="803" name="Google Shape;803;p81"/>
          <p:cNvPicPr preferRelativeResize="0"/>
          <p:nvPr/>
        </p:nvPicPr>
        <p:blipFill rotWithShape="1">
          <a:blip r:embed="rId5">
            <a:alphaModFix/>
          </a:blip>
          <a:srcRect b="0" l="0" r="0" t="0"/>
          <a:stretch/>
        </p:blipFill>
        <p:spPr>
          <a:xfrm>
            <a:off x="4499028" y="4007123"/>
            <a:ext cx="343499" cy="343499"/>
          </a:xfrm>
          <a:prstGeom prst="rect">
            <a:avLst/>
          </a:prstGeom>
          <a:noFill/>
          <a:ln>
            <a:noFill/>
          </a:ln>
        </p:spPr>
      </p:pic>
      <p:pic>
        <p:nvPicPr>
          <p:cNvPr descr="Sales Staff from Vietnam Manpower" id="804" name="Google Shape;804;p81"/>
          <p:cNvPicPr preferRelativeResize="0"/>
          <p:nvPr/>
        </p:nvPicPr>
        <p:blipFill rotWithShape="1">
          <a:blip r:embed="rId6">
            <a:alphaModFix/>
          </a:blip>
          <a:srcRect b="10738" l="0" r="0" t="0"/>
          <a:stretch/>
        </p:blipFill>
        <p:spPr>
          <a:xfrm>
            <a:off x="354082" y="3046402"/>
            <a:ext cx="3376192" cy="200406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8" name="Shape 808"/>
        <p:cNvGrpSpPr/>
        <p:nvPr/>
      </p:nvGrpSpPr>
      <p:grpSpPr>
        <a:xfrm>
          <a:off x="0" y="0"/>
          <a:ext cx="0" cy="0"/>
          <a:chOff x="0" y="0"/>
          <a:chExt cx="0" cy="0"/>
        </a:xfrm>
      </p:grpSpPr>
      <p:sp>
        <p:nvSpPr>
          <p:cNvPr id="809" name="Google Shape;809;p82"/>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Click &amp; Collect with Store Transfer (Ship-to-Store)</a:t>
            </a:r>
            <a:endParaRPr/>
          </a:p>
        </p:txBody>
      </p:sp>
      <p:grpSp>
        <p:nvGrpSpPr>
          <p:cNvPr id="810" name="Google Shape;810;p82"/>
          <p:cNvGrpSpPr/>
          <p:nvPr/>
        </p:nvGrpSpPr>
        <p:grpSpPr>
          <a:xfrm>
            <a:off x="354082" y="861726"/>
            <a:ext cx="2883159" cy="2216309"/>
            <a:chOff x="3367022" y="993629"/>
            <a:chExt cx="2311575" cy="2008476"/>
          </a:xfrm>
        </p:grpSpPr>
        <p:sp>
          <p:nvSpPr>
            <p:cNvPr id="811" name="Google Shape;811;p82"/>
            <p:cNvSpPr txBox="1"/>
            <p:nvPr/>
          </p:nvSpPr>
          <p:spPr>
            <a:xfrm>
              <a:off x="3368221" y="993629"/>
              <a:ext cx="2310376" cy="2008476"/>
            </a:xfrm>
            <a:prstGeom prst="rect">
              <a:avLst/>
            </a:prstGeom>
            <a:solidFill>
              <a:schemeClr val="lt2"/>
            </a:solidFill>
            <a:ln>
              <a:noFill/>
            </a:ln>
          </p:spPr>
          <p:txBody>
            <a:bodyPr anchorCtr="0" anchor="t" bIns="45700" lIns="91425" spcFirstLastPara="1" rIns="90000" wrap="square" tIns="64000">
              <a:normAutofit/>
            </a:bodyPr>
            <a:lstStyle/>
            <a:p>
              <a:pPr indent="0" lvl="0" marL="0" marR="0" rtl="0" algn="l">
                <a:lnSpc>
                  <a:spcPct val="100000"/>
                </a:lnSpc>
                <a:spcBef>
                  <a:spcPts val="0"/>
                </a:spcBef>
                <a:spcAft>
                  <a:spcPts val="0"/>
                </a:spcAft>
                <a:buNone/>
              </a:pPr>
              <a:r>
                <a:rPr b="1" i="0" lang="en-GB" sz="1500" u="none" cap="none" strike="noStrike">
                  <a:solidFill>
                    <a:srgbClr val="262626"/>
                  </a:solidFill>
                  <a:latin typeface="Arial"/>
                  <a:ea typeface="Arial"/>
                  <a:cs typeface="Arial"/>
                  <a:sym typeface="Arial"/>
                </a:rPr>
                <a:t>Scenario 3</a:t>
              </a:r>
              <a:endParaRPr b="1" i="0" sz="1400" u="none" cap="none" strike="noStrike">
                <a:solidFill>
                  <a:srgbClr val="000000"/>
                </a:solidFill>
                <a:latin typeface="Arial"/>
                <a:ea typeface="Arial"/>
                <a:cs typeface="Arial"/>
                <a:sym typeface="Arial"/>
              </a:endParaRPr>
            </a:p>
          </p:txBody>
        </p:sp>
        <p:sp>
          <p:nvSpPr>
            <p:cNvPr id="812" name="Google Shape;812;p82"/>
            <p:cNvSpPr txBox="1"/>
            <p:nvPr/>
          </p:nvSpPr>
          <p:spPr>
            <a:xfrm>
              <a:off x="3367022" y="1463121"/>
              <a:ext cx="2310375" cy="1538984"/>
            </a:xfrm>
            <a:prstGeom prst="rect">
              <a:avLst/>
            </a:prstGeom>
            <a:noFill/>
            <a:ln>
              <a:noFill/>
            </a:ln>
          </p:spPr>
          <p:txBody>
            <a:bodyPr anchorCtr="0" anchor="t" bIns="45700" lIns="91425" spcFirstLastPara="1" rIns="90000" wrap="square" tIns="45700">
              <a:noAutofit/>
            </a:bodyPr>
            <a:lstStyle/>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Orchestrate a C&amp;C Order to be collected in Store, which needs to transfer from another Store</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Process the first part of the fulfillment at the sourcing store (Melbourne)</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Receive the Package at the collection Store (Sydney) using Service Point</a:t>
              </a:r>
              <a:endParaRPr/>
            </a:p>
            <a:p>
              <a:pPr indent="-228600" lvl="0" marL="228600" marR="0" rtl="0" algn="l">
                <a:lnSpc>
                  <a:spcPct val="100000"/>
                </a:lnSpc>
                <a:spcBef>
                  <a:spcPts val="600"/>
                </a:spcBef>
                <a:spcAft>
                  <a:spcPts val="0"/>
                </a:spcAft>
                <a:buClr>
                  <a:srgbClr val="000000"/>
                </a:buClr>
                <a:buSzPts val="1100"/>
                <a:buFont typeface="Arial"/>
                <a:buAutoNum type="arabicPeriod"/>
              </a:pPr>
              <a:r>
                <a:rPr b="0" i="0" lang="en-GB" sz="1000" u="none" cap="none" strike="noStrike">
                  <a:solidFill>
                    <a:srgbClr val="262626"/>
                  </a:solidFill>
                  <a:latin typeface="Arial"/>
                  <a:ea typeface="Arial"/>
                  <a:cs typeface="Arial"/>
                  <a:sym typeface="Arial"/>
                </a:rPr>
                <a:t>Complete the Pickup flow</a:t>
              </a:r>
              <a:endParaRPr/>
            </a:p>
          </p:txBody>
        </p:sp>
      </p:grpSp>
      <p:pic>
        <p:nvPicPr>
          <p:cNvPr descr="Map of Australia | TomTom" id="813" name="Google Shape;813;p82"/>
          <p:cNvPicPr preferRelativeResize="0"/>
          <p:nvPr/>
        </p:nvPicPr>
        <p:blipFill rotWithShape="1">
          <a:blip r:embed="rId3">
            <a:alphaModFix/>
          </a:blip>
          <a:srcRect b="20353" l="43103" r="10088" t="33065"/>
          <a:stretch/>
        </p:blipFill>
        <p:spPr>
          <a:xfrm>
            <a:off x="4969083" y="841710"/>
            <a:ext cx="2881664" cy="2101115"/>
          </a:xfrm>
          <a:prstGeom prst="rect">
            <a:avLst/>
          </a:prstGeom>
          <a:noFill/>
          <a:ln>
            <a:noFill/>
          </a:ln>
        </p:spPr>
      </p:pic>
      <p:pic>
        <p:nvPicPr>
          <p:cNvPr descr="Warehouse Icon Png #261666 - Free Icons Library" id="814" name="Google Shape;814;p82"/>
          <p:cNvPicPr preferRelativeResize="0"/>
          <p:nvPr/>
        </p:nvPicPr>
        <p:blipFill rotWithShape="1">
          <a:blip r:embed="rId4">
            <a:alphaModFix/>
          </a:blip>
          <a:srcRect b="0" l="0" r="0" t="0"/>
          <a:stretch/>
        </p:blipFill>
        <p:spPr>
          <a:xfrm>
            <a:off x="7166600" y="1827996"/>
            <a:ext cx="289890" cy="300655"/>
          </a:xfrm>
          <a:prstGeom prst="rect">
            <a:avLst/>
          </a:prstGeom>
          <a:noFill/>
          <a:ln>
            <a:noFill/>
          </a:ln>
        </p:spPr>
      </p:pic>
      <p:pic>
        <p:nvPicPr>
          <p:cNvPr descr="Free store icon png vector - Pixsector" id="815" name="Google Shape;815;p82"/>
          <p:cNvPicPr preferRelativeResize="0"/>
          <p:nvPr/>
        </p:nvPicPr>
        <p:blipFill rotWithShape="1">
          <a:blip r:embed="rId5">
            <a:alphaModFix/>
          </a:blip>
          <a:srcRect b="0" l="0" r="0" t="0"/>
          <a:stretch/>
        </p:blipFill>
        <p:spPr>
          <a:xfrm>
            <a:off x="6741920" y="2559134"/>
            <a:ext cx="383691" cy="383691"/>
          </a:xfrm>
          <a:prstGeom prst="rect">
            <a:avLst/>
          </a:prstGeom>
          <a:noFill/>
          <a:ln>
            <a:noFill/>
          </a:ln>
        </p:spPr>
      </p:pic>
      <p:pic>
        <p:nvPicPr>
          <p:cNvPr descr="Free store icon png vector - Pixsector" id="816" name="Google Shape;816;p82"/>
          <p:cNvPicPr preferRelativeResize="0"/>
          <p:nvPr/>
        </p:nvPicPr>
        <p:blipFill rotWithShape="1">
          <a:blip r:embed="rId5">
            <a:alphaModFix/>
          </a:blip>
          <a:srcRect b="0" l="0" r="0" t="0"/>
          <a:stretch/>
        </p:blipFill>
        <p:spPr>
          <a:xfrm>
            <a:off x="7010919" y="2090716"/>
            <a:ext cx="383691" cy="383691"/>
          </a:xfrm>
          <a:prstGeom prst="rect">
            <a:avLst/>
          </a:prstGeom>
          <a:noFill/>
          <a:ln>
            <a:noFill/>
          </a:ln>
        </p:spPr>
      </p:pic>
      <p:graphicFrame>
        <p:nvGraphicFramePr>
          <p:cNvPr id="817" name="Google Shape;817;p82"/>
          <p:cNvGraphicFramePr/>
          <p:nvPr/>
        </p:nvGraphicFramePr>
        <p:xfrm>
          <a:off x="4894503" y="3283131"/>
          <a:ext cx="3000000" cy="3000000"/>
        </p:xfrm>
        <a:graphic>
          <a:graphicData uri="http://schemas.openxmlformats.org/drawingml/2006/table">
            <a:tbl>
              <a:tblPr bandRow="1" firstRow="1">
                <a:noFill/>
                <a:tableStyleId>{0D00E42D-FAB1-4FED-9B8C-D952A6C41242}</a:tableStyleId>
              </a:tblPr>
              <a:tblGrid>
                <a:gridCol w="1541775"/>
                <a:gridCol w="1327225"/>
              </a:tblGrid>
              <a:tr h="370850">
                <a:tc>
                  <a:txBody>
                    <a:bodyPr/>
                    <a:lstStyle/>
                    <a:p>
                      <a:pPr indent="0" lvl="0" marL="0" marR="0" rtl="0" algn="l">
                        <a:lnSpc>
                          <a:spcPct val="100000"/>
                        </a:lnSpc>
                        <a:spcBef>
                          <a:spcPts val="0"/>
                        </a:spcBef>
                        <a:spcAft>
                          <a:spcPts val="0"/>
                        </a:spcAft>
                        <a:buNone/>
                      </a:pPr>
                      <a:r>
                        <a:rPr lang="en-GB" sz="1400" u="none" cap="none" strike="noStrike"/>
                        <a:t>Location</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Item 004</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400" u="none" cap="none" strike="noStrike"/>
                        <a:t>Melbourne Store</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97</a:t>
                      </a:r>
                      <a:endParaRPr/>
                    </a:p>
                  </a:txBody>
                  <a:tcPr marT="45725" marB="45725" marR="91450" marL="91450"/>
                </a:tc>
              </a:tr>
              <a:tr h="177800">
                <a:tc>
                  <a:txBody>
                    <a:bodyPr/>
                    <a:lstStyle/>
                    <a:p>
                      <a:pPr indent="0" lvl="0" marL="0" marR="0" rtl="0" algn="l">
                        <a:lnSpc>
                          <a:spcPct val="100000"/>
                        </a:lnSpc>
                        <a:spcBef>
                          <a:spcPts val="0"/>
                        </a:spcBef>
                        <a:spcAft>
                          <a:spcPts val="0"/>
                        </a:spcAft>
                        <a:buNone/>
                      </a:pPr>
                      <a:r>
                        <a:rPr lang="en-GB" sz="1400" u="none" cap="none" strike="noStrike"/>
                        <a:t>Sydney Store</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0</a:t>
                      </a:r>
                      <a:endParaRPr/>
                    </a:p>
                  </a:txBody>
                  <a:tcPr marT="45725" marB="45725" marR="91450" marL="91450"/>
                </a:tc>
              </a:tr>
              <a:tr h="177800">
                <a:tc>
                  <a:txBody>
                    <a:bodyPr/>
                    <a:lstStyle/>
                    <a:p>
                      <a:pPr indent="0" lvl="0" marL="0" marR="0" rtl="0" algn="l">
                        <a:lnSpc>
                          <a:spcPct val="100000"/>
                        </a:lnSpc>
                        <a:spcBef>
                          <a:spcPts val="0"/>
                        </a:spcBef>
                        <a:spcAft>
                          <a:spcPts val="0"/>
                        </a:spcAft>
                        <a:buNone/>
                      </a:pPr>
                      <a:r>
                        <a:rPr lang="en-GB" sz="1400" u="none" cap="none" strike="noStrike"/>
                        <a:t>Sydney DC</a:t>
                      </a:r>
                      <a:endParaRPr/>
                    </a:p>
                  </a:txBody>
                  <a:tcPr marT="45725" marB="45725" marR="91450" marL="91450"/>
                </a:tc>
                <a:tc>
                  <a:txBody>
                    <a:bodyPr/>
                    <a:lstStyle/>
                    <a:p>
                      <a:pPr indent="0" lvl="0" marL="0" marR="0" rtl="0" algn="ctr">
                        <a:lnSpc>
                          <a:spcPct val="100000"/>
                        </a:lnSpc>
                        <a:spcBef>
                          <a:spcPts val="0"/>
                        </a:spcBef>
                        <a:spcAft>
                          <a:spcPts val="0"/>
                        </a:spcAft>
                        <a:buNone/>
                      </a:pPr>
                      <a:r>
                        <a:rPr lang="en-GB" sz="1400" u="none" cap="none" strike="noStrike"/>
                        <a:t>0</a:t>
                      </a:r>
                      <a:endParaRPr/>
                    </a:p>
                  </a:txBody>
                  <a:tcPr marT="45725" marB="45725" marR="91450" marL="91450"/>
                </a:tc>
              </a:tr>
            </a:tbl>
          </a:graphicData>
        </a:graphic>
      </p:graphicFrame>
      <p:cxnSp>
        <p:nvCxnSpPr>
          <p:cNvPr id="818" name="Google Shape;818;p82"/>
          <p:cNvCxnSpPr/>
          <p:nvPr/>
        </p:nvCxnSpPr>
        <p:spPr>
          <a:xfrm flipH="1">
            <a:off x="7077473" y="2444526"/>
            <a:ext cx="99598" cy="195206"/>
          </a:xfrm>
          <a:prstGeom prst="straightConnector1">
            <a:avLst/>
          </a:prstGeom>
          <a:noFill/>
          <a:ln cap="flat" cmpd="sng" w="9525">
            <a:solidFill>
              <a:srgbClr val="0070C0"/>
            </a:solidFill>
            <a:prstDash val="dot"/>
            <a:round/>
            <a:headEnd len="med" w="med" type="triangle"/>
            <a:tailEnd len="med" w="med" type="triangle"/>
          </a:ln>
        </p:spPr>
      </p:cxnSp>
      <p:pic>
        <p:nvPicPr>
          <p:cNvPr descr="How to Address High Turnover With Retail Employees | Engage Blog" id="819" name="Google Shape;819;p82"/>
          <p:cNvPicPr preferRelativeResize="0"/>
          <p:nvPr/>
        </p:nvPicPr>
        <p:blipFill rotWithShape="1">
          <a:blip r:embed="rId6">
            <a:alphaModFix/>
          </a:blip>
          <a:srcRect b="0" l="0" r="0" t="0"/>
          <a:stretch/>
        </p:blipFill>
        <p:spPr>
          <a:xfrm>
            <a:off x="354082" y="3251232"/>
            <a:ext cx="2881662" cy="1637136"/>
          </a:xfrm>
          <a:prstGeom prst="rect">
            <a:avLst/>
          </a:prstGeom>
          <a:noFill/>
          <a:ln>
            <a:noFill/>
          </a:ln>
        </p:spPr>
      </p:pic>
      <p:pic>
        <p:nvPicPr>
          <p:cNvPr descr="Free Pin Icon, Symbol. Download in PNG, SVG format." id="820" name="Google Shape;820;p82"/>
          <p:cNvPicPr preferRelativeResize="0"/>
          <p:nvPr/>
        </p:nvPicPr>
        <p:blipFill rotWithShape="1">
          <a:blip r:embed="rId7">
            <a:alphaModFix/>
          </a:blip>
          <a:srcRect b="0" l="0" r="0" t="0"/>
          <a:stretch/>
        </p:blipFill>
        <p:spPr>
          <a:xfrm>
            <a:off x="7242885" y="2158956"/>
            <a:ext cx="234995" cy="234995"/>
          </a:xfrm>
          <a:prstGeom prst="rect">
            <a:avLst/>
          </a:prstGeom>
          <a:noFill/>
          <a:ln>
            <a:noFill/>
          </a:ln>
        </p:spPr>
      </p:pic>
      <p:pic>
        <p:nvPicPr>
          <p:cNvPr descr="Check Mark PNG Transparent Images | PNG All" id="821" name="Google Shape;821;p82"/>
          <p:cNvPicPr preferRelativeResize="0"/>
          <p:nvPr/>
        </p:nvPicPr>
        <p:blipFill rotWithShape="1">
          <a:blip r:embed="rId8">
            <a:alphaModFix/>
          </a:blip>
          <a:srcRect b="0" l="0" r="0" t="0"/>
          <a:stretch/>
        </p:blipFill>
        <p:spPr>
          <a:xfrm>
            <a:off x="7077462" y="2790282"/>
            <a:ext cx="262590" cy="262590"/>
          </a:xfrm>
          <a:prstGeom prst="rect">
            <a:avLst/>
          </a:prstGeom>
          <a:noFill/>
          <a:ln>
            <a:noFill/>
          </a:ln>
        </p:spPr>
      </p:pic>
      <p:pic>
        <p:nvPicPr>
          <p:cNvPr descr="Check Mark PNG Transparent Images | PNG All" id="822" name="Google Shape;822;p82"/>
          <p:cNvPicPr preferRelativeResize="0"/>
          <p:nvPr/>
        </p:nvPicPr>
        <p:blipFill rotWithShape="1">
          <a:blip r:embed="rId8">
            <a:alphaModFix/>
          </a:blip>
          <a:srcRect b="0" l="0" r="0" t="0"/>
          <a:stretch/>
        </p:blipFill>
        <p:spPr>
          <a:xfrm>
            <a:off x="4499028" y="3634980"/>
            <a:ext cx="343499" cy="34349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6" name="Shape 826"/>
        <p:cNvGrpSpPr/>
        <p:nvPr/>
      </p:nvGrpSpPr>
      <p:grpSpPr>
        <a:xfrm>
          <a:off x="0" y="0"/>
          <a:ext cx="0" cy="0"/>
          <a:chOff x="0" y="0"/>
          <a:chExt cx="0" cy="0"/>
        </a:xfrm>
      </p:grpSpPr>
      <p:sp>
        <p:nvSpPr>
          <p:cNvPr id="827" name="Google Shape;827;p83"/>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Best Practices</a:t>
            </a:r>
            <a:endParaRPr/>
          </a:p>
        </p:txBody>
      </p:sp>
      <p:sp>
        <p:nvSpPr>
          <p:cNvPr id="828" name="Google Shape;828;p83"/>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2</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2" name="Shape 832"/>
        <p:cNvGrpSpPr/>
        <p:nvPr/>
      </p:nvGrpSpPr>
      <p:grpSpPr>
        <a:xfrm>
          <a:off x="0" y="0"/>
          <a:ext cx="0" cy="0"/>
          <a:chOff x="0" y="0"/>
          <a:chExt cx="0" cy="0"/>
        </a:xfrm>
      </p:grpSpPr>
      <p:sp>
        <p:nvSpPr>
          <p:cNvPr id="833" name="Google Shape;833;p84"/>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Promising – Best Practices</a:t>
            </a:r>
            <a:endParaRPr/>
          </a:p>
        </p:txBody>
      </p:sp>
      <p:pic>
        <p:nvPicPr>
          <p:cNvPr descr="When adopting best practices isn&amp;#39;t your best practice" id="834" name="Google Shape;834;p84"/>
          <p:cNvPicPr preferRelativeResize="0"/>
          <p:nvPr/>
        </p:nvPicPr>
        <p:blipFill rotWithShape="1">
          <a:blip r:embed="rId3">
            <a:alphaModFix/>
          </a:blip>
          <a:srcRect b="0" l="0" r="0" t="0"/>
          <a:stretch/>
        </p:blipFill>
        <p:spPr>
          <a:xfrm>
            <a:off x="5467740" y="1489931"/>
            <a:ext cx="3465414" cy="2308007"/>
          </a:xfrm>
          <a:prstGeom prst="rect">
            <a:avLst/>
          </a:prstGeom>
          <a:noFill/>
          <a:ln>
            <a:noFill/>
          </a:ln>
        </p:spPr>
      </p:pic>
      <p:sp>
        <p:nvSpPr>
          <p:cNvPr id="835" name="Google Shape;835;p84"/>
          <p:cNvSpPr txBox="1"/>
          <p:nvPr/>
        </p:nvSpPr>
        <p:spPr>
          <a:xfrm>
            <a:off x="210846" y="1055408"/>
            <a:ext cx="5256894" cy="1169551"/>
          </a:xfrm>
          <a:prstGeom prst="rect">
            <a:avLst/>
          </a:prstGeom>
          <a:noFill/>
          <a:ln>
            <a:noFill/>
          </a:ln>
        </p:spPr>
        <p:txBody>
          <a:bodyPr anchorCtr="0" anchor="t" bIns="45700" lIns="91425" spcFirstLastPara="1" rIns="91425" wrap="square" tIns="45700">
            <a:spAutoFit/>
          </a:bodyPr>
          <a:lstStyle/>
          <a:p>
            <a:pPr indent="-268288" lvl="0" marL="406400" marR="0" rtl="0" algn="l">
              <a:lnSpc>
                <a:spcPct val="100000"/>
              </a:lnSpc>
              <a:spcBef>
                <a:spcPts val="0"/>
              </a:spcBef>
              <a:spcAft>
                <a:spcPts val="0"/>
              </a:spcAft>
              <a:buClr>
                <a:srgbClr val="00B050"/>
              </a:buClr>
              <a:buSzPts val="1500"/>
              <a:buFont typeface="Noto Sans Symbols"/>
              <a:buChar char="✔"/>
            </a:pPr>
            <a:r>
              <a:rPr b="0" i="0" lang="en-GB" sz="1500" u="none" cap="none" strike="noStrike">
                <a:solidFill>
                  <a:srgbClr val="000000"/>
                </a:solidFill>
                <a:latin typeface="Arial"/>
                <a:ea typeface="Arial"/>
                <a:cs typeface="Arial"/>
                <a:sym typeface="Arial"/>
              </a:rPr>
              <a:t>Use </a:t>
            </a:r>
            <a:r>
              <a:rPr b="1" i="0" lang="en-GB" sz="1500" u="none" cap="none" strike="noStrike">
                <a:solidFill>
                  <a:srgbClr val="000000"/>
                </a:solidFill>
                <a:latin typeface="Arial"/>
                <a:ea typeface="Arial"/>
                <a:cs typeface="Arial"/>
                <a:sym typeface="Arial"/>
              </a:rPr>
              <a:t>real time calls </a:t>
            </a:r>
            <a:r>
              <a:rPr b="0" i="0" lang="en-GB" sz="1500" u="none" cap="none" strike="noStrike">
                <a:solidFill>
                  <a:srgbClr val="000000"/>
                </a:solidFill>
                <a:latin typeface="Arial"/>
                <a:ea typeface="Arial"/>
                <a:cs typeface="Arial"/>
                <a:sym typeface="Arial"/>
              </a:rPr>
              <a:t>from eCom for store stock checks and optionally on PDP in case of limited stock</a:t>
            </a:r>
            <a:endParaRPr/>
          </a:p>
          <a:p>
            <a:pPr indent="-268288" lvl="0" marL="406400" marR="0" rtl="0" algn="l">
              <a:lnSpc>
                <a:spcPct val="100000"/>
              </a:lnSpc>
              <a:spcBef>
                <a:spcPts val="600"/>
              </a:spcBef>
              <a:spcAft>
                <a:spcPts val="0"/>
              </a:spcAft>
              <a:buClr>
                <a:srgbClr val="00B050"/>
              </a:buClr>
              <a:buSzPts val="1500"/>
              <a:buFont typeface="Noto Sans Symbols"/>
              <a:buChar char="✔"/>
            </a:pPr>
            <a:r>
              <a:rPr b="0" i="0" lang="en-GB" sz="1500" u="none" cap="none" strike="noStrike">
                <a:solidFill>
                  <a:srgbClr val="000000"/>
                </a:solidFill>
                <a:latin typeface="Arial"/>
                <a:ea typeface="Arial"/>
                <a:cs typeface="Arial"/>
                <a:sym typeface="Arial"/>
              </a:rPr>
              <a:t>Use real time calls from eCom at </a:t>
            </a:r>
            <a:r>
              <a:rPr b="1" i="0" lang="en-GB" sz="1500" u="none" cap="none" strike="noStrike">
                <a:solidFill>
                  <a:srgbClr val="000000"/>
                </a:solidFill>
                <a:latin typeface="Arial"/>
                <a:ea typeface="Arial"/>
                <a:cs typeface="Arial"/>
                <a:sym typeface="Arial"/>
              </a:rPr>
              <a:t>checkout </a:t>
            </a:r>
            <a:endParaRPr/>
          </a:p>
          <a:p>
            <a:pPr indent="-268288" lvl="0" marL="406400" marR="0" rtl="0" algn="l">
              <a:lnSpc>
                <a:spcPct val="100000"/>
              </a:lnSpc>
              <a:spcBef>
                <a:spcPts val="600"/>
              </a:spcBef>
              <a:spcAft>
                <a:spcPts val="0"/>
              </a:spcAft>
              <a:buClr>
                <a:srgbClr val="00B050"/>
              </a:buClr>
              <a:buSzPts val="1500"/>
              <a:buFont typeface="Noto Sans Symbols"/>
              <a:buChar char="✔"/>
            </a:pPr>
            <a:r>
              <a:rPr b="0" i="0" lang="en-GB" sz="1500" u="none" cap="none" strike="noStrike">
                <a:solidFill>
                  <a:srgbClr val="000000"/>
                </a:solidFill>
                <a:latin typeface="Arial"/>
                <a:ea typeface="Arial"/>
                <a:cs typeface="Arial"/>
                <a:sym typeface="Arial"/>
              </a:rPr>
              <a:t>Use </a:t>
            </a:r>
            <a:r>
              <a:rPr b="1" i="0" lang="en-GB" sz="1500" u="none" cap="none" strike="noStrike">
                <a:solidFill>
                  <a:srgbClr val="000000"/>
                </a:solidFill>
                <a:latin typeface="Arial"/>
                <a:ea typeface="Arial"/>
                <a:cs typeface="Arial"/>
                <a:sym typeface="Arial"/>
              </a:rPr>
              <a:t>simple rules to compute ETA </a:t>
            </a:r>
            <a:r>
              <a:rPr b="0" i="0" lang="en-GB" sz="1500" u="none" cap="none" strike="noStrike">
                <a:solidFill>
                  <a:srgbClr val="000000"/>
                </a:solidFill>
                <a:latin typeface="Arial"/>
                <a:ea typeface="Arial"/>
                <a:cs typeface="Arial"/>
                <a:sym typeface="Arial"/>
              </a:rPr>
              <a:t>in MVP</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9" name="Shape 839"/>
        <p:cNvGrpSpPr/>
        <p:nvPr/>
      </p:nvGrpSpPr>
      <p:grpSpPr>
        <a:xfrm>
          <a:off x="0" y="0"/>
          <a:ext cx="0" cy="0"/>
          <a:chOff x="0" y="0"/>
          <a:chExt cx="0" cy="0"/>
        </a:xfrm>
      </p:grpSpPr>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843" name="Shape 843"/>
        <p:cNvGrpSpPr/>
        <p:nvPr/>
      </p:nvGrpSpPr>
      <p:grpSpPr>
        <a:xfrm>
          <a:off x="0" y="0"/>
          <a:ext cx="0" cy="0"/>
          <a:chOff x="0" y="0"/>
          <a:chExt cx="0" cy="0"/>
        </a:xfrm>
      </p:grpSpPr>
      <p:sp>
        <p:nvSpPr>
          <p:cNvPr id="844" name="Google Shape;844;p86"/>
          <p:cNvSpPr txBox="1"/>
          <p:nvPr>
            <p:ph idx="1" type="body"/>
          </p:nvPr>
        </p:nvSpPr>
        <p:spPr>
          <a:xfrm>
            <a:off x="354158" y="994519"/>
            <a:ext cx="8435700" cy="3263400"/>
          </a:xfrm>
          <a:prstGeom prst="rect">
            <a:avLst/>
          </a:prstGeom>
          <a:noFill/>
          <a:ln>
            <a:noFill/>
          </a:ln>
        </p:spPr>
        <p:txBody>
          <a:bodyPr anchorCtr="0" anchor="t" bIns="45700" lIns="91425" spcFirstLastPara="1" rIns="90000" wrap="square" tIns="45700">
            <a:noAutofit/>
          </a:bodyPr>
          <a:lstStyle/>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These slides contain information which is the property of Fluent Retail Pty Ltd (</a:t>
            </a:r>
            <a:r>
              <a:rPr b="1" i="1" lang="en-GB" sz="1200">
                <a:solidFill>
                  <a:schemeClr val="lt1"/>
                </a:solidFill>
              </a:rPr>
              <a:t>Fluent</a:t>
            </a:r>
            <a:r>
              <a:rPr i="1" lang="en-GB" sz="1200">
                <a:solidFill>
                  <a:schemeClr val="lt1"/>
                </a:solidFill>
              </a:rPr>
              <a:t>) and which may be confidential and/or subject to copyright.</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The material contained in this presentation is of a general nature only. It is not, and not intended to be, advice on any specific professional or commercial matter. The effectiveness or accuracy of any professional or commercial advice depends on the particular circumstances of each case. Neither Fluent nor any individual author accepts any responsibility for any acts or omissions resulting from reliance upon the content of this presentation. Before acting on the basis of any material contained in this presentation, we recommend that you consult your adviser and/or contact Fluent.</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This presentation aims to provide information on the Fluent Order Management system and may not be a complete summary. The information contained in this presentation is accurate as at the date noted in the presentation and may change from time to time without any notice to you.</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800"/>
              <a:buFont typeface="Arial"/>
              <a:buNone/>
            </a:pPr>
            <a:r>
              <a:rPr i="1" lang="en-GB" sz="1200">
                <a:solidFill>
                  <a:schemeClr val="lt1"/>
                </a:solidFill>
              </a:rPr>
              <a:t>Nothing in this presentation is intended to be construed as a contract or as an offer to enter into a contract.</a:t>
            </a:r>
            <a:endParaRPr i="1" sz="1200">
              <a:solidFill>
                <a:schemeClr val="lt1"/>
              </a:solidFill>
            </a:endParaRPr>
          </a:p>
          <a:p>
            <a:pPr indent="0" lvl="0" marL="0" rtl="0" algn="l">
              <a:spcBef>
                <a:spcPts val="0"/>
              </a:spcBef>
              <a:spcAft>
                <a:spcPts val="0"/>
              </a:spcAft>
              <a:buClr>
                <a:schemeClr val="accent6"/>
              </a:buClr>
              <a:buSzPts val="1400"/>
              <a:buFont typeface="Arial"/>
              <a:buNone/>
            </a:pPr>
            <a:r>
              <a:t/>
            </a:r>
            <a:endParaRPr/>
          </a:p>
        </p:txBody>
      </p:sp>
      <p:sp>
        <p:nvSpPr>
          <p:cNvPr id="845" name="Google Shape;845;p86"/>
          <p:cNvSpPr txBox="1"/>
          <p:nvPr>
            <p:ph type="title"/>
          </p:nvPr>
        </p:nvSpPr>
        <p:spPr>
          <a:xfrm>
            <a:off x="354080" y="288753"/>
            <a:ext cx="7736100" cy="3435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800"/>
              <a:buFont typeface="Arial"/>
              <a:buNone/>
            </a:pPr>
            <a:r>
              <a:rPr lang="en-GB" sz="1400">
                <a:solidFill>
                  <a:schemeClr val="dk2"/>
                </a:solidFill>
              </a:rPr>
              <a:t>Legal Disclaimer</a:t>
            </a:r>
            <a:endParaRPr>
              <a:solidFill>
                <a:schemeClr val="dk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64"/>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GB"/>
              <a:t>Agenda</a:t>
            </a:r>
            <a:endParaRPr sz="2800">
              <a:solidFill>
                <a:srgbClr val="470A68"/>
              </a:solidFill>
              <a:latin typeface="Lato"/>
              <a:ea typeface="Lato"/>
              <a:cs typeface="Lato"/>
              <a:sym typeface="Lato"/>
            </a:endParaRPr>
          </a:p>
          <a:p>
            <a:pPr indent="0" lvl="0" marL="0" rtl="0" algn="l">
              <a:lnSpc>
                <a:spcPct val="90000"/>
              </a:lnSpc>
              <a:spcBef>
                <a:spcPts val="0"/>
              </a:spcBef>
              <a:spcAft>
                <a:spcPts val="0"/>
              </a:spcAft>
              <a:buSzPts val="1800"/>
              <a:buNone/>
            </a:pPr>
            <a:r>
              <a:t/>
            </a:r>
            <a:endParaRPr/>
          </a:p>
        </p:txBody>
      </p:sp>
      <p:sp>
        <p:nvSpPr>
          <p:cNvPr id="492" name="Google Shape;492;p64"/>
          <p:cNvSpPr/>
          <p:nvPr/>
        </p:nvSpPr>
        <p:spPr>
          <a:xfrm>
            <a:off x="1086675" y="12115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GB" u="none" cap="none" strike="noStrike">
                <a:solidFill>
                  <a:srgbClr val="000000"/>
                </a:solidFill>
                <a:latin typeface="Arial"/>
                <a:ea typeface="Arial"/>
                <a:cs typeface="Arial"/>
                <a:sym typeface="Arial"/>
              </a:rPr>
              <a:t>Session Introduction &amp; Objectives</a:t>
            </a:r>
            <a:endParaRPr b="1" i="0" u="none" cap="none" strike="noStrike">
              <a:solidFill>
                <a:srgbClr val="000000"/>
              </a:solidFill>
            </a:endParaRPr>
          </a:p>
        </p:txBody>
      </p:sp>
      <p:sp>
        <p:nvSpPr>
          <p:cNvPr id="493" name="Google Shape;493;p64"/>
          <p:cNvSpPr/>
          <p:nvPr/>
        </p:nvSpPr>
        <p:spPr>
          <a:xfrm>
            <a:off x="1086675" y="1842419"/>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300"/>
              <a:buFont typeface="Arial"/>
              <a:buNone/>
            </a:pPr>
            <a:r>
              <a:rPr lang="en-GB" sz="1300">
                <a:solidFill>
                  <a:schemeClr val="dk1"/>
                </a:solidFill>
              </a:rPr>
              <a:t>Availability &amp; Promising</a:t>
            </a:r>
            <a:r>
              <a:rPr lang="en-GB" sz="1300">
                <a:solidFill>
                  <a:schemeClr val="dk1"/>
                </a:solidFill>
              </a:rPr>
              <a:t> Concepts in Fluent OMS / Product Demo / Best Practices</a:t>
            </a:r>
            <a:endParaRPr b="1"/>
          </a:p>
        </p:txBody>
      </p:sp>
      <p:sp>
        <p:nvSpPr>
          <p:cNvPr id="494" name="Google Shape;494;p64"/>
          <p:cNvSpPr/>
          <p:nvPr/>
        </p:nvSpPr>
        <p:spPr>
          <a:xfrm>
            <a:off x="1086675" y="2473321"/>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sz="1300">
                <a:solidFill>
                  <a:schemeClr val="dk1"/>
                </a:solidFill>
              </a:rPr>
              <a:t>Promising Demo</a:t>
            </a:r>
            <a:endParaRPr b="1"/>
          </a:p>
        </p:txBody>
      </p:sp>
      <p:sp>
        <p:nvSpPr>
          <p:cNvPr id="495" name="Google Shape;495;p64"/>
          <p:cNvSpPr/>
          <p:nvPr/>
        </p:nvSpPr>
        <p:spPr>
          <a:xfrm>
            <a:off x="1086675" y="31042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Recap of </a:t>
            </a:r>
            <a:r>
              <a:rPr b="0" i="0" lang="en-GB" u="none" cap="none" strike="noStrike">
                <a:solidFill>
                  <a:srgbClr val="000000"/>
                </a:solidFill>
                <a:latin typeface="Arial"/>
                <a:ea typeface="Arial"/>
                <a:cs typeface="Arial"/>
                <a:sym typeface="Arial"/>
              </a:rPr>
              <a:t>Decisions, Gaps </a:t>
            </a:r>
            <a:r>
              <a:rPr lang="en-GB"/>
              <a:t>and</a:t>
            </a:r>
            <a:r>
              <a:rPr b="0" i="0" lang="en-GB" u="none" cap="none" strike="noStrike">
                <a:solidFill>
                  <a:srgbClr val="000000"/>
                </a:solidFill>
                <a:latin typeface="Arial"/>
                <a:ea typeface="Arial"/>
                <a:cs typeface="Arial"/>
                <a:sym typeface="Arial"/>
              </a:rPr>
              <a:t> </a:t>
            </a:r>
            <a:r>
              <a:rPr lang="en-GB">
                <a:solidFill>
                  <a:srgbClr val="000000"/>
                </a:solidFill>
              </a:rPr>
              <a:t>Open Items</a:t>
            </a:r>
            <a:endParaRPr b="1"/>
          </a:p>
        </p:txBody>
      </p:sp>
      <p:sp>
        <p:nvSpPr>
          <p:cNvPr id="496" name="Google Shape;496;p64"/>
          <p:cNvSpPr/>
          <p:nvPr/>
        </p:nvSpPr>
        <p:spPr>
          <a:xfrm>
            <a:off x="354075" y="12114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1</a:t>
            </a:r>
            <a:endParaRPr b="1" i="0" sz="2600" u="none" cap="none" strike="noStrike">
              <a:solidFill>
                <a:srgbClr val="FFFFFF"/>
              </a:solidFill>
              <a:latin typeface="Roboto"/>
              <a:ea typeface="Roboto"/>
              <a:cs typeface="Roboto"/>
              <a:sym typeface="Roboto"/>
            </a:endParaRPr>
          </a:p>
        </p:txBody>
      </p:sp>
      <p:sp>
        <p:nvSpPr>
          <p:cNvPr id="497" name="Google Shape;497;p64"/>
          <p:cNvSpPr/>
          <p:nvPr/>
        </p:nvSpPr>
        <p:spPr>
          <a:xfrm>
            <a:off x="354075" y="18423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2</a:t>
            </a:r>
            <a:endParaRPr b="1" i="0" sz="2600" u="none" cap="none" strike="noStrike">
              <a:solidFill>
                <a:srgbClr val="FFFFFF"/>
              </a:solidFill>
              <a:latin typeface="Roboto"/>
              <a:ea typeface="Roboto"/>
              <a:cs typeface="Roboto"/>
              <a:sym typeface="Roboto"/>
            </a:endParaRPr>
          </a:p>
        </p:txBody>
      </p:sp>
      <p:sp>
        <p:nvSpPr>
          <p:cNvPr id="498" name="Google Shape;498;p64"/>
          <p:cNvSpPr/>
          <p:nvPr/>
        </p:nvSpPr>
        <p:spPr>
          <a:xfrm>
            <a:off x="354075" y="2473288"/>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3</a:t>
            </a:r>
            <a:endParaRPr b="1" i="0" sz="2600" u="none" cap="none" strike="noStrike">
              <a:solidFill>
                <a:srgbClr val="FFFFFF"/>
              </a:solidFill>
              <a:latin typeface="Roboto"/>
              <a:ea typeface="Roboto"/>
              <a:cs typeface="Roboto"/>
              <a:sym typeface="Roboto"/>
            </a:endParaRPr>
          </a:p>
        </p:txBody>
      </p:sp>
      <p:sp>
        <p:nvSpPr>
          <p:cNvPr id="499" name="Google Shape;499;p64"/>
          <p:cNvSpPr/>
          <p:nvPr/>
        </p:nvSpPr>
        <p:spPr>
          <a:xfrm>
            <a:off x="354075" y="3104250"/>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4</a:t>
            </a:r>
            <a:endParaRPr b="1" i="0" sz="2600" u="none" cap="none" strike="noStrike">
              <a:solidFill>
                <a:srgbClr val="FFFFFF"/>
              </a:solidFill>
              <a:latin typeface="Roboto"/>
              <a:ea typeface="Roboto"/>
              <a:cs typeface="Roboto"/>
              <a:sym typeface="Roboto"/>
            </a:endParaRPr>
          </a:p>
        </p:txBody>
      </p:sp>
      <p:sp>
        <p:nvSpPr>
          <p:cNvPr id="500" name="Google Shape;500;p64"/>
          <p:cNvSpPr/>
          <p:nvPr/>
        </p:nvSpPr>
        <p:spPr>
          <a:xfrm>
            <a:off x="7567425" y="12115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 minutes</a:t>
            </a:r>
            <a:endParaRPr b="1" i="0" u="none" cap="none" strike="noStrike">
              <a:solidFill>
                <a:srgbClr val="000000"/>
              </a:solidFill>
            </a:endParaRPr>
          </a:p>
        </p:txBody>
      </p:sp>
      <p:sp>
        <p:nvSpPr>
          <p:cNvPr id="501" name="Google Shape;501;p64"/>
          <p:cNvSpPr/>
          <p:nvPr/>
        </p:nvSpPr>
        <p:spPr>
          <a:xfrm>
            <a:off x="7567425" y="1842369"/>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 minutes</a:t>
            </a:r>
            <a:endParaRPr b="1"/>
          </a:p>
        </p:txBody>
      </p:sp>
      <p:sp>
        <p:nvSpPr>
          <p:cNvPr id="502" name="Google Shape;502;p64"/>
          <p:cNvSpPr/>
          <p:nvPr/>
        </p:nvSpPr>
        <p:spPr>
          <a:xfrm>
            <a:off x="7567425" y="2473271"/>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a:t>
            </a:r>
            <a:r>
              <a:rPr lang="en-GB">
                <a:solidFill>
                  <a:srgbClr val="000000"/>
                </a:solidFill>
              </a:rPr>
              <a:t> minutes</a:t>
            </a:r>
            <a:endParaRPr b="1"/>
          </a:p>
        </p:txBody>
      </p:sp>
      <p:sp>
        <p:nvSpPr>
          <p:cNvPr id="503" name="Google Shape;503;p64"/>
          <p:cNvSpPr/>
          <p:nvPr/>
        </p:nvSpPr>
        <p:spPr>
          <a:xfrm>
            <a:off x="7567425" y="31042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XX minutes</a:t>
            </a:r>
            <a:endParaRPr b="1"/>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 name="Shape 507"/>
        <p:cNvGrpSpPr/>
        <p:nvPr/>
      </p:nvGrpSpPr>
      <p:grpSpPr>
        <a:xfrm>
          <a:off x="0" y="0"/>
          <a:ext cx="0" cy="0"/>
          <a:chOff x="0" y="0"/>
          <a:chExt cx="0" cy="0"/>
        </a:xfrm>
      </p:grpSpPr>
      <p:sp>
        <p:nvSpPr>
          <p:cNvPr id="508" name="Google Shape;508;p65"/>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Product Availability &amp; Promising Concepts in Fluent OMS</a:t>
            </a:r>
            <a:endParaRPr/>
          </a:p>
        </p:txBody>
      </p:sp>
      <p:sp>
        <p:nvSpPr>
          <p:cNvPr id="509" name="Google Shape;509;p65"/>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2</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3" name="Shape 513"/>
        <p:cNvGrpSpPr/>
        <p:nvPr/>
      </p:nvGrpSpPr>
      <p:grpSpPr>
        <a:xfrm>
          <a:off x="0" y="0"/>
          <a:ext cx="0" cy="0"/>
          <a:chOff x="0" y="0"/>
          <a:chExt cx="0" cy="0"/>
        </a:xfrm>
      </p:grpSpPr>
      <p:sp>
        <p:nvSpPr>
          <p:cNvPr id="514" name="Google Shape;514;p66"/>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Font typeface="Arial"/>
              <a:buNone/>
            </a:pPr>
            <a:r>
              <a:rPr lang="en-GB"/>
              <a:t>The OMS Connects Your Sales and Distribution Channels</a:t>
            </a:r>
            <a:endParaRPr/>
          </a:p>
        </p:txBody>
      </p:sp>
      <p:grpSp>
        <p:nvGrpSpPr>
          <p:cNvPr id="515" name="Google Shape;515;p66"/>
          <p:cNvGrpSpPr/>
          <p:nvPr/>
        </p:nvGrpSpPr>
        <p:grpSpPr>
          <a:xfrm>
            <a:off x="0" y="899724"/>
            <a:ext cx="9453957" cy="4077756"/>
            <a:chOff x="0" y="899724"/>
            <a:chExt cx="9453957" cy="4077756"/>
          </a:xfrm>
        </p:grpSpPr>
        <p:sp>
          <p:nvSpPr>
            <p:cNvPr id="516" name="Google Shape;516;p66"/>
            <p:cNvSpPr/>
            <p:nvPr/>
          </p:nvSpPr>
          <p:spPr>
            <a:xfrm>
              <a:off x="2417100" y="899724"/>
              <a:ext cx="4309800" cy="4077756"/>
            </a:xfrm>
            <a:prstGeom prst="rect">
              <a:avLst/>
            </a:prstGeom>
            <a:solidFill>
              <a:srgbClr val="EDE8FE"/>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GB" sz="1500" u="none" cap="none" strike="noStrike">
                  <a:solidFill>
                    <a:schemeClr val="dk2"/>
                  </a:solidFill>
                  <a:latin typeface="Arial"/>
                  <a:ea typeface="Arial"/>
                  <a:cs typeface="Arial"/>
                  <a:sym typeface="Arial"/>
                </a:rPr>
                <a:t>Order Management System</a:t>
              </a:r>
              <a:endParaRPr b="1" i="0" sz="1500" u="none" cap="none" strike="noStrike">
                <a:solidFill>
                  <a:schemeClr val="dk2"/>
                </a:solidFill>
                <a:latin typeface="Arial"/>
                <a:ea typeface="Arial"/>
                <a:cs typeface="Arial"/>
                <a:sym typeface="Arial"/>
              </a:endParaRPr>
            </a:p>
          </p:txBody>
        </p:sp>
        <p:sp>
          <p:nvSpPr>
            <p:cNvPr id="517" name="Google Shape;517;p66"/>
            <p:cNvSpPr/>
            <p:nvPr/>
          </p:nvSpPr>
          <p:spPr>
            <a:xfrm>
              <a:off x="6726900" y="899724"/>
              <a:ext cx="2417100" cy="4077756"/>
            </a:xfrm>
            <a:prstGeom prst="rect">
              <a:avLst/>
            </a:prstGeom>
            <a:solidFill>
              <a:schemeClr val="lt2"/>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GB" sz="1500" u="none" cap="none" strike="noStrike">
                  <a:solidFill>
                    <a:schemeClr val="accent1"/>
                  </a:solidFill>
                  <a:latin typeface="Arial"/>
                  <a:ea typeface="Arial"/>
                  <a:cs typeface="Arial"/>
                  <a:sym typeface="Arial"/>
                </a:rPr>
                <a:t>Distribution Channels</a:t>
              </a:r>
              <a:endParaRPr b="1" i="0" sz="1500" u="none" cap="none" strike="noStrike">
                <a:solidFill>
                  <a:schemeClr val="accent1"/>
                </a:solidFill>
                <a:latin typeface="Arial"/>
                <a:ea typeface="Arial"/>
                <a:cs typeface="Arial"/>
                <a:sym typeface="Arial"/>
              </a:endParaRPr>
            </a:p>
          </p:txBody>
        </p:sp>
        <p:sp>
          <p:nvSpPr>
            <p:cNvPr id="518" name="Google Shape;518;p66"/>
            <p:cNvSpPr/>
            <p:nvPr/>
          </p:nvSpPr>
          <p:spPr>
            <a:xfrm>
              <a:off x="0" y="899724"/>
              <a:ext cx="2417100" cy="4077756"/>
            </a:xfrm>
            <a:prstGeom prst="rect">
              <a:avLst/>
            </a:prstGeom>
            <a:solidFill>
              <a:schemeClr val="lt2"/>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GB" sz="1500" u="none" cap="none" strike="noStrike">
                  <a:solidFill>
                    <a:schemeClr val="accent1"/>
                  </a:solidFill>
                  <a:latin typeface="Arial"/>
                  <a:ea typeface="Arial"/>
                  <a:cs typeface="Arial"/>
                  <a:sym typeface="Arial"/>
                </a:rPr>
                <a:t>Sales Channels</a:t>
              </a:r>
              <a:endParaRPr b="1" i="0" sz="1500" u="none" cap="none" strike="noStrike">
                <a:solidFill>
                  <a:schemeClr val="accent1"/>
                </a:solidFill>
                <a:latin typeface="Arial"/>
                <a:ea typeface="Arial"/>
                <a:cs typeface="Arial"/>
                <a:sym typeface="Arial"/>
              </a:endParaRPr>
            </a:p>
          </p:txBody>
        </p:sp>
        <p:sp>
          <p:nvSpPr>
            <p:cNvPr id="519" name="Google Shape;519;p66"/>
            <p:cNvSpPr/>
            <p:nvPr/>
          </p:nvSpPr>
          <p:spPr>
            <a:xfrm>
              <a:off x="3117294" y="2423465"/>
              <a:ext cx="2909400" cy="2199995"/>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Arial"/>
                  <a:ea typeface="Arial"/>
                  <a:cs typeface="Arial"/>
                  <a:sym typeface="Arial"/>
                </a:rPr>
                <a:t>Fluent Order Management</a:t>
              </a:r>
              <a:endParaRPr b="1" i="0" sz="1200" u="none" cap="none" strike="noStrike">
                <a:solidFill>
                  <a:schemeClr val="lt1"/>
                </a:solidFill>
                <a:latin typeface="Arial"/>
                <a:ea typeface="Arial"/>
                <a:cs typeface="Arial"/>
                <a:sym typeface="Arial"/>
              </a:endParaRPr>
            </a:p>
          </p:txBody>
        </p:sp>
        <p:cxnSp>
          <p:nvCxnSpPr>
            <p:cNvPr id="520" name="Google Shape;520;p66"/>
            <p:cNvCxnSpPr/>
            <p:nvPr/>
          </p:nvCxnSpPr>
          <p:spPr>
            <a:xfrm>
              <a:off x="2089135" y="3522771"/>
              <a:ext cx="960300" cy="0"/>
            </a:xfrm>
            <a:prstGeom prst="straightConnector1">
              <a:avLst/>
            </a:prstGeom>
            <a:noFill/>
            <a:ln cap="rnd" cmpd="sng" w="9525">
              <a:solidFill>
                <a:schemeClr val="accent1"/>
              </a:solidFill>
              <a:prstDash val="solid"/>
              <a:round/>
              <a:headEnd len="sm" w="sm" type="none"/>
              <a:tailEnd len="med" w="med" type="triangle"/>
            </a:ln>
          </p:spPr>
        </p:cxnSp>
        <p:cxnSp>
          <p:nvCxnSpPr>
            <p:cNvPr id="521" name="Google Shape;521;p66"/>
            <p:cNvCxnSpPr/>
            <p:nvPr/>
          </p:nvCxnSpPr>
          <p:spPr>
            <a:xfrm>
              <a:off x="6086202" y="3445671"/>
              <a:ext cx="960300" cy="900"/>
            </a:xfrm>
            <a:prstGeom prst="straightConnector1">
              <a:avLst/>
            </a:prstGeom>
            <a:noFill/>
            <a:ln cap="flat" cmpd="sng" w="9525">
              <a:solidFill>
                <a:schemeClr val="dk2"/>
              </a:solidFill>
              <a:prstDash val="solid"/>
              <a:round/>
              <a:headEnd len="sm" w="sm" type="none"/>
              <a:tailEnd len="med" w="med" type="triangle"/>
            </a:ln>
          </p:spPr>
        </p:cxnSp>
        <p:cxnSp>
          <p:nvCxnSpPr>
            <p:cNvPr id="522" name="Google Shape;522;p66"/>
            <p:cNvCxnSpPr/>
            <p:nvPr/>
          </p:nvCxnSpPr>
          <p:spPr>
            <a:xfrm>
              <a:off x="6086202" y="3565119"/>
              <a:ext cx="960300" cy="900"/>
            </a:xfrm>
            <a:prstGeom prst="straightConnector1">
              <a:avLst/>
            </a:prstGeom>
            <a:noFill/>
            <a:ln cap="flat" cmpd="sng" w="9525">
              <a:solidFill>
                <a:schemeClr val="accent1"/>
              </a:solidFill>
              <a:prstDash val="solid"/>
              <a:round/>
              <a:headEnd len="med" w="med" type="triangle"/>
              <a:tailEnd len="sm" w="sm" type="none"/>
            </a:ln>
          </p:spPr>
        </p:cxnSp>
        <p:sp>
          <p:nvSpPr>
            <p:cNvPr id="523" name="Google Shape;523;p66"/>
            <p:cNvSpPr txBox="1"/>
            <p:nvPr/>
          </p:nvSpPr>
          <p:spPr>
            <a:xfrm>
              <a:off x="1966559" y="3246674"/>
              <a:ext cx="1249701" cy="230078"/>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Orders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Placed</a:t>
              </a:r>
              <a:endParaRPr b="1" i="0" sz="1000" u="none" cap="none" strike="noStrike">
                <a:solidFill>
                  <a:schemeClr val="accent1"/>
                </a:solidFill>
                <a:latin typeface="Arial"/>
                <a:ea typeface="Arial"/>
                <a:cs typeface="Arial"/>
                <a:sym typeface="Arial"/>
              </a:endParaRPr>
            </a:p>
          </p:txBody>
        </p:sp>
        <p:sp>
          <p:nvSpPr>
            <p:cNvPr id="524" name="Google Shape;524;p66"/>
            <p:cNvSpPr txBox="1"/>
            <p:nvPr/>
          </p:nvSpPr>
          <p:spPr>
            <a:xfrm>
              <a:off x="6041250" y="3000759"/>
              <a:ext cx="984300"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Orders Processed</a:t>
              </a:r>
              <a:endParaRPr b="1" i="0" sz="1000" u="none" cap="none" strike="noStrike">
                <a:solidFill>
                  <a:schemeClr val="dk2"/>
                </a:solidFill>
                <a:latin typeface="Arial"/>
                <a:ea typeface="Arial"/>
                <a:cs typeface="Arial"/>
                <a:sym typeface="Arial"/>
              </a:endParaRPr>
            </a:p>
          </p:txBody>
        </p:sp>
        <p:sp>
          <p:nvSpPr>
            <p:cNvPr id="525" name="Google Shape;525;p66"/>
            <p:cNvSpPr txBox="1"/>
            <p:nvPr/>
          </p:nvSpPr>
          <p:spPr>
            <a:xfrm>
              <a:off x="6041238" y="3657809"/>
              <a:ext cx="984300"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Inventory</a:t>
              </a:r>
              <a:endParaRPr b="1" i="0" sz="1000" u="none" cap="none" strike="noStrike">
                <a:solidFill>
                  <a:schemeClr val="accen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Updates</a:t>
              </a:r>
              <a:endParaRPr b="1" i="0" sz="1000" u="none" cap="none" strike="noStrike">
                <a:solidFill>
                  <a:schemeClr val="accent1"/>
                </a:solidFill>
                <a:latin typeface="Arial"/>
                <a:ea typeface="Arial"/>
                <a:cs typeface="Arial"/>
                <a:sym typeface="Arial"/>
              </a:endParaRPr>
            </a:p>
          </p:txBody>
        </p:sp>
        <p:sp>
          <p:nvSpPr>
            <p:cNvPr id="526" name="Google Shape;526;p66"/>
            <p:cNvSpPr/>
            <p:nvPr/>
          </p:nvSpPr>
          <p:spPr>
            <a:xfrm>
              <a:off x="235525" y="24285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Ecommerce</a:t>
              </a:r>
              <a:endParaRPr b="1" i="0" sz="1100" u="none" cap="none" strike="noStrike">
                <a:solidFill>
                  <a:schemeClr val="lt1"/>
                </a:solidFill>
                <a:latin typeface="Lato"/>
                <a:ea typeface="Lato"/>
                <a:cs typeface="Lato"/>
                <a:sym typeface="Lato"/>
              </a:endParaRPr>
            </a:p>
          </p:txBody>
        </p:sp>
        <p:sp>
          <p:nvSpPr>
            <p:cNvPr id="527" name="Google Shape;527;p66"/>
            <p:cNvSpPr/>
            <p:nvPr/>
          </p:nvSpPr>
          <p:spPr>
            <a:xfrm>
              <a:off x="235500" y="42415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Marketplace</a:t>
              </a:r>
              <a:endParaRPr b="1" i="0" sz="1100" u="none" cap="none" strike="noStrike">
                <a:solidFill>
                  <a:schemeClr val="lt1"/>
                </a:solidFill>
                <a:latin typeface="Lato"/>
                <a:ea typeface="Lato"/>
                <a:cs typeface="Lato"/>
                <a:sym typeface="Lato"/>
              </a:endParaRPr>
            </a:p>
          </p:txBody>
        </p:sp>
        <p:sp>
          <p:nvSpPr>
            <p:cNvPr id="528" name="Google Shape;528;p66"/>
            <p:cNvSpPr/>
            <p:nvPr/>
          </p:nvSpPr>
          <p:spPr>
            <a:xfrm>
              <a:off x="235500" y="36372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Call Center</a:t>
              </a:r>
              <a:endParaRPr b="1" i="0" sz="1100" u="none" cap="none" strike="noStrike">
                <a:solidFill>
                  <a:schemeClr val="lt1"/>
                </a:solidFill>
                <a:latin typeface="Lato"/>
                <a:ea typeface="Lato"/>
                <a:cs typeface="Lato"/>
                <a:sym typeface="Lato"/>
              </a:endParaRPr>
            </a:p>
          </p:txBody>
        </p:sp>
        <p:sp>
          <p:nvSpPr>
            <p:cNvPr id="529" name="Google Shape;529;p66"/>
            <p:cNvSpPr/>
            <p:nvPr/>
          </p:nvSpPr>
          <p:spPr>
            <a:xfrm>
              <a:off x="235500" y="30328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Store (POS)</a:t>
              </a:r>
              <a:endParaRPr b="1" i="0" sz="1100" u="none" cap="none" strike="noStrike">
                <a:solidFill>
                  <a:schemeClr val="lt1"/>
                </a:solidFill>
                <a:latin typeface="Lato"/>
                <a:ea typeface="Lato"/>
                <a:cs typeface="Lato"/>
                <a:sym typeface="Lato"/>
              </a:endParaRPr>
            </a:p>
          </p:txBody>
        </p:sp>
        <p:sp>
          <p:nvSpPr>
            <p:cNvPr id="530" name="Google Shape;530;p66"/>
            <p:cNvSpPr/>
            <p:nvPr/>
          </p:nvSpPr>
          <p:spPr>
            <a:xfrm>
              <a:off x="7245325" y="24294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Distribution Centers</a:t>
              </a:r>
              <a:endParaRPr b="1" i="0" sz="1100" u="none" cap="none" strike="noStrike">
                <a:solidFill>
                  <a:schemeClr val="lt1"/>
                </a:solidFill>
                <a:latin typeface="Lato"/>
                <a:ea typeface="Lato"/>
                <a:cs typeface="Lato"/>
                <a:sym typeface="Lato"/>
              </a:endParaRPr>
            </a:p>
          </p:txBody>
        </p:sp>
        <p:sp>
          <p:nvSpPr>
            <p:cNvPr id="531" name="Google Shape;531;p66"/>
            <p:cNvSpPr/>
            <p:nvPr/>
          </p:nvSpPr>
          <p:spPr>
            <a:xfrm>
              <a:off x="7245300" y="42424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Drop Ship Vendors </a:t>
              </a:r>
              <a:endParaRPr b="1" i="0" sz="1100" u="none" cap="none" strike="noStrike">
                <a:solidFill>
                  <a:schemeClr val="lt1"/>
                </a:solidFill>
                <a:latin typeface="Lato"/>
                <a:ea typeface="Lato"/>
                <a:cs typeface="Lato"/>
                <a:sym typeface="Lato"/>
              </a:endParaRPr>
            </a:p>
          </p:txBody>
        </p:sp>
        <p:sp>
          <p:nvSpPr>
            <p:cNvPr id="532" name="Google Shape;532;p66"/>
            <p:cNvSpPr/>
            <p:nvPr/>
          </p:nvSpPr>
          <p:spPr>
            <a:xfrm>
              <a:off x="7245300" y="36381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3PLs</a:t>
              </a:r>
              <a:endParaRPr b="1" i="0" sz="1100" u="none" cap="none" strike="noStrike">
                <a:solidFill>
                  <a:schemeClr val="lt1"/>
                </a:solidFill>
                <a:latin typeface="Lato"/>
                <a:ea typeface="Lato"/>
                <a:cs typeface="Lato"/>
                <a:sym typeface="Lato"/>
              </a:endParaRPr>
            </a:p>
          </p:txBody>
        </p:sp>
        <p:sp>
          <p:nvSpPr>
            <p:cNvPr id="533" name="Google Shape;533;p66"/>
            <p:cNvSpPr/>
            <p:nvPr/>
          </p:nvSpPr>
          <p:spPr>
            <a:xfrm>
              <a:off x="7245300" y="30337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Stores</a:t>
              </a:r>
              <a:endParaRPr b="1" i="0" sz="1100" u="none" cap="none" strike="noStrike">
                <a:solidFill>
                  <a:schemeClr val="lt1"/>
                </a:solidFill>
                <a:latin typeface="Lato"/>
                <a:ea typeface="Lato"/>
                <a:cs typeface="Lato"/>
                <a:sym typeface="Lato"/>
              </a:endParaRPr>
            </a:p>
          </p:txBody>
        </p:sp>
        <p:sp>
          <p:nvSpPr>
            <p:cNvPr id="534" name="Google Shape;534;p66"/>
            <p:cNvSpPr txBox="1"/>
            <p:nvPr/>
          </p:nvSpPr>
          <p:spPr>
            <a:xfrm>
              <a:off x="552556" y="1420729"/>
              <a:ext cx="1725644" cy="20296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300"/>
                </a:spcAft>
                <a:buClr>
                  <a:srgbClr val="000000"/>
                </a:buClr>
                <a:buSzPts val="1100"/>
                <a:buFont typeface="Arial"/>
                <a:buNone/>
              </a:pPr>
              <a:r>
                <a:rPr b="0" i="0" lang="en-GB" sz="1100" u="none" cap="none" strike="noStrike">
                  <a:solidFill>
                    <a:schemeClr val="dk2"/>
                  </a:solidFill>
                  <a:latin typeface="Arial"/>
                  <a:ea typeface="Arial"/>
                  <a:cs typeface="Arial"/>
                  <a:sym typeface="Arial"/>
                </a:rPr>
                <a:t>Product Availability</a:t>
              </a:r>
              <a:endParaRPr b="0" i="0" sz="1100" u="none" cap="none" strike="noStrike">
                <a:solidFill>
                  <a:schemeClr val="dk2"/>
                </a:solidFill>
                <a:latin typeface="Arial"/>
                <a:ea typeface="Arial"/>
                <a:cs typeface="Arial"/>
                <a:sym typeface="Arial"/>
              </a:endParaRPr>
            </a:p>
          </p:txBody>
        </p:sp>
        <p:sp>
          <p:nvSpPr>
            <p:cNvPr id="535" name="Google Shape;535;p66"/>
            <p:cNvSpPr/>
            <p:nvPr/>
          </p:nvSpPr>
          <p:spPr>
            <a:xfrm>
              <a:off x="3282517" y="2986826"/>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Product</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Availability</a:t>
              </a:r>
              <a:endParaRPr b="0" i="0" sz="1100" u="none" cap="none" strike="noStrike">
                <a:solidFill>
                  <a:srgbClr val="FFFFFF"/>
                </a:solidFill>
                <a:latin typeface="Arial"/>
                <a:ea typeface="Arial"/>
                <a:cs typeface="Arial"/>
                <a:sym typeface="Arial"/>
              </a:endParaRPr>
            </a:p>
          </p:txBody>
        </p:sp>
        <p:sp>
          <p:nvSpPr>
            <p:cNvPr id="536" name="Google Shape;536;p66"/>
            <p:cNvSpPr/>
            <p:nvPr/>
          </p:nvSpPr>
          <p:spPr>
            <a:xfrm>
              <a:off x="4640863" y="2986826"/>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Distributed Order Management</a:t>
              </a:r>
              <a:endParaRPr b="0" i="0" sz="1100" u="none" cap="none" strike="noStrike">
                <a:solidFill>
                  <a:srgbClr val="FFFFFF"/>
                </a:solidFill>
                <a:latin typeface="Arial"/>
                <a:ea typeface="Arial"/>
                <a:cs typeface="Arial"/>
                <a:sym typeface="Arial"/>
              </a:endParaRPr>
            </a:p>
          </p:txBody>
        </p:sp>
        <p:sp>
          <p:nvSpPr>
            <p:cNvPr id="537" name="Google Shape;537;p66"/>
            <p:cNvSpPr/>
            <p:nvPr/>
          </p:nvSpPr>
          <p:spPr>
            <a:xfrm>
              <a:off x="3275526" y="3648710"/>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Global</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Inventory</a:t>
              </a:r>
              <a:endParaRPr b="0" i="0" sz="1100" u="none" cap="none" strike="noStrike">
                <a:solidFill>
                  <a:srgbClr val="FFFFFF"/>
                </a:solidFill>
                <a:latin typeface="Arial"/>
                <a:ea typeface="Arial"/>
                <a:cs typeface="Arial"/>
                <a:sym typeface="Arial"/>
              </a:endParaRPr>
            </a:p>
          </p:txBody>
        </p:sp>
        <p:sp>
          <p:nvSpPr>
            <p:cNvPr id="538" name="Google Shape;538;p66"/>
            <p:cNvSpPr/>
            <p:nvPr/>
          </p:nvSpPr>
          <p:spPr>
            <a:xfrm>
              <a:off x="4640863" y="3648709"/>
              <a:ext cx="1262400" cy="581541"/>
            </a:xfrm>
            <a:prstGeom prst="roundRect">
              <a:avLst>
                <a:gd fmla="val 0" name="adj"/>
              </a:avLst>
            </a:prstGeom>
            <a:solidFill>
              <a:srgbClr val="FFFFFF">
                <a:alpha val="35294"/>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Store</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Fulfillment</a:t>
              </a:r>
              <a:endParaRPr b="0" i="0" sz="1100" u="none" cap="none" strike="noStrike">
                <a:solidFill>
                  <a:srgbClr val="FFFFFF"/>
                </a:solidFill>
                <a:latin typeface="Arial"/>
                <a:ea typeface="Arial"/>
                <a:cs typeface="Arial"/>
                <a:sym typeface="Arial"/>
              </a:endParaRPr>
            </a:p>
          </p:txBody>
        </p:sp>
        <p:pic>
          <p:nvPicPr>
            <p:cNvPr id="539" name="Google Shape;539;p66"/>
            <p:cNvPicPr preferRelativeResize="0"/>
            <p:nvPr/>
          </p:nvPicPr>
          <p:blipFill rotWithShape="1">
            <a:blip r:embed="rId3">
              <a:alphaModFix/>
            </a:blip>
            <a:srcRect b="0" l="0" r="0" t="0"/>
            <a:stretch/>
          </p:blipFill>
          <p:spPr>
            <a:xfrm>
              <a:off x="326478" y="1434564"/>
              <a:ext cx="166809" cy="137160"/>
            </a:xfrm>
            <a:prstGeom prst="rect">
              <a:avLst/>
            </a:prstGeom>
            <a:noFill/>
            <a:ln>
              <a:noFill/>
            </a:ln>
          </p:spPr>
        </p:pic>
        <p:cxnSp>
          <p:nvCxnSpPr>
            <p:cNvPr id="540" name="Google Shape;540;p66"/>
            <p:cNvCxnSpPr/>
            <p:nvPr/>
          </p:nvCxnSpPr>
          <p:spPr>
            <a:xfrm flipH="1">
              <a:off x="2077260" y="3646057"/>
              <a:ext cx="972175" cy="8898"/>
            </a:xfrm>
            <a:prstGeom prst="straightConnector1">
              <a:avLst/>
            </a:prstGeom>
            <a:noFill/>
            <a:ln cap="rnd" cmpd="sng" w="9525">
              <a:solidFill>
                <a:schemeClr val="dk2"/>
              </a:solidFill>
              <a:prstDash val="solid"/>
              <a:round/>
              <a:headEnd len="sm" w="sm" type="none"/>
              <a:tailEnd len="med" w="med" type="triangle"/>
            </a:ln>
          </p:spPr>
        </p:cxnSp>
        <p:sp>
          <p:nvSpPr>
            <p:cNvPr id="541" name="Google Shape;541;p66"/>
            <p:cNvSpPr txBox="1"/>
            <p:nvPr/>
          </p:nvSpPr>
          <p:spPr>
            <a:xfrm>
              <a:off x="1984396" y="3682840"/>
              <a:ext cx="1249701"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Product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Availability</a:t>
              </a:r>
              <a:endParaRPr b="1" i="0" sz="1000" u="none" cap="none" strike="noStrike">
                <a:solidFill>
                  <a:schemeClr val="dk2"/>
                </a:solidFill>
                <a:latin typeface="Arial"/>
                <a:ea typeface="Arial"/>
                <a:cs typeface="Arial"/>
                <a:sym typeface="Arial"/>
              </a:endParaRPr>
            </a:p>
          </p:txBody>
        </p:sp>
        <p:sp>
          <p:nvSpPr>
            <p:cNvPr id="542" name="Google Shape;542;p66"/>
            <p:cNvSpPr/>
            <p:nvPr/>
          </p:nvSpPr>
          <p:spPr>
            <a:xfrm>
              <a:off x="1979686" y="2614822"/>
              <a:ext cx="71536" cy="1813050"/>
            </a:xfrm>
            <a:prstGeom prst="rightBracket">
              <a:avLst>
                <a:gd fmla="val 8333"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43" name="Google Shape;543;p66"/>
            <p:cNvSpPr/>
            <p:nvPr/>
          </p:nvSpPr>
          <p:spPr>
            <a:xfrm rot="10800000">
              <a:off x="7107507" y="2601328"/>
              <a:ext cx="71536" cy="1813050"/>
            </a:xfrm>
            <a:prstGeom prst="rightBracket">
              <a:avLst>
                <a:gd fmla="val 8333"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44" name="Google Shape;544;p66"/>
            <p:cNvSpPr txBox="1"/>
            <p:nvPr/>
          </p:nvSpPr>
          <p:spPr>
            <a:xfrm>
              <a:off x="3752802" y="1420729"/>
              <a:ext cx="2112134" cy="85081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Enterprise Inventory Visibility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Optimal Order Orchestration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Order Status Updates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300"/>
                </a:spcAft>
                <a:buClr>
                  <a:srgbClr val="000000"/>
                </a:buClr>
                <a:buSzPts val="1100"/>
                <a:buFont typeface="Arial"/>
                <a:buNone/>
              </a:pPr>
              <a:r>
                <a:rPr b="0" i="0" lang="en-GB" sz="1100" u="none" cap="none" strike="noStrike">
                  <a:solidFill>
                    <a:schemeClr val="dk2"/>
                  </a:solidFill>
                  <a:latin typeface="Arial"/>
                  <a:ea typeface="Arial"/>
                  <a:cs typeface="Arial"/>
                  <a:sym typeface="Arial"/>
                </a:rPr>
                <a:t>Customer Service</a:t>
              </a:r>
              <a:endParaRPr b="0" i="0" sz="1400" u="none" cap="none" strike="noStrike">
                <a:solidFill>
                  <a:srgbClr val="000000"/>
                </a:solidFill>
                <a:latin typeface="Arial"/>
                <a:ea typeface="Arial"/>
                <a:cs typeface="Arial"/>
                <a:sym typeface="Arial"/>
              </a:endParaRPr>
            </a:p>
          </p:txBody>
        </p:sp>
        <p:sp>
          <p:nvSpPr>
            <p:cNvPr id="545" name="Google Shape;545;p66"/>
            <p:cNvSpPr txBox="1"/>
            <p:nvPr/>
          </p:nvSpPr>
          <p:spPr>
            <a:xfrm>
              <a:off x="7341823" y="1420729"/>
              <a:ext cx="2112134" cy="104848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Pick and Pack</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Collection Management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Print Pack Slip</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Print Carrier Label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300"/>
                </a:spcBef>
                <a:spcAft>
                  <a:spcPts val="30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p:txBody>
        </p:sp>
        <p:sp>
          <p:nvSpPr>
            <p:cNvPr id="546" name="Google Shape;546;p66"/>
            <p:cNvSpPr/>
            <p:nvPr/>
          </p:nvSpPr>
          <p:spPr>
            <a:xfrm rot="5400000">
              <a:off x="4651304" y="1304931"/>
              <a:ext cx="105001" cy="6919783"/>
            </a:xfrm>
            <a:prstGeom prst="rightBracket">
              <a:avLst>
                <a:gd fmla="val 8333" name="adj"/>
              </a:avLst>
            </a:prstGeom>
            <a:noFill/>
            <a:ln cap="rnd" cmpd="sng" w="9525">
              <a:solidFill>
                <a:schemeClr val="dk2"/>
              </a:solidFill>
              <a:prstDash val="dot"/>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47" name="Google Shape;547;p66"/>
            <p:cNvSpPr/>
            <p:nvPr/>
          </p:nvSpPr>
          <p:spPr>
            <a:xfrm>
              <a:off x="3529208" y="4641107"/>
              <a:ext cx="2085584" cy="335400"/>
            </a:xfrm>
            <a:prstGeom prst="rect">
              <a:avLst/>
            </a:prstGeom>
            <a:solidFill>
              <a:srgbClr val="EDE8F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End-to-end view of order status</a:t>
              </a:r>
              <a:endParaRPr b="1" i="0" sz="1000" u="none" cap="none" strike="noStrike">
                <a:solidFill>
                  <a:schemeClr val="dk2"/>
                </a:solidFill>
                <a:latin typeface="Arial"/>
                <a:ea typeface="Arial"/>
                <a:cs typeface="Arial"/>
                <a:sym typeface="Arial"/>
              </a:endParaRPr>
            </a:p>
          </p:txBody>
        </p:sp>
        <p:pic>
          <p:nvPicPr>
            <p:cNvPr id="548" name="Google Shape;548;p66"/>
            <p:cNvPicPr preferRelativeResize="0"/>
            <p:nvPr/>
          </p:nvPicPr>
          <p:blipFill rotWithShape="1">
            <a:blip r:embed="rId3">
              <a:alphaModFix/>
            </a:blip>
            <a:srcRect b="0" l="0" r="0" t="0"/>
            <a:stretch/>
          </p:blipFill>
          <p:spPr>
            <a:xfrm>
              <a:off x="3549006" y="1431336"/>
              <a:ext cx="166809" cy="137160"/>
            </a:xfrm>
            <a:prstGeom prst="rect">
              <a:avLst/>
            </a:prstGeom>
            <a:noFill/>
            <a:ln>
              <a:noFill/>
            </a:ln>
          </p:spPr>
        </p:pic>
        <p:pic>
          <p:nvPicPr>
            <p:cNvPr id="549" name="Google Shape;549;p66"/>
            <p:cNvPicPr preferRelativeResize="0"/>
            <p:nvPr/>
          </p:nvPicPr>
          <p:blipFill rotWithShape="1">
            <a:blip r:embed="rId3">
              <a:alphaModFix/>
            </a:blip>
            <a:srcRect b="0" l="0" r="0" t="0"/>
            <a:stretch/>
          </p:blipFill>
          <p:spPr>
            <a:xfrm>
              <a:off x="3549254" y="1637424"/>
              <a:ext cx="166809" cy="137160"/>
            </a:xfrm>
            <a:prstGeom prst="rect">
              <a:avLst/>
            </a:prstGeom>
            <a:noFill/>
            <a:ln>
              <a:noFill/>
            </a:ln>
          </p:spPr>
        </p:pic>
        <p:pic>
          <p:nvPicPr>
            <p:cNvPr id="550" name="Google Shape;550;p66"/>
            <p:cNvPicPr preferRelativeResize="0"/>
            <p:nvPr/>
          </p:nvPicPr>
          <p:blipFill rotWithShape="1">
            <a:blip r:embed="rId3">
              <a:alphaModFix/>
            </a:blip>
            <a:srcRect b="0" l="0" r="0" t="0"/>
            <a:stretch/>
          </p:blipFill>
          <p:spPr>
            <a:xfrm>
              <a:off x="3549006" y="1847921"/>
              <a:ext cx="166809" cy="137160"/>
            </a:xfrm>
            <a:prstGeom prst="rect">
              <a:avLst/>
            </a:prstGeom>
            <a:noFill/>
            <a:ln>
              <a:noFill/>
            </a:ln>
          </p:spPr>
        </p:pic>
        <p:pic>
          <p:nvPicPr>
            <p:cNvPr id="551" name="Google Shape;551;p66"/>
            <p:cNvPicPr preferRelativeResize="0"/>
            <p:nvPr/>
          </p:nvPicPr>
          <p:blipFill rotWithShape="1">
            <a:blip r:embed="rId3">
              <a:alphaModFix/>
            </a:blip>
            <a:srcRect b="0" l="0" r="0" t="0"/>
            <a:stretch/>
          </p:blipFill>
          <p:spPr>
            <a:xfrm>
              <a:off x="3549254" y="2054009"/>
              <a:ext cx="166809" cy="137160"/>
            </a:xfrm>
            <a:prstGeom prst="rect">
              <a:avLst/>
            </a:prstGeom>
            <a:noFill/>
            <a:ln>
              <a:noFill/>
            </a:ln>
          </p:spPr>
        </p:pic>
        <p:pic>
          <p:nvPicPr>
            <p:cNvPr id="552" name="Google Shape;552;p66"/>
            <p:cNvPicPr preferRelativeResize="0"/>
            <p:nvPr/>
          </p:nvPicPr>
          <p:blipFill rotWithShape="1">
            <a:blip r:embed="rId3">
              <a:alphaModFix/>
            </a:blip>
            <a:srcRect b="0" l="0" r="0" t="0"/>
            <a:stretch/>
          </p:blipFill>
          <p:spPr>
            <a:xfrm>
              <a:off x="7128525" y="1429934"/>
              <a:ext cx="166809" cy="137160"/>
            </a:xfrm>
            <a:prstGeom prst="rect">
              <a:avLst/>
            </a:prstGeom>
            <a:noFill/>
            <a:ln>
              <a:noFill/>
            </a:ln>
          </p:spPr>
        </p:pic>
        <p:pic>
          <p:nvPicPr>
            <p:cNvPr id="553" name="Google Shape;553;p66"/>
            <p:cNvPicPr preferRelativeResize="0"/>
            <p:nvPr/>
          </p:nvPicPr>
          <p:blipFill rotWithShape="1">
            <a:blip r:embed="rId3">
              <a:alphaModFix/>
            </a:blip>
            <a:srcRect b="0" l="0" r="0" t="0"/>
            <a:stretch/>
          </p:blipFill>
          <p:spPr>
            <a:xfrm>
              <a:off x="7128773" y="1636022"/>
              <a:ext cx="166809" cy="137160"/>
            </a:xfrm>
            <a:prstGeom prst="rect">
              <a:avLst/>
            </a:prstGeom>
            <a:noFill/>
            <a:ln>
              <a:noFill/>
            </a:ln>
          </p:spPr>
        </p:pic>
        <p:pic>
          <p:nvPicPr>
            <p:cNvPr id="554" name="Google Shape;554;p66"/>
            <p:cNvPicPr preferRelativeResize="0"/>
            <p:nvPr/>
          </p:nvPicPr>
          <p:blipFill rotWithShape="1">
            <a:blip r:embed="rId3">
              <a:alphaModFix/>
            </a:blip>
            <a:srcRect b="0" l="0" r="0" t="0"/>
            <a:stretch/>
          </p:blipFill>
          <p:spPr>
            <a:xfrm>
              <a:off x="7130167" y="1849265"/>
              <a:ext cx="166809" cy="137160"/>
            </a:xfrm>
            <a:prstGeom prst="rect">
              <a:avLst/>
            </a:prstGeom>
            <a:noFill/>
            <a:ln>
              <a:noFill/>
            </a:ln>
          </p:spPr>
        </p:pic>
        <p:pic>
          <p:nvPicPr>
            <p:cNvPr id="555" name="Google Shape;555;p66"/>
            <p:cNvPicPr preferRelativeResize="0"/>
            <p:nvPr/>
          </p:nvPicPr>
          <p:blipFill rotWithShape="1">
            <a:blip r:embed="rId3">
              <a:alphaModFix/>
            </a:blip>
            <a:srcRect b="0" l="0" r="0" t="0"/>
            <a:stretch/>
          </p:blipFill>
          <p:spPr>
            <a:xfrm>
              <a:off x="7130415" y="2047115"/>
              <a:ext cx="166809" cy="137160"/>
            </a:xfrm>
            <a:prstGeom prst="rect">
              <a:avLst/>
            </a:prstGeom>
            <a:noFill/>
            <a:ln>
              <a:noFill/>
            </a:ln>
          </p:spPr>
        </p:pic>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9" name="Shape 559"/>
        <p:cNvGrpSpPr/>
        <p:nvPr/>
      </p:nvGrpSpPr>
      <p:grpSpPr>
        <a:xfrm>
          <a:off x="0" y="0"/>
          <a:ext cx="0" cy="0"/>
          <a:chOff x="0" y="0"/>
          <a:chExt cx="0" cy="0"/>
        </a:xfrm>
      </p:grpSpPr>
      <p:sp>
        <p:nvSpPr>
          <p:cNvPr id="560" name="Google Shape;560;p67"/>
          <p:cNvSpPr txBox="1"/>
          <p:nvPr>
            <p:ph idx="1" type="body"/>
          </p:nvPr>
        </p:nvSpPr>
        <p:spPr>
          <a:xfrm>
            <a:off x="353702" y="692109"/>
            <a:ext cx="7736681" cy="273844"/>
          </a:xfrm>
          <a:prstGeom prst="rect">
            <a:avLst/>
          </a:prstGeom>
          <a:noFill/>
          <a:ln>
            <a:noFill/>
          </a:ln>
        </p:spPr>
        <p:txBody>
          <a:bodyPr anchorCtr="0" anchor="t" bIns="34275" lIns="68575" spcFirstLastPara="1" rIns="67500" wrap="square" tIns="34275">
            <a:noAutofit/>
          </a:bodyPr>
          <a:lstStyle/>
          <a:p>
            <a:pPr indent="0" lvl="0" marL="0" rtl="0" algn="l">
              <a:lnSpc>
                <a:spcPct val="90000"/>
              </a:lnSpc>
              <a:spcBef>
                <a:spcPts val="0"/>
              </a:spcBef>
              <a:spcAft>
                <a:spcPts val="0"/>
              </a:spcAft>
              <a:buClr>
                <a:schemeClr val="dk1"/>
              </a:buClr>
              <a:buSzPts val="1400"/>
              <a:buNone/>
            </a:pPr>
            <a:r>
              <a:rPr lang="en-GB" sz="1400"/>
              <a:t>Cloud platform built for omnichannel</a:t>
            </a:r>
            <a:endParaRPr/>
          </a:p>
        </p:txBody>
      </p:sp>
      <p:sp>
        <p:nvSpPr>
          <p:cNvPr id="561" name="Google Shape;561;p67"/>
          <p:cNvSpPr txBox="1"/>
          <p:nvPr>
            <p:ph type="title"/>
          </p:nvPr>
        </p:nvSpPr>
        <p:spPr>
          <a:xfrm>
            <a:off x="354082" y="288753"/>
            <a:ext cx="7736216" cy="343438"/>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800"/>
              <a:buFont typeface="Arial"/>
              <a:buNone/>
            </a:pPr>
            <a:r>
              <a:rPr lang="en-GB"/>
              <a:t>Fluent Order Management</a:t>
            </a:r>
            <a:endParaRPr/>
          </a:p>
        </p:txBody>
      </p:sp>
      <p:sp>
        <p:nvSpPr>
          <p:cNvPr id="562" name="Google Shape;562;p67"/>
          <p:cNvSpPr/>
          <p:nvPr/>
        </p:nvSpPr>
        <p:spPr>
          <a:xfrm>
            <a:off x="0" y="1021041"/>
            <a:ext cx="9144000" cy="3117300"/>
          </a:xfrm>
          <a:prstGeom prst="rect">
            <a:avLst/>
          </a:prstGeom>
          <a:solidFill>
            <a:srgbClr val="F5F8F9"/>
          </a:solidFill>
          <a:ln>
            <a:noFill/>
          </a:ln>
        </p:spPr>
        <p:txBody>
          <a:bodyPr anchorCtr="0" anchor="t" bIns="34275" lIns="68575" spcFirstLastPara="1" rIns="6857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26005C"/>
                </a:solidFill>
                <a:latin typeface="Arial"/>
                <a:ea typeface="Arial"/>
                <a:cs typeface="Arial"/>
                <a:sym typeface="Arial"/>
              </a:rPr>
              <a:t>Order Management Modules</a:t>
            </a:r>
            <a:endParaRPr b="0" i="0" sz="1400" u="none" cap="none" strike="noStrike">
              <a:solidFill>
                <a:schemeClr val="accent6"/>
              </a:solidFill>
              <a:latin typeface="Calibri"/>
              <a:ea typeface="Calibri"/>
              <a:cs typeface="Calibri"/>
              <a:sym typeface="Calibri"/>
            </a:endParaRPr>
          </a:p>
        </p:txBody>
      </p:sp>
      <p:sp>
        <p:nvSpPr>
          <p:cNvPr id="563" name="Google Shape;563;p67"/>
          <p:cNvSpPr/>
          <p:nvPr/>
        </p:nvSpPr>
        <p:spPr>
          <a:xfrm>
            <a:off x="1" y="4193386"/>
            <a:ext cx="9144000" cy="362475"/>
          </a:xfrm>
          <a:prstGeom prst="rect">
            <a:avLst/>
          </a:prstGeom>
          <a:solidFill>
            <a:schemeClr val="accent6"/>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Arial"/>
                <a:ea typeface="Arial"/>
                <a:cs typeface="Arial"/>
                <a:sym typeface="Arial"/>
              </a:rPr>
              <a:t>Orchestration Engine</a:t>
            </a:r>
            <a:endParaRPr b="0" i="0" sz="1100" u="none" cap="none" strike="noStrike">
              <a:solidFill>
                <a:schemeClr val="dk1"/>
              </a:solidFill>
              <a:latin typeface="Arial"/>
              <a:ea typeface="Arial"/>
              <a:cs typeface="Arial"/>
              <a:sym typeface="Arial"/>
            </a:endParaRPr>
          </a:p>
        </p:txBody>
      </p:sp>
      <p:sp>
        <p:nvSpPr>
          <p:cNvPr id="564" name="Google Shape;564;p67"/>
          <p:cNvSpPr/>
          <p:nvPr/>
        </p:nvSpPr>
        <p:spPr>
          <a:xfrm>
            <a:off x="1" y="4602193"/>
            <a:ext cx="9144000" cy="362475"/>
          </a:xfrm>
          <a:prstGeom prst="rect">
            <a:avLst/>
          </a:prstGeom>
          <a:solidFill>
            <a:srgbClr val="0096D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FFFFFF"/>
                </a:solidFill>
                <a:latin typeface="Arial"/>
                <a:ea typeface="Arial"/>
                <a:cs typeface="Arial"/>
                <a:sym typeface="Arial"/>
              </a:rPr>
              <a:t>Cloud Native Platform</a:t>
            </a:r>
            <a:endParaRPr b="0" i="0" sz="1100" u="none" cap="none" strike="noStrike">
              <a:solidFill>
                <a:srgbClr val="FFFFFF"/>
              </a:solidFill>
              <a:latin typeface="Arial"/>
              <a:ea typeface="Arial"/>
              <a:cs typeface="Arial"/>
              <a:sym typeface="Arial"/>
            </a:endParaRPr>
          </a:p>
        </p:txBody>
      </p:sp>
      <p:sp>
        <p:nvSpPr>
          <p:cNvPr id="565" name="Google Shape;565;p67"/>
          <p:cNvSpPr/>
          <p:nvPr/>
        </p:nvSpPr>
        <p:spPr>
          <a:xfrm>
            <a:off x="0" y="1318549"/>
            <a:ext cx="9144000" cy="2651313"/>
          </a:xfrm>
          <a:prstGeom prst="rect">
            <a:avLst/>
          </a:prstGeom>
          <a:solidFill>
            <a:srgbClr val="F5F8F9"/>
          </a:soli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6105C"/>
              </a:solidFill>
              <a:latin typeface="Arial"/>
              <a:ea typeface="Arial"/>
              <a:cs typeface="Arial"/>
              <a:sym typeface="Arial"/>
            </a:endParaRPr>
          </a:p>
        </p:txBody>
      </p:sp>
      <p:grpSp>
        <p:nvGrpSpPr>
          <p:cNvPr id="566" name="Google Shape;566;p67"/>
          <p:cNvGrpSpPr/>
          <p:nvPr/>
        </p:nvGrpSpPr>
        <p:grpSpPr>
          <a:xfrm>
            <a:off x="2080377" y="2727358"/>
            <a:ext cx="1655955" cy="1014421"/>
            <a:chOff x="2080377" y="2635918"/>
            <a:chExt cx="1655955" cy="1014421"/>
          </a:xfrm>
        </p:grpSpPr>
        <p:sp>
          <p:nvSpPr>
            <p:cNvPr id="567" name="Google Shape;567;p67"/>
            <p:cNvSpPr txBox="1"/>
            <p:nvPr/>
          </p:nvSpPr>
          <p:spPr>
            <a:xfrm>
              <a:off x="2229141" y="2635918"/>
              <a:ext cx="1100383"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rgbClr val="26105C"/>
                  </a:solidFill>
                  <a:latin typeface="Arial"/>
                  <a:ea typeface="Arial"/>
                  <a:cs typeface="Arial"/>
                  <a:sym typeface="Arial"/>
                </a:rPr>
                <a:t>Orchestration</a:t>
              </a:r>
              <a:endParaRPr b="0" i="0" sz="1100" u="none" cap="none" strike="noStrike">
                <a:solidFill>
                  <a:srgbClr val="26105C"/>
                </a:solidFill>
                <a:latin typeface="Arial"/>
                <a:ea typeface="Arial"/>
                <a:cs typeface="Arial"/>
                <a:sym typeface="Arial"/>
              </a:endParaRPr>
            </a:p>
          </p:txBody>
        </p:sp>
        <p:grpSp>
          <p:nvGrpSpPr>
            <p:cNvPr id="568" name="Google Shape;568;p67"/>
            <p:cNvGrpSpPr/>
            <p:nvPr/>
          </p:nvGrpSpPr>
          <p:grpSpPr>
            <a:xfrm>
              <a:off x="2271128" y="2921665"/>
              <a:ext cx="1465204" cy="728674"/>
              <a:chOff x="3312568" y="3529078"/>
              <a:chExt cx="1953606" cy="971565"/>
            </a:xfrm>
          </p:grpSpPr>
          <p:sp>
            <p:nvSpPr>
              <p:cNvPr id="569" name="Google Shape;569;p67"/>
              <p:cNvSpPr txBox="1"/>
              <p:nvPr/>
            </p:nvSpPr>
            <p:spPr>
              <a:xfrm>
                <a:off x="3312574" y="3529078"/>
                <a:ext cx="1953600"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Order and Inventory Orchestration</a:t>
                </a:r>
                <a:endParaRPr b="0" i="0" sz="700" u="none" cap="none" strike="noStrike">
                  <a:solidFill>
                    <a:schemeClr val="dk1"/>
                  </a:solidFill>
                  <a:latin typeface="Arial"/>
                  <a:ea typeface="Arial"/>
                  <a:cs typeface="Arial"/>
                  <a:sym typeface="Arial"/>
                </a:endParaRPr>
              </a:p>
            </p:txBody>
          </p:sp>
          <p:sp>
            <p:nvSpPr>
              <p:cNvPr id="570" name="Google Shape;570;p67"/>
              <p:cNvSpPr txBox="1"/>
              <p:nvPr/>
            </p:nvSpPr>
            <p:spPr>
              <a:xfrm>
                <a:off x="3312568" y="3807043"/>
                <a:ext cx="1802700"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Availability Orchestration</a:t>
                </a:r>
                <a:endParaRPr b="0" i="0" sz="700" u="none" cap="none" strike="noStrike">
                  <a:solidFill>
                    <a:schemeClr val="dk1"/>
                  </a:solidFill>
                  <a:latin typeface="Arial"/>
                  <a:ea typeface="Arial"/>
                  <a:cs typeface="Arial"/>
                  <a:sym typeface="Arial"/>
                </a:endParaRPr>
              </a:p>
            </p:txBody>
          </p:sp>
          <p:sp>
            <p:nvSpPr>
              <p:cNvPr id="571" name="Google Shape;571;p67"/>
              <p:cNvSpPr txBox="1"/>
              <p:nvPr/>
            </p:nvSpPr>
            <p:spPr>
              <a:xfrm>
                <a:off x="3312970" y="4103344"/>
                <a:ext cx="19179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Sourcing Strategy Optimization</a:t>
                </a:r>
                <a:endParaRPr b="0" i="0" sz="1400" u="none" cap="none" strike="noStrike">
                  <a:solidFill>
                    <a:srgbClr val="000000"/>
                  </a:solidFill>
                  <a:latin typeface="Arial"/>
                  <a:ea typeface="Arial"/>
                  <a:cs typeface="Arial"/>
                  <a:sym typeface="Arial"/>
                </a:endParaRPr>
              </a:p>
            </p:txBody>
          </p:sp>
          <p:sp>
            <p:nvSpPr>
              <p:cNvPr id="572" name="Google Shape;572;p67"/>
              <p:cNvSpPr txBox="1"/>
              <p:nvPr/>
            </p:nvSpPr>
            <p:spPr>
              <a:xfrm>
                <a:off x="3312964" y="4374343"/>
                <a:ext cx="15126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Triggers &amp; Notifications</a:t>
                </a:r>
                <a:endParaRPr b="0" i="0" sz="1400" u="none" cap="none" strike="noStrike">
                  <a:solidFill>
                    <a:srgbClr val="000000"/>
                  </a:solidFill>
                  <a:latin typeface="Arial"/>
                  <a:ea typeface="Arial"/>
                  <a:cs typeface="Arial"/>
                  <a:sym typeface="Arial"/>
                </a:endParaRPr>
              </a:p>
            </p:txBody>
          </p:sp>
        </p:grpSp>
        <p:grpSp>
          <p:nvGrpSpPr>
            <p:cNvPr id="573" name="Google Shape;573;p67"/>
            <p:cNvGrpSpPr/>
            <p:nvPr/>
          </p:nvGrpSpPr>
          <p:grpSpPr>
            <a:xfrm>
              <a:off x="2080377" y="2925653"/>
              <a:ext cx="91440" cy="715224"/>
              <a:chOff x="418090" y="2930893"/>
              <a:chExt cx="91440" cy="715224"/>
            </a:xfrm>
          </p:grpSpPr>
          <p:sp>
            <p:nvSpPr>
              <p:cNvPr id="574" name="Google Shape;574;p67"/>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575" name="Google Shape;575;p67"/>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576" name="Google Shape;576;p67"/>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577" name="Google Shape;577;p67"/>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grpSp>
        <p:nvGrpSpPr>
          <p:cNvPr id="578" name="Google Shape;578;p67"/>
          <p:cNvGrpSpPr/>
          <p:nvPr/>
        </p:nvGrpSpPr>
        <p:grpSpPr>
          <a:xfrm>
            <a:off x="5627056" y="2727358"/>
            <a:ext cx="1839808" cy="1045426"/>
            <a:chOff x="5627056" y="2635918"/>
            <a:chExt cx="1839808" cy="1045426"/>
          </a:xfrm>
        </p:grpSpPr>
        <p:sp>
          <p:nvSpPr>
            <p:cNvPr id="579" name="Google Shape;579;p67"/>
            <p:cNvSpPr txBox="1"/>
            <p:nvPr/>
          </p:nvSpPr>
          <p:spPr>
            <a:xfrm>
              <a:off x="6211785" y="2635918"/>
              <a:ext cx="514539"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rgbClr val="26105C"/>
                  </a:solidFill>
                  <a:latin typeface="Arial"/>
                  <a:ea typeface="Arial"/>
                  <a:cs typeface="Arial"/>
                  <a:sym typeface="Arial"/>
                </a:rPr>
                <a:t>Store</a:t>
              </a:r>
              <a:endParaRPr b="0" i="0" sz="1100" u="none" cap="none" strike="noStrike">
                <a:solidFill>
                  <a:srgbClr val="26105C"/>
                </a:solidFill>
                <a:latin typeface="Arial"/>
                <a:ea typeface="Arial"/>
                <a:cs typeface="Arial"/>
                <a:sym typeface="Arial"/>
              </a:endParaRPr>
            </a:p>
          </p:txBody>
        </p:sp>
        <p:grpSp>
          <p:nvGrpSpPr>
            <p:cNvPr id="580" name="Google Shape;580;p67"/>
            <p:cNvGrpSpPr/>
            <p:nvPr/>
          </p:nvGrpSpPr>
          <p:grpSpPr>
            <a:xfrm>
              <a:off x="5785950" y="2912521"/>
              <a:ext cx="1680914" cy="768823"/>
              <a:chOff x="7976846" y="3529078"/>
              <a:chExt cx="2241219" cy="1025097"/>
            </a:xfrm>
          </p:grpSpPr>
          <p:sp>
            <p:nvSpPr>
              <p:cNvPr id="581" name="Google Shape;581;p67"/>
              <p:cNvSpPr txBox="1"/>
              <p:nvPr/>
            </p:nvSpPr>
            <p:spPr>
              <a:xfrm>
                <a:off x="7976853" y="3529078"/>
                <a:ext cx="1953600" cy="180643"/>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Click &amp; Collect / BOPIS</a:t>
                </a:r>
                <a:endParaRPr b="0" i="0" sz="700" u="none" cap="none" strike="noStrike">
                  <a:solidFill>
                    <a:schemeClr val="dk1"/>
                  </a:solidFill>
                  <a:latin typeface="Arial"/>
                  <a:ea typeface="Arial"/>
                  <a:cs typeface="Arial"/>
                  <a:sym typeface="Arial"/>
                </a:endParaRPr>
              </a:p>
            </p:txBody>
          </p:sp>
          <p:sp>
            <p:nvSpPr>
              <p:cNvPr id="582" name="Google Shape;582;p67"/>
              <p:cNvSpPr txBox="1"/>
              <p:nvPr/>
            </p:nvSpPr>
            <p:spPr>
              <a:xfrm>
                <a:off x="7976846" y="3823998"/>
                <a:ext cx="1953600" cy="152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Ship from Store and Return to Store</a:t>
                </a:r>
                <a:endParaRPr b="0" i="0" sz="700" u="none" cap="none" strike="noStrike">
                  <a:solidFill>
                    <a:schemeClr val="dk1"/>
                  </a:solidFill>
                  <a:latin typeface="Arial"/>
                  <a:ea typeface="Arial"/>
                  <a:cs typeface="Arial"/>
                  <a:sym typeface="Arial"/>
                </a:endParaRPr>
              </a:p>
            </p:txBody>
          </p:sp>
          <p:sp>
            <p:nvSpPr>
              <p:cNvPr id="583" name="Google Shape;583;p67"/>
              <p:cNvSpPr txBox="1"/>
              <p:nvPr/>
            </p:nvSpPr>
            <p:spPr>
              <a:xfrm>
                <a:off x="7977259" y="4103360"/>
                <a:ext cx="1522200" cy="1329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Ship to Store and Transfers</a:t>
                </a:r>
                <a:endParaRPr b="0" i="0" sz="700" u="none" cap="none" strike="noStrike">
                  <a:solidFill>
                    <a:schemeClr val="dk1"/>
                  </a:solidFill>
                  <a:latin typeface="Arial"/>
                  <a:ea typeface="Arial"/>
                  <a:cs typeface="Arial"/>
                  <a:sym typeface="Arial"/>
                </a:endParaRPr>
              </a:p>
            </p:txBody>
          </p:sp>
          <p:sp>
            <p:nvSpPr>
              <p:cNvPr id="584" name="Google Shape;584;p67"/>
              <p:cNvSpPr txBox="1"/>
              <p:nvPr/>
            </p:nvSpPr>
            <p:spPr>
              <a:xfrm>
                <a:off x="7977258" y="4374335"/>
                <a:ext cx="2240807" cy="17984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Pick by Order, Batch, Item, Location, etc.</a:t>
                </a:r>
                <a:endParaRPr b="0" i="0" sz="700" u="none" cap="none" strike="noStrike">
                  <a:solidFill>
                    <a:schemeClr val="dk1"/>
                  </a:solidFill>
                  <a:latin typeface="Arial"/>
                  <a:ea typeface="Arial"/>
                  <a:cs typeface="Arial"/>
                  <a:sym typeface="Arial"/>
                </a:endParaRPr>
              </a:p>
            </p:txBody>
          </p:sp>
        </p:grpSp>
        <p:grpSp>
          <p:nvGrpSpPr>
            <p:cNvPr id="585" name="Google Shape;585;p67"/>
            <p:cNvGrpSpPr/>
            <p:nvPr/>
          </p:nvGrpSpPr>
          <p:grpSpPr>
            <a:xfrm>
              <a:off x="5627056" y="2925984"/>
              <a:ext cx="91440" cy="715224"/>
              <a:chOff x="418090" y="2930893"/>
              <a:chExt cx="91440" cy="715224"/>
            </a:xfrm>
          </p:grpSpPr>
          <p:sp>
            <p:nvSpPr>
              <p:cNvPr id="586" name="Google Shape;586;p67"/>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587" name="Google Shape;587;p67"/>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588" name="Google Shape;588;p67"/>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589" name="Google Shape;589;p67"/>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pic>
        <p:nvPicPr>
          <p:cNvPr id="590" name="Google Shape;590;p67"/>
          <p:cNvPicPr preferRelativeResize="0"/>
          <p:nvPr/>
        </p:nvPicPr>
        <p:blipFill rotWithShape="1">
          <a:blip r:embed="rId3">
            <a:alphaModFix/>
          </a:blip>
          <a:srcRect b="0" l="0" r="0" t="0"/>
          <a:stretch/>
        </p:blipFill>
        <p:spPr>
          <a:xfrm>
            <a:off x="1478718" y="1550756"/>
            <a:ext cx="2282272" cy="1630194"/>
          </a:xfrm>
          <a:prstGeom prst="rect">
            <a:avLst/>
          </a:prstGeom>
          <a:noFill/>
          <a:ln>
            <a:noFill/>
          </a:ln>
        </p:spPr>
      </p:pic>
      <p:pic>
        <p:nvPicPr>
          <p:cNvPr id="591" name="Google Shape;591;p67"/>
          <p:cNvPicPr preferRelativeResize="0"/>
          <p:nvPr/>
        </p:nvPicPr>
        <p:blipFill rotWithShape="1">
          <a:blip r:embed="rId4">
            <a:alphaModFix/>
          </a:blip>
          <a:srcRect b="0" l="0" r="0" t="0"/>
          <a:stretch/>
        </p:blipFill>
        <p:spPr>
          <a:xfrm>
            <a:off x="3120356" y="1550756"/>
            <a:ext cx="1734215" cy="1630799"/>
          </a:xfrm>
          <a:prstGeom prst="rect">
            <a:avLst/>
          </a:prstGeom>
          <a:noFill/>
          <a:ln>
            <a:noFill/>
          </a:ln>
        </p:spPr>
      </p:pic>
      <p:pic>
        <p:nvPicPr>
          <p:cNvPr id="592" name="Google Shape;592;p67"/>
          <p:cNvPicPr preferRelativeResize="0"/>
          <p:nvPr/>
        </p:nvPicPr>
        <p:blipFill rotWithShape="1">
          <a:blip r:embed="rId5">
            <a:alphaModFix/>
          </a:blip>
          <a:srcRect b="0" l="0" r="0" t="0"/>
          <a:stretch/>
        </p:blipFill>
        <p:spPr>
          <a:xfrm>
            <a:off x="4531938" y="1550756"/>
            <a:ext cx="2210703" cy="1630194"/>
          </a:xfrm>
          <a:prstGeom prst="rect">
            <a:avLst/>
          </a:prstGeom>
          <a:noFill/>
          <a:ln>
            <a:noFill/>
          </a:ln>
        </p:spPr>
      </p:pic>
      <p:pic>
        <p:nvPicPr>
          <p:cNvPr id="593" name="Google Shape;593;p67"/>
          <p:cNvPicPr preferRelativeResize="0"/>
          <p:nvPr/>
        </p:nvPicPr>
        <p:blipFill rotWithShape="1">
          <a:blip r:embed="rId6">
            <a:alphaModFix/>
          </a:blip>
          <a:srcRect b="0" l="0" r="0" t="0"/>
          <a:stretch/>
        </p:blipFill>
        <p:spPr>
          <a:xfrm>
            <a:off x="6437219" y="1550756"/>
            <a:ext cx="2854828" cy="1630194"/>
          </a:xfrm>
          <a:prstGeom prst="rect">
            <a:avLst/>
          </a:prstGeom>
          <a:noFill/>
          <a:ln>
            <a:noFill/>
          </a:ln>
        </p:spPr>
      </p:pic>
      <p:pic>
        <p:nvPicPr>
          <p:cNvPr id="594" name="Google Shape;594;p67"/>
          <p:cNvPicPr preferRelativeResize="0"/>
          <p:nvPr/>
        </p:nvPicPr>
        <p:blipFill rotWithShape="1">
          <a:blip r:embed="rId7">
            <a:alphaModFix/>
          </a:blip>
          <a:srcRect b="0" l="0" r="0" t="0"/>
          <a:stretch/>
        </p:blipFill>
        <p:spPr>
          <a:xfrm>
            <a:off x="-36321" y="1550897"/>
            <a:ext cx="1630801" cy="1630799"/>
          </a:xfrm>
          <a:prstGeom prst="rect">
            <a:avLst/>
          </a:prstGeom>
          <a:noFill/>
          <a:ln>
            <a:noFill/>
          </a:ln>
        </p:spPr>
      </p:pic>
      <p:grpSp>
        <p:nvGrpSpPr>
          <p:cNvPr id="595" name="Google Shape;595;p67"/>
          <p:cNvGrpSpPr/>
          <p:nvPr/>
        </p:nvGrpSpPr>
        <p:grpSpPr>
          <a:xfrm>
            <a:off x="3824629" y="2727358"/>
            <a:ext cx="1650756" cy="1038711"/>
            <a:chOff x="3824629" y="2635918"/>
            <a:chExt cx="1650756" cy="1038711"/>
          </a:xfrm>
        </p:grpSpPr>
        <p:sp>
          <p:nvSpPr>
            <p:cNvPr id="596" name="Google Shape;596;p67"/>
            <p:cNvSpPr txBox="1"/>
            <p:nvPr/>
          </p:nvSpPr>
          <p:spPr>
            <a:xfrm>
              <a:off x="4206014" y="2635918"/>
              <a:ext cx="800097"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chemeClr val="dk1"/>
                  </a:solidFill>
                  <a:latin typeface="Arial"/>
                  <a:ea typeface="Arial"/>
                  <a:cs typeface="Arial"/>
                  <a:sym typeface="Arial"/>
                </a:rPr>
                <a:t>Inventory</a:t>
              </a:r>
              <a:endParaRPr b="0" i="0" sz="1100" u="none" cap="none" strike="noStrike">
                <a:solidFill>
                  <a:schemeClr val="dk1"/>
                </a:solidFill>
                <a:latin typeface="Arial"/>
                <a:ea typeface="Arial"/>
                <a:cs typeface="Arial"/>
                <a:sym typeface="Arial"/>
              </a:endParaRPr>
            </a:p>
          </p:txBody>
        </p:sp>
        <p:grpSp>
          <p:nvGrpSpPr>
            <p:cNvPr id="597" name="Google Shape;597;p67"/>
            <p:cNvGrpSpPr/>
            <p:nvPr/>
          </p:nvGrpSpPr>
          <p:grpSpPr>
            <a:xfrm>
              <a:off x="4019396" y="2921663"/>
              <a:ext cx="1455989" cy="752966"/>
              <a:chOff x="5653100" y="3529078"/>
              <a:chExt cx="1941319" cy="1003955"/>
            </a:xfrm>
          </p:grpSpPr>
          <p:sp>
            <p:nvSpPr>
              <p:cNvPr id="598" name="Google Shape;598;p67"/>
              <p:cNvSpPr txBox="1"/>
              <p:nvPr/>
            </p:nvSpPr>
            <p:spPr>
              <a:xfrm>
                <a:off x="5653100" y="3529078"/>
                <a:ext cx="1941319"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Virtual Inventory Segmentation</a:t>
                </a:r>
                <a:endParaRPr b="0" i="0" sz="700" u="none" cap="none" strike="noStrike">
                  <a:solidFill>
                    <a:schemeClr val="dk1"/>
                  </a:solidFill>
                  <a:latin typeface="Arial"/>
                  <a:ea typeface="Arial"/>
                  <a:cs typeface="Arial"/>
                  <a:sym typeface="Arial"/>
                </a:endParaRPr>
              </a:p>
            </p:txBody>
          </p:sp>
          <p:sp>
            <p:nvSpPr>
              <p:cNvPr id="599" name="Google Shape;599;p67"/>
              <p:cNvSpPr txBox="1"/>
              <p:nvPr/>
            </p:nvSpPr>
            <p:spPr>
              <a:xfrm>
                <a:off x="5653102" y="3798670"/>
                <a:ext cx="1452300"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Inventory Classification</a:t>
                </a:r>
                <a:endParaRPr b="0" i="0" sz="700" u="none" cap="none" strike="noStrike">
                  <a:solidFill>
                    <a:schemeClr val="dk1"/>
                  </a:solidFill>
                  <a:latin typeface="Arial"/>
                  <a:ea typeface="Arial"/>
                  <a:cs typeface="Arial"/>
                  <a:sym typeface="Arial"/>
                </a:endParaRPr>
              </a:p>
            </p:txBody>
          </p:sp>
          <p:sp>
            <p:nvSpPr>
              <p:cNvPr id="600" name="Google Shape;600;p67"/>
              <p:cNvSpPr txBox="1"/>
              <p:nvPr/>
            </p:nvSpPr>
            <p:spPr>
              <a:xfrm>
                <a:off x="5653510" y="4103360"/>
                <a:ext cx="1917899"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Buffer / Safety Stock Management</a:t>
                </a:r>
                <a:endParaRPr b="0" i="0" sz="700" u="none" cap="none" strike="noStrike">
                  <a:solidFill>
                    <a:schemeClr val="dk1"/>
                  </a:solidFill>
                  <a:latin typeface="Arial"/>
                  <a:ea typeface="Arial"/>
                  <a:cs typeface="Arial"/>
                  <a:sym typeface="Arial"/>
                </a:endParaRPr>
              </a:p>
            </p:txBody>
          </p:sp>
          <p:sp>
            <p:nvSpPr>
              <p:cNvPr id="601" name="Google Shape;601;p67"/>
              <p:cNvSpPr txBox="1"/>
              <p:nvPr/>
            </p:nvSpPr>
            <p:spPr>
              <a:xfrm>
                <a:off x="5653500" y="4374345"/>
                <a:ext cx="1917897" cy="158688"/>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Product / Category Exclusions</a:t>
                </a:r>
                <a:endParaRPr b="0" i="0" sz="700" u="none" cap="none" strike="noStrike">
                  <a:solidFill>
                    <a:schemeClr val="dk1"/>
                  </a:solidFill>
                  <a:latin typeface="Arial"/>
                  <a:ea typeface="Arial"/>
                  <a:cs typeface="Arial"/>
                  <a:sym typeface="Arial"/>
                </a:endParaRPr>
              </a:p>
            </p:txBody>
          </p:sp>
        </p:grpSp>
        <p:grpSp>
          <p:nvGrpSpPr>
            <p:cNvPr id="602" name="Google Shape;602;p67"/>
            <p:cNvGrpSpPr/>
            <p:nvPr/>
          </p:nvGrpSpPr>
          <p:grpSpPr>
            <a:xfrm>
              <a:off x="3824629" y="2935500"/>
              <a:ext cx="91440" cy="715224"/>
              <a:chOff x="418090" y="2930893"/>
              <a:chExt cx="91440" cy="715224"/>
            </a:xfrm>
          </p:grpSpPr>
          <p:sp>
            <p:nvSpPr>
              <p:cNvPr id="603" name="Google Shape;603;p67"/>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Arial"/>
                    <a:ea typeface="Arial"/>
                    <a:cs typeface="Arial"/>
                    <a:sym typeface="Arial"/>
                  </a:rPr>
                  <a:t>✓</a:t>
                </a:r>
                <a:endParaRPr b="0" i="0" sz="1400" u="none" cap="none" strike="noStrike">
                  <a:solidFill>
                    <a:schemeClr val="dk1"/>
                  </a:solidFill>
                  <a:latin typeface="Arial"/>
                  <a:ea typeface="Arial"/>
                  <a:cs typeface="Arial"/>
                  <a:sym typeface="Arial"/>
                </a:endParaRPr>
              </a:p>
            </p:txBody>
          </p:sp>
          <p:sp>
            <p:nvSpPr>
              <p:cNvPr id="604" name="Google Shape;604;p67"/>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Arial"/>
                    <a:ea typeface="Arial"/>
                    <a:cs typeface="Arial"/>
                    <a:sym typeface="Arial"/>
                  </a:rPr>
                  <a:t>✓</a:t>
                </a:r>
                <a:endParaRPr b="0" i="0" sz="1400" u="none" cap="none" strike="noStrike">
                  <a:solidFill>
                    <a:schemeClr val="dk1"/>
                  </a:solidFill>
                  <a:latin typeface="Arial"/>
                  <a:ea typeface="Arial"/>
                  <a:cs typeface="Arial"/>
                  <a:sym typeface="Arial"/>
                </a:endParaRPr>
              </a:p>
            </p:txBody>
          </p:sp>
          <p:sp>
            <p:nvSpPr>
              <p:cNvPr id="605" name="Google Shape;605;p67"/>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Arial"/>
                    <a:ea typeface="Arial"/>
                    <a:cs typeface="Arial"/>
                    <a:sym typeface="Arial"/>
                  </a:rPr>
                  <a:t>✓</a:t>
                </a:r>
                <a:endParaRPr b="0" i="0" sz="1400" u="none" cap="none" strike="noStrike">
                  <a:solidFill>
                    <a:schemeClr val="dk1"/>
                  </a:solidFill>
                  <a:latin typeface="Arial"/>
                  <a:ea typeface="Arial"/>
                  <a:cs typeface="Arial"/>
                  <a:sym typeface="Arial"/>
                </a:endParaRPr>
              </a:p>
            </p:txBody>
          </p:sp>
          <p:sp>
            <p:nvSpPr>
              <p:cNvPr id="606" name="Google Shape;606;p67"/>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Arial"/>
                    <a:ea typeface="Arial"/>
                    <a:cs typeface="Arial"/>
                    <a:sym typeface="Arial"/>
                  </a:rPr>
                  <a:t>✓</a:t>
                </a:r>
                <a:endParaRPr b="0" i="0" sz="1400" u="none" cap="none" strike="noStrike">
                  <a:solidFill>
                    <a:schemeClr val="dk1"/>
                  </a:solidFill>
                  <a:latin typeface="Arial"/>
                  <a:ea typeface="Arial"/>
                  <a:cs typeface="Arial"/>
                  <a:sym typeface="Arial"/>
                </a:endParaRPr>
              </a:p>
            </p:txBody>
          </p:sp>
        </p:grpSp>
      </p:grpSp>
      <p:grpSp>
        <p:nvGrpSpPr>
          <p:cNvPr id="607" name="Google Shape;607;p67"/>
          <p:cNvGrpSpPr/>
          <p:nvPr/>
        </p:nvGrpSpPr>
        <p:grpSpPr>
          <a:xfrm>
            <a:off x="363226" y="2727358"/>
            <a:ext cx="1548234" cy="1014421"/>
            <a:chOff x="363226" y="2635918"/>
            <a:chExt cx="1548234" cy="1014421"/>
          </a:xfrm>
        </p:grpSpPr>
        <p:grpSp>
          <p:nvGrpSpPr>
            <p:cNvPr id="608" name="Google Shape;608;p67"/>
            <p:cNvGrpSpPr/>
            <p:nvPr/>
          </p:nvGrpSpPr>
          <p:grpSpPr>
            <a:xfrm>
              <a:off x="363226" y="2930893"/>
              <a:ext cx="91440" cy="715224"/>
              <a:chOff x="418090" y="2930893"/>
              <a:chExt cx="91440" cy="715224"/>
            </a:xfrm>
          </p:grpSpPr>
          <p:sp>
            <p:nvSpPr>
              <p:cNvPr id="609" name="Google Shape;609;p67"/>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10" name="Google Shape;610;p67"/>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11" name="Google Shape;611;p67"/>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12" name="Google Shape;612;p67"/>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sp>
          <p:nvSpPr>
            <p:cNvPr id="613" name="Google Shape;613;p67"/>
            <p:cNvSpPr txBox="1"/>
            <p:nvPr/>
          </p:nvSpPr>
          <p:spPr>
            <a:xfrm>
              <a:off x="480996" y="2635918"/>
              <a:ext cx="957113" cy="270000"/>
            </a:xfrm>
            <a:prstGeom prst="rect">
              <a:avLst/>
            </a:prstGeom>
            <a:noFill/>
            <a:ln>
              <a:noFill/>
            </a:ln>
          </p:spPr>
          <p:txBody>
            <a:bodyPr anchorCtr="0" anchor="t" bIns="34275" lIns="2700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rgbClr val="FF0000"/>
                  </a:solidFill>
                  <a:latin typeface="Arial"/>
                  <a:ea typeface="Arial"/>
                  <a:cs typeface="Arial"/>
                  <a:sym typeface="Arial"/>
                </a:rPr>
                <a:t>Availability</a:t>
              </a:r>
              <a:endParaRPr b="0" i="0" sz="1100" u="none" cap="none" strike="noStrike">
                <a:solidFill>
                  <a:srgbClr val="FF0000"/>
                </a:solidFill>
                <a:latin typeface="Arial"/>
                <a:ea typeface="Arial"/>
                <a:cs typeface="Arial"/>
                <a:sym typeface="Arial"/>
              </a:endParaRPr>
            </a:p>
          </p:txBody>
        </p:sp>
        <p:grpSp>
          <p:nvGrpSpPr>
            <p:cNvPr id="614" name="Google Shape;614;p67"/>
            <p:cNvGrpSpPr/>
            <p:nvPr/>
          </p:nvGrpSpPr>
          <p:grpSpPr>
            <a:xfrm>
              <a:off x="559435" y="2921668"/>
              <a:ext cx="1352025" cy="728671"/>
              <a:chOff x="1164983" y="3529078"/>
              <a:chExt cx="1802701" cy="971560"/>
            </a:xfrm>
          </p:grpSpPr>
          <p:sp>
            <p:nvSpPr>
              <p:cNvPr id="615" name="Google Shape;615;p67"/>
              <p:cNvSpPr txBox="1"/>
              <p:nvPr/>
            </p:nvSpPr>
            <p:spPr>
              <a:xfrm>
                <a:off x="1164991" y="3529078"/>
                <a:ext cx="1722058"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rgbClr val="FF0000"/>
                    </a:solidFill>
                    <a:latin typeface="Arial"/>
                    <a:ea typeface="Arial"/>
                    <a:cs typeface="Arial"/>
                    <a:sym typeface="Arial"/>
                  </a:rPr>
                  <a:t>Before-the-Buy-Button Sourcing</a:t>
                </a:r>
                <a:endParaRPr b="0" i="0" sz="1400" u="none" cap="none" strike="noStrike">
                  <a:solidFill>
                    <a:srgbClr val="FF0000"/>
                  </a:solidFill>
                  <a:latin typeface="Arial"/>
                  <a:ea typeface="Arial"/>
                  <a:cs typeface="Arial"/>
                  <a:sym typeface="Arial"/>
                </a:endParaRPr>
              </a:p>
            </p:txBody>
          </p:sp>
          <p:sp>
            <p:nvSpPr>
              <p:cNvPr id="616" name="Google Shape;616;p67"/>
              <p:cNvSpPr txBox="1"/>
              <p:nvPr/>
            </p:nvSpPr>
            <p:spPr>
              <a:xfrm>
                <a:off x="1164983" y="3832376"/>
                <a:ext cx="1802701"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rgbClr val="FF0000"/>
                    </a:solidFill>
                    <a:latin typeface="Arial"/>
                    <a:ea typeface="Arial"/>
                    <a:cs typeface="Arial"/>
                    <a:sym typeface="Arial"/>
                  </a:rPr>
                  <a:t>Calculate ETA</a:t>
                </a:r>
                <a:endParaRPr b="0" i="0" sz="700" u="none" cap="none" strike="noStrike">
                  <a:solidFill>
                    <a:srgbClr val="FF0000"/>
                  </a:solidFill>
                  <a:latin typeface="Arial"/>
                  <a:ea typeface="Arial"/>
                  <a:cs typeface="Arial"/>
                  <a:sym typeface="Arial"/>
                </a:endParaRPr>
              </a:p>
            </p:txBody>
          </p:sp>
          <p:sp>
            <p:nvSpPr>
              <p:cNvPr id="617" name="Google Shape;617;p67"/>
              <p:cNvSpPr txBox="1"/>
              <p:nvPr/>
            </p:nvSpPr>
            <p:spPr>
              <a:xfrm>
                <a:off x="1165375" y="4103344"/>
                <a:ext cx="1744499"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Preorders / Backorders</a:t>
                </a:r>
                <a:endParaRPr b="0" i="0" sz="700" u="none" cap="none" strike="noStrike">
                  <a:solidFill>
                    <a:schemeClr val="dk1"/>
                  </a:solidFill>
                  <a:latin typeface="Arial"/>
                  <a:ea typeface="Arial"/>
                  <a:cs typeface="Arial"/>
                  <a:sym typeface="Arial"/>
                </a:endParaRPr>
              </a:p>
            </p:txBody>
          </p:sp>
          <p:sp>
            <p:nvSpPr>
              <p:cNvPr id="618" name="Google Shape;618;p67"/>
              <p:cNvSpPr txBox="1"/>
              <p:nvPr/>
            </p:nvSpPr>
            <p:spPr>
              <a:xfrm>
                <a:off x="1165403" y="4374338"/>
                <a:ext cx="14763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rgbClr val="FF0000"/>
                    </a:solidFill>
                    <a:latin typeface="Arial"/>
                    <a:ea typeface="Arial"/>
                    <a:cs typeface="Arial"/>
                    <a:sym typeface="Arial"/>
                  </a:rPr>
                  <a:t>Multiple Fulfillment Options</a:t>
                </a:r>
                <a:endParaRPr b="0" i="0" sz="700" u="none" cap="none" strike="noStrike">
                  <a:solidFill>
                    <a:srgbClr val="FF0000"/>
                  </a:solidFill>
                  <a:latin typeface="Arial"/>
                  <a:ea typeface="Arial"/>
                  <a:cs typeface="Arial"/>
                  <a:sym typeface="Arial"/>
                </a:endParaRPr>
              </a:p>
            </p:txBody>
          </p:sp>
        </p:grpSp>
      </p:grpSp>
      <p:pic>
        <p:nvPicPr>
          <p:cNvPr descr="Success Green Check Mark icon PNG and SVG Vector Free Download" id="619" name="Google Shape;619;p67"/>
          <p:cNvPicPr preferRelativeResize="0"/>
          <p:nvPr/>
        </p:nvPicPr>
        <p:blipFill rotWithShape="1">
          <a:blip r:embed="rId8">
            <a:alphaModFix/>
          </a:blip>
          <a:srcRect b="0" l="0" r="0" t="0"/>
          <a:stretch/>
        </p:blipFill>
        <p:spPr>
          <a:xfrm>
            <a:off x="4919177" y="2629000"/>
            <a:ext cx="289305" cy="289305"/>
          </a:xfrm>
          <a:prstGeom prst="rect">
            <a:avLst/>
          </a:prstGeom>
          <a:noFill/>
          <a:ln>
            <a:noFill/>
          </a:ln>
        </p:spPr>
      </p:pic>
      <p:grpSp>
        <p:nvGrpSpPr>
          <p:cNvPr id="620" name="Google Shape;620;p67"/>
          <p:cNvGrpSpPr/>
          <p:nvPr/>
        </p:nvGrpSpPr>
        <p:grpSpPr>
          <a:xfrm>
            <a:off x="7711339" y="2727358"/>
            <a:ext cx="1706982" cy="1010345"/>
            <a:chOff x="7711339" y="2635918"/>
            <a:chExt cx="1706982" cy="1010345"/>
          </a:xfrm>
        </p:grpSpPr>
        <p:sp>
          <p:nvSpPr>
            <p:cNvPr id="621" name="Google Shape;621;p67"/>
            <p:cNvSpPr txBox="1"/>
            <p:nvPr/>
          </p:nvSpPr>
          <p:spPr>
            <a:xfrm>
              <a:off x="8005150" y="2635918"/>
              <a:ext cx="713239"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rgbClr val="26105C"/>
                  </a:solidFill>
                  <a:latin typeface="Arial"/>
                  <a:ea typeface="Arial"/>
                  <a:cs typeface="Arial"/>
                  <a:sym typeface="Arial"/>
                </a:rPr>
                <a:t>Service</a:t>
              </a:r>
              <a:endParaRPr b="0" i="0" sz="1100" u="none" cap="none" strike="noStrike">
                <a:solidFill>
                  <a:srgbClr val="26105C"/>
                </a:solidFill>
                <a:latin typeface="Arial"/>
                <a:ea typeface="Arial"/>
                <a:cs typeface="Arial"/>
                <a:sym typeface="Arial"/>
              </a:endParaRPr>
            </a:p>
          </p:txBody>
        </p:sp>
        <p:grpSp>
          <p:nvGrpSpPr>
            <p:cNvPr id="622" name="Google Shape;622;p67"/>
            <p:cNvGrpSpPr/>
            <p:nvPr/>
          </p:nvGrpSpPr>
          <p:grpSpPr>
            <a:xfrm>
              <a:off x="7880221" y="2921667"/>
              <a:ext cx="1538100" cy="724596"/>
              <a:chOff x="10141200" y="3529077"/>
              <a:chExt cx="2050799" cy="966128"/>
            </a:xfrm>
          </p:grpSpPr>
          <p:sp>
            <p:nvSpPr>
              <p:cNvPr id="623" name="Google Shape;623;p67"/>
              <p:cNvSpPr txBox="1"/>
              <p:nvPr/>
            </p:nvSpPr>
            <p:spPr>
              <a:xfrm>
                <a:off x="10141200" y="3529077"/>
                <a:ext cx="1953601"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Order Amendments</a:t>
                </a:r>
                <a:endParaRPr b="0" i="0" sz="700" u="none" cap="none" strike="noStrike">
                  <a:solidFill>
                    <a:schemeClr val="dk1"/>
                  </a:solidFill>
                  <a:latin typeface="Arial"/>
                  <a:ea typeface="Arial"/>
                  <a:cs typeface="Arial"/>
                  <a:sym typeface="Arial"/>
                </a:endParaRPr>
              </a:p>
            </p:txBody>
          </p:sp>
          <p:sp>
            <p:nvSpPr>
              <p:cNvPr id="624" name="Google Shape;624;p67"/>
              <p:cNvSpPr txBox="1"/>
              <p:nvPr/>
            </p:nvSpPr>
            <p:spPr>
              <a:xfrm>
                <a:off x="10141212" y="3807057"/>
                <a:ext cx="2050787" cy="169681"/>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Appeasements</a:t>
                </a:r>
                <a:endParaRPr b="0" i="0" sz="1400" u="none" cap="none" strike="noStrike">
                  <a:solidFill>
                    <a:srgbClr val="000000"/>
                  </a:solidFill>
                  <a:latin typeface="Arial"/>
                  <a:ea typeface="Arial"/>
                  <a:cs typeface="Arial"/>
                  <a:sym typeface="Arial"/>
                </a:endParaRPr>
              </a:p>
            </p:txBody>
          </p:sp>
          <p:sp>
            <p:nvSpPr>
              <p:cNvPr id="625" name="Google Shape;625;p67"/>
              <p:cNvSpPr txBox="1"/>
              <p:nvPr/>
            </p:nvSpPr>
            <p:spPr>
              <a:xfrm>
                <a:off x="10141617" y="4103360"/>
                <a:ext cx="1730142" cy="1329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Returns and Refunds</a:t>
                </a:r>
                <a:endParaRPr b="0" i="0" sz="1400" u="none" cap="none" strike="noStrike">
                  <a:solidFill>
                    <a:srgbClr val="000000"/>
                  </a:solidFill>
                  <a:latin typeface="Arial"/>
                  <a:ea typeface="Arial"/>
                  <a:cs typeface="Arial"/>
                  <a:sym typeface="Arial"/>
                </a:endParaRPr>
              </a:p>
            </p:txBody>
          </p:sp>
          <p:sp>
            <p:nvSpPr>
              <p:cNvPr id="626" name="Google Shape;626;p67"/>
              <p:cNvSpPr txBox="1"/>
              <p:nvPr/>
            </p:nvSpPr>
            <p:spPr>
              <a:xfrm>
                <a:off x="10141618" y="4374333"/>
                <a:ext cx="1802290" cy="120872"/>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Payments</a:t>
                </a:r>
                <a:endParaRPr b="0" i="0" sz="1400" u="none" cap="none" strike="noStrike">
                  <a:solidFill>
                    <a:srgbClr val="000000"/>
                  </a:solidFill>
                  <a:latin typeface="Arial"/>
                  <a:ea typeface="Arial"/>
                  <a:cs typeface="Arial"/>
                  <a:sym typeface="Arial"/>
                </a:endParaRPr>
              </a:p>
            </p:txBody>
          </p:sp>
        </p:grpSp>
        <p:grpSp>
          <p:nvGrpSpPr>
            <p:cNvPr id="627" name="Google Shape;627;p67"/>
            <p:cNvGrpSpPr/>
            <p:nvPr/>
          </p:nvGrpSpPr>
          <p:grpSpPr>
            <a:xfrm>
              <a:off x="7711339" y="2928938"/>
              <a:ext cx="91440" cy="715224"/>
              <a:chOff x="418090" y="2930893"/>
              <a:chExt cx="91440" cy="715224"/>
            </a:xfrm>
          </p:grpSpPr>
          <p:sp>
            <p:nvSpPr>
              <p:cNvPr id="628" name="Google Shape;628;p67"/>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29" name="Google Shape;629;p67"/>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30" name="Google Shape;630;p67"/>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31" name="Google Shape;631;p67"/>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5" name="Shape 635"/>
        <p:cNvGrpSpPr/>
        <p:nvPr/>
      </p:nvGrpSpPr>
      <p:grpSpPr>
        <a:xfrm>
          <a:off x="0" y="0"/>
          <a:ext cx="0" cy="0"/>
          <a:chOff x="0" y="0"/>
          <a:chExt cx="0" cy="0"/>
        </a:xfrm>
      </p:grpSpPr>
      <p:sp>
        <p:nvSpPr>
          <p:cNvPr id="636" name="Google Shape;636;p6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Product Availability &amp; Promising - Intro</a:t>
            </a:r>
            <a:endParaRPr/>
          </a:p>
        </p:txBody>
      </p:sp>
      <p:sp>
        <p:nvSpPr>
          <p:cNvPr id="637" name="Google Shape;637;p68"/>
          <p:cNvSpPr txBox="1"/>
          <p:nvPr/>
        </p:nvSpPr>
        <p:spPr>
          <a:xfrm>
            <a:off x="424203" y="1186755"/>
            <a:ext cx="5880903" cy="310854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1" lang="en-GB" sz="1600" u="none" cap="none" strike="noStrike">
                <a:solidFill>
                  <a:srgbClr val="000000"/>
                </a:solidFill>
                <a:latin typeface="Arial"/>
                <a:ea typeface="Arial"/>
                <a:cs typeface="Arial"/>
                <a:sym typeface="Arial"/>
              </a:rPr>
              <a:t>Key Benefits of the Product Availability &amp; Promising in Fluent Order Management</a:t>
            </a:r>
            <a:endParaRPr/>
          </a:p>
          <a:p>
            <a:pPr indent="-184150" lvl="0" marL="285750" marR="0" rtl="0" algn="l">
              <a:lnSpc>
                <a:spcPct val="100000"/>
              </a:lnSpc>
              <a:spcBef>
                <a:spcPts val="0"/>
              </a:spcBef>
              <a:spcAft>
                <a:spcPts val="0"/>
              </a:spcAft>
              <a:buClr>
                <a:srgbClr val="000000"/>
              </a:buClr>
              <a:buSzPts val="1600"/>
              <a:buFont typeface="Noto Sans Symbols"/>
              <a:buNone/>
            </a:pPr>
            <a:r>
              <a:t/>
            </a:r>
            <a:endParaRPr b="0" i="0" sz="1600" u="none" cap="none" strike="noStrike">
              <a:solidFill>
                <a:srgbClr val="000000"/>
              </a:solidFill>
              <a:latin typeface="Arial"/>
              <a:ea typeface="Arial"/>
              <a:cs typeface="Arial"/>
              <a:sym typeface="Arial"/>
            </a:endParaRPr>
          </a:p>
          <a:p>
            <a:pPr indent="-285750" lvl="0" marL="285750" marR="0" rtl="0" algn="l">
              <a:lnSpc>
                <a:spcPct val="100000"/>
              </a:lnSpc>
              <a:spcBef>
                <a:spcPts val="600"/>
              </a:spcBef>
              <a:spcAft>
                <a:spcPts val="0"/>
              </a:spcAft>
              <a:buClr>
                <a:srgbClr val="00B050"/>
              </a:buClr>
              <a:buSzPts val="1600"/>
              <a:buFont typeface="Noto Sans Symbols"/>
              <a:buChar char="✔"/>
            </a:pPr>
            <a:r>
              <a:rPr b="0" i="0" lang="en-GB" sz="1600" u="none" cap="none" strike="noStrike">
                <a:solidFill>
                  <a:srgbClr val="000000"/>
                </a:solidFill>
                <a:latin typeface="Arial"/>
                <a:ea typeface="Arial"/>
                <a:cs typeface="Arial"/>
                <a:sym typeface="Arial"/>
              </a:rPr>
              <a:t>Maintain one version of the truth for product availability across all selling channels</a:t>
            </a:r>
            <a:endParaRPr/>
          </a:p>
          <a:p>
            <a:pPr indent="-285750" lvl="0" marL="285750" marR="0" rtl="0" algn="l">
              <a:lnSpc>
                <a:spcPct val="100000"/>
              </a:lnSpc>
              <a:spcBef>
                <a:spcPts val="600"/>
              </a:spcBef>
              <a:spcAft>
                <a:spcPts val="0"/>
              </a:spcAft>
              <a:buClr>
                <a:srgbClr val="00B050"/>
              </a:buClr>
              <a:buSzPts val="1600"/>
              <a:buFont typeface="Noto Sans Symbols"/>
              <a:buChar char="✔"/>
            </a:pPr>
            <a:r>
              <a:rPr b="0" i="0" lang="en-GB" sz="1600" u="none" cap="none" strike="noStrike">
                <a:solidFill>
                  <a:srgbClr val="000000"/>
                </a:solidFill>
                <a:latin typeface="Arial"/>
                <a:ea typeface="Arial"/>
                <a:cs typeface="Arial"/>
                <a:sym typeface="Arial"/>
              </a:rPr>
              <a:t>Centralize rules and controls to compute product availability, instead of managing it in every channel</a:t>
            </a:r>
            <a:endParaRPr/>
          </a:p>
          <a:p>
            <a:pPr indent="-285750" lvl="0" marL="285750" marR="0" rtl="0" algn="l">
              <a:lnSpc>
                <a:spcPct val="100000"/>
              </a:lnSpc>
              <a:spcBef>
                <a:spcPts val="600"/>
              </a:spcBef>
              <a:spcAft>
                <a:spcPts val="0"/>
              </a:spcAft>
              <a:buClr>
                <a:srgbClr val="00B050"/>
              </a:buClr>
              <a:buSzPts val="1600"/>
              <a:buFont typeface="Noto Sans Symbols"/>
              <a:buChar char="✔"/>
            </a:pPr>
            <a:r>
              <a:rPr b="0" i="0" lang="en-GB" sz="1600" u="none" cap="none" strike="noStrike">
                <a:solidFill>
                  <a:srgbClr val="000000"/>
                </a:solidFill>
                <a:latin typeface="Arial"/>
                <a:ea typeface="Arial"/>
                <a:cs typeface="Arial"/>
                <a:sym typeface="Arial"/>
              </a:rPr>
              <a:t>Make the user experience ‘Before the Buy button’ consistent across selling channels</a:t>
            </a:r>
            <a:endParaRPr/>
          </a:p>
          <a:p>
            <a:pPr indent="-285750" lvl="0" marL="285750" marR="0" rtl="0" algn="l">
              <a:lnSpc>
                <a:spcPct val="100000"/>
              </a:lnSpc>
              <a:spcBef>
                <a:spcPts val="600"/>
              </a:spcBef>
              <a:spcAft>
                <a:spcPts val="0"/>
              </a:spcAft>
              <a:buClr>
                <a:srgbClr val="00B050"/>
              </a:buClr>
              <a:buSzPts val="1600"/>
              <a:buFont typeface="Noto Sans Symbols"/>
              <a:buChar char="✔"/>
            </a:pPr>
            <a:r>
              <a:rPr b="0" i="0" lang="en-GB" sz="1600" u="none" cap="none" strike="noStrike">
                <a:solidFill>
                  <a:srgbClr val="000000"/>
                </a:solidFill>
                <a:latin typeface="Arial"/>
                <a:ea typeface="Arial"/>
                <a:cs typeface="Arial"/>
                <a:sym typeface="Arial"/>
              </a:rPr>
              <a:t>Keep it flexible to adjust eligible assortments, locations and buffers for availability as business needs evolve over time</a:t>
            </a:r>
            <a:endParaRPr/>
          </a:p>
        </p:txBody>
      </p:sp>
      <p:pic>
        <p:nvPicPr>
          <p:cNvPr id="638" name="Google Shape;638;p68"/>
          <p:cNvPicPr preferRelativeResize="0"/>
          <p:nvPr/>
        </p:nvPicPr>
        <p:blipFill rotWithShape="1">
          <a:blip r:embed="rId3">
            <a:alphaModFix/>
          </a:blip>
          <a:srcRect b="0" l="0" r="0" t="0"/>
          <a:stretch/>
        </p:blipFill>
        <p:spPr>
          <a:xfrm>
            <a:off x="6659207" y="1186755"/>
            <a:ext cx="2153897" cy="299211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sp>
        <p:nvSpPr>
          <p:cNvPr id="643" name="Google Shape;643;p69"/>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p>
            <a:pPr indent="-228600" lvl="0" marL="457200" rtl="0" algn="l">
              <a:lnSpc>
                <a:spcPct val="100000"/>
              </a:lnSpc>
              <a:spcBef>
                <a:spcPts val="300"/>
              </a:spcBef>
              <a:spcAft>
                <a:spcPts val="0"/>
              </a:spcAft>
              <a:buSzPts val="1500"/>
              <a:buNone/>
            </a:pPr>
            <a:r>
              <a:rPr lang="en-GB"/>
              <a:t>Some terms you’re likely to hear in the session today</a:t>
            </a:r>
            <a:endParaRPr/>
          </a:p>
        </p:txBody>
      </p:sp>
      <p:sp>
        <p:nvSpPr>
          <p:cNvPr id="644" name="Google Shape;644;p6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Product Availability - Concepts</a:t>
            </a:r>
            <a:endParaRPr/>
          </a:p>
        </p:txBody>
      </p:sp>
      <p:graphicFrame>
        <p:nvGraphicFramePr>
          <p:cNvPr id="645" name="Google Shape;645;p69"/>
          <p:cNvGraphicFramePr/>
          <p:nvPr/>
        </p:nvGraphicFramePr>
        <p:xfrm>
          <a:off x="489098" y="1163569"/>
          <a:ext cx="3000000" cy="3000000"/>
        </p:xfrm>
        <a:graphic>
          <a:graphicData uri="http://schemas.openxmlformats.org/drawingml/2006/table">
            <a:tbl>
              <a:tblPr bandRow="1" firstRow="1">
                <a:noFill/>
                <a:tableStyleId>{E5D1FFCC-79AC-461F-A56D-A701F4D001C4}</a:tableStyleId>
              </a:tblPr>
              <a:tblGrid>
                <a:gridCol w="1660225"/>
                <a:gridCol w="6674175"/>
              </a:tblGrid>
              <a:tr h="370850">
                <a:tc>
                  <a:txBody>
                    <a:bodyPr/>
                    <a:lstStyle/>
                    <a:p>
                      <a:pPr indent="0" lvl="0" marL="0" marR="0" rtl="0" algn="l">
                        <a:lnSpc>
                          <a:spcPct val="100000"/>
                        </a:lnSpc>
                        <a:spcBef>
                          <a:spcPts val="0"/>
                        </a:spcBef>
                        <a:spcAft>
                          <a:spcPts val="0"/>
                        </a:spcAft>
                        <a:buNone/>
                      </a:pPr>
                      <a:r>
                        <a:rPr lang="en-GB" sz="1200" u="none" cap="none" strike="noStrike"/>
                        <a:t>Fluent Term</a:t>
                      </a:r>
                      <a:endParaRPr/>
                    </a:p>
                  </a:txBody>
                  <a:tcPr marT="45725" marB="45725" marR="91450" marL="91450"/>
                </a:tc>
                <a:tc>
                  <a:txBody>
                    <a:bodyPr/>
                    <a:lstStyle/>
                    <a:p>
                      <a:pPr indent="0" lvl="0" marL="0" marR="0" rtl="0" algn="l">
                        <a:lnSpc>
                          <a:spcPct val="100000"/>
                        </a:lnSpc>
                        <a:spcBef>
                          <a:spcPts val="0"/>
                        </a:spcBef>
                        <a:spcAft>
                          <a:spcPts val="0"/>
                        </a:spcAft>
                        <a:buNone/>
                      </a:pPr>
                      <a:r>
                        <a:rPr lang="en-GB" sz="1200" u="none" cap="none" strike="noStrike"/>
                        <a:t>Meaning</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200" u="none" cap="none" strike="noStrike"/>
                        <a:t>Virtual Catalog</a:t>
                      </a:r>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t>Represents a view of quantities available to sell for a selling channel. A virtual catalog is frequently a subset of the entire pool of inventory, thanks to control groups, networks and buffer rules that apply. It’s an intersection of eligible items, locations and inventory positions.</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200" u="none" cap="none" strike="noStrike"/>
                        <a:t>ATS</a:t>
                      </a:r>
                      <a:endParaRPr/>
                    </a:p>
                  </a:txBody>
                  <a:tcPr marT="45725" marB="45725" marR="91450" marL="91450"/>
                </a:tc>
                <a:tc>
                  <a:txBody>
                    <a:bodyPr/>
                    <a:lstStyle/>
                    <a:p>
                      <a:pPr indent="0" lvl="0" marL="0" marR="0" rtl="0" algn="l">
                        <a:lnSpc>
                          <a:spcPct val="100000"/>
                        </a:lnSpc>
                        <a:spcBef>
                          <a:spcPts val="0"/>
                        </a:spcBef>
                        <a:spcAft>
                          <a:spcPts val="0"/>
                        </a:spcAft>
                        <a:buNone/>
                      </a:pPr>
                      <a:r>
                        <a:rPr lang="en-GB" sz="1200" u="none" cap="none" strike="noStrike"/>
                        <a:t>Available To Sell. This is the quantity exposed by a Fluent Virtual Catalog</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200" u="none" cap="none" strike="noStrike"/>
                        <a:t>ATP</a:t>
                      </a:r>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t>Available To Promise. Usually denotes a service that exposes available quantities and associated delivery timelines to selling platforms. In Fluent, the “Fulfillment Options” API conveys availability and ETA information to selling channels.</a:t>
                      </a:r>
                      <a:endParaRPr/>
                    </a:p>
                  </a:txBody>
                  <a:tcPr marT="45725" marB="45725" marR="91450" marL="91450"/>
                </a:tc>
              </a:tr>
              <a:tr h="370850">
                <a:tc>
                  <a:txBody>
                    <a:bodyPr/>
                    <a:lstStyle/>
                    <a:p>
                      <a:pPr indent="0" lvl="0" marL="0" marR="0" rtl="0" algn="l">
                        <a:lnSpc>
                          <a:spcPct val="100000"/>
                        </a:lnSpc>
                        <a:spcBef>
                          <a:spcPts val="0"/>
                        </a:spcBef>
                        <a:spcAft>
                          <a:spcPts val="0"/>
                        </a:spcAft>
                        <a:buNone/>
                      </a:pPr>
                      <a:r>
                        <a:rPr lang="en-GB" sz="1200" u="none" cap="none" strike="noStrike"/>
                        <a:t>Fulfillment Options</a:t>
                      </a:r>
                      <a:endParaRPr/>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lang="en-GB" sz="1200" u="none" cap="none" strike="noStrike"/>
                        <a:t>Record of the delivery or pickup options provided to a selling channel in response to the “</a:t>
                      </a:r>
                      <a:r>
                        <a:rPr lang="en-GB" sz="1200"/>
                        <a:t>Create</a:t>
                      </a:r>
                      <a:r>
                        <a:rPr lang="en-GB" sz="1200" u="none" cap="none" strike="noStrike"/>
                        <a:t> Fulfillment Options” API. The details of the options provided are saved as “Fulfillment Plans”.</a:t>
                      </a:r>
                      <a:endParaRPr/>
                    </a:p>
                  </a:txBody>
                  <a:tcPr marT="45725" marB="45725" marR="91450" marL="91450"/>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9" name="Shape 649"/>
        <p:cNvGrpSpPr/>
        <p:nvPr/>
      </p:nvGrpSpPr>
      <p:grpSpPr>
        <a:xfrm>
          <a:off x="0" y="0"/>
          <a:ext cx="0" cy="0"/>
          <a:chOff x="0" y="0"/>
          <a:chExt cx="0" cy="0"/>
        </a:xfrm>
      </p:grpSpPr>
      <p:sp>
        <p:nvSpPr>
          <p:cNvPr id="650" name="Google Shape;650;p7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Product Availability</a:t>
            </a:r>
            <a:r>
              <a:rPr lang="en-GB"/>
              <a:t> / ATS – Functional Customer Journeys</a:t>
            </a:r>
            <a:endParaRPr/>
          </a:p>
        </p:txBody>
      </p:sp>
      <p:pic>
        <p:nvPicPr>
          <p:cNvPr id="651" name="Google Shape;651;p70"/>
          <p:cNvPicPr preferRelativeResize="0"/>
          <p:nvPr/>
        </p:nvPicPr>
        <p:blipFill rotWithShape="1">
          <a:blip r:embed="rId3">
            <a:alphaModFix/>
          </a:blip>
          <a:srcRect b="0" l="0" r="0" t="0"/>
          <a:stretch/>
        </p:blipFill>
        <p:spPr>
          <a:xfrm>
            <a:off x="6659207" y="1186755"/>
            <a:ext cx="2153897" cy="2992113"/>
          </a:xfrm>
          <a:prstGeom prst="rect">
            <a:avLst/>
          </a:prstGeom>
          <a:noFill/>
          <a:ln>
            <a:noFill/>
          </a:ln>
        </p:spPr>
      </p:pic>
      <p:sp>
        <p:nvSpPr>
          <p:cNvPr id="652" name="Google Shape;652;p70"/>
          <p:cNvSpPr txBox="1"/>
          <p:nvPr/>
        </p:nvSpPr>
        <p:spPr>
          <a:xfrm>
            <a:off x="477077" y="1058867"/>
            <a:ext cx="5874027" cy="2390141"/>
          </a:xfrm>
          <a:prstGeom prst="rect">
            <a:avLst/>
          </a:prstGeom>
          <a:noFill/>
          <a:ln>
            <a:noFill/>
          </a:ln>
        </p:spPr>
        <p:txBody>
          <a:bodyPr anchorCtr="0" anchor="t" bIns="45700" lIns="91425" spcFirstLastPara="1" rIns="91425" wrap="square" tIns="45700">
            <a:spAutoFit/>
          </a:bodyPr>
          <a:lstStyle/>
          <a:p>
            <a:pPr indent="0" lvl="0" marL="49213" marR="0" rtl="0" algn="l">
              <a:lnSpc>
                <a:spcPct val="100000"/>
              </a:lnSpc>
              <a:spcBef>
                <a:spcPts val="0"/>
              </a:spcBef>
              <a:spcAft>
                <a:spcPts val="0"/>
              </a:spcAft>
              <a:buNone/>
            </a:pPr>
            <a:r>
              <a:rPr b="1" i="0" lang="en-GB" sz="1733" u="none" cap="none" strike="noStrike">
                <a:solidFill>
                  <a:schemeClr val="dk1"/>
                </a:solidFill>
                <a:latin typeface="Lato"/>
                <a:ea typeface="Lato"/>
                <a:cs typeface="Lato"/>
                <a:sym typeface="Lato"/>
              </a:rPr>
              <a:t>Functional Customer Journeys</a:t>
            </a:r>
            <a:endParaRPr/>
          </a:p>
          <a:p>
            <a:pPr indent="0" lvl="0" marL="49213" marR="0" rtl="0" algn="l">
              <a:lnSpc>
                <a:spcPct val="100000"/>
              </a:lnSpc>
              <a:spcBef>
                <a:spcPts val="0"/>
              </a:spcBef>
              <a:spcAft>
                <a:spcPts val="0"/>
              </a:spcAft>
              <a:buNone/>
            </a:pPr>
            <a:r>
              <a:t/>
            </a:r>
            <a:endParaRPr b="1" i="0" sz="1733" u="none" cap="none" strike="noStrike">
              <a:solidFill>
                <a:schemeClr val="dk1"/>
              </a:solidFill>
              <a:latin typeface="Lato"/>
              <a:ea typeface="Lato"/>
              <a:cs typeface="Lato"/>
              <a:sym typeface="Lato"/>
            </a:endParaRPr>
          </a:p>
          <a:p>
            <a:pPr indent="-285750" lvl="0" marL="334963" marR="0" rtl="0" algn="l">
              <a:lnSpc>
                <a:spcPct val="100000"/>
              </a:lnSpc>
              <a:spcBef>
                <a:spcPts val="0"/>
              </a:spcBef>
              <a:spcAft>
                <a:spcPts val="0"/>
              </a:spcAft>
              <a:buClr>
                <a:srgbClr val="000000"/>
              </a:buClr>
              <a:buSzPts val="1733"/>
              <a:buFont typeface="Arial"/>
              <a:buChar char="•"/>
            </a:pPr>
            <a:r>
              <a:rPr b="0" i="0" lang="en-GB" sz="1733" u="none" cap="none" strike="noStrike">
                <a:solidFill>
                  <a:schemeClr val="dk1"/>
                </a:solidFill>
                <a:latin typeface="Lato"/>
                <a:ea typeface="Lato"/>
                <a:cs typeface="Lato"/>
                <a:sym typeface="Lato"/>
              </a:rPr>
              <a:t>PLP, PDP, Cart, Checkout</a:t>
            </a:r>
            <a:endParaRPr b="0" i="0" sz="1300" u="none" cap="none" strike="noStrike">
              <a:solidFill>
                <a:schemeClr val="dk1"/>
              </a:solidFill>
              <a:latin typeface="Arial"/>
              <a:ea typeface="Arial"/>
              <a:cs typeface="Arial"/>
              <a:sym typeface="Arial"/>
            </a:endParaRPr>
          </a:p>
          <a:p>
            <a:pPr indent="-285750" lvl="0" marL="334963" marR="0" rtl="0" algn="l">
              <a:lnSpc>
                <a:spcPct val="100000"/>
              </a:lnSpc>
              <a:spcBef>
                <a:spcPts val="0"/>
              </a:spcBef>
              <a:spcAft>
                <a:spcPts val="0"/>
              </a:spcAft>
              <a:buClr>
                <a:srgbClr val="000000"/>
              </a:buClr>
              <a:buSzPts val="1733"/>
              <a:buFont typeface="Arial"/>
              <a:buChar char="•"/>
            </a:pPr>
            <a:r>
              <a:rPr b="0" i="0" lang="en-GB" sz="1733" u="none" cap="none" strike="noStrike">
                <a:solidFill>
                  <a:schemeClr val="dk1"/>
                </a:solidFill>
                <a:latin typeface="Lato"/>
                <a:ea typeface="Lato"/>
                <a:cs typeface="Lato"/>
                <a:sym typeface="Lato"/>
              </a:rPr>
              <a:t>Use Cases:</a:t>
            </a:r>
            <a:endParaRPr/>
          </a:p>
          <a:p>
            <a:pPr indent="0" lvl="3" marL="49213" marR="0" rtl="0" algn="l">
              <a:lnSpc>
                <a:spcPct val="100000"/>
              </a:lnSpc>
              <a:spcBef>
                <a:spcPts val="0"/>
              </a:spcBef>
              <a:spcAft>
                <a:spcPts val="0"/>
              </a:spcAft>
              <a:buNone/>
            </a:pPr>
            <a:r>
              <a:rPr b="0" i="0" lang="en-GB" sz="1600" u="none" cap="none" strike="noStrike">
                <a:solidFill>
                  <a:schemeClr val="dk1"/>
                </a:solidFill>
                <a:latin typeface="Lato"/>
                <a:ea typeface="Lato"/>
                <a:cs typeface="Lato"/>
                <a:sym typeface="Lato"/>
              </a:rPr>
              <a:t>	- Product Availability – in stock/out of stock</a:t>
            </a:r>
            <a:endParaRPr/>
          </a:p>
          <a:p>
            <a:pPr indent="0" lvl="8" marL="0" marR="0" rtl="0" algn="l">
              <a:lnSpc>
                <a:spcPct val="100000"/>
              </a:lnSpc>
              <a:spcBef>
                <a:spcPts val="0"/>
              </a:spcBef>
              <a:spcAft>
                <a:spcPts val="0"/>
              </a:spcAft>
              <a:buNone/>
            </a:pPr>
            <a:r>
              <a:rPr b="0" i="0" lang="en-GB" sz="1600" u="none" cap="none" strike="noStrike">
                <a:solidFill>
                  <a:schemeClr val="dk1"/>
                </a:solidFill>
                <a:latin typeface="Lato"/>
                <a:ea typeface="Lato"/>
                <a:cs typeface="Lato"/>
                <a:sym typeface="Lato"/>
              </a:rPr>
              <a:t>	- Select C&amp;C Location (based on inventory)</a:t>
            </a:r>
            <a:endParaRPr/>
          </a:p>
          <a:p>
            <a:pPr indent="0" lvl="8" marL="0" marR="0" rtl="0" algn="l">
              <a:lnSpc>
                <a:spcPct val="100000"/>
              </a:lnSpc>
              <a:spcBef>
                <a:spcPts val="0"/>
              </a:spcBef>
              <a:spcAft>
                <a:spcPts val="0"/>
              </a:spcAft>
              <a:buNone/>
            </a:pPr>
            <a:r>
              <a:rPr b="0" i="0" lang="en-GB" sz="1600" u="none" cap="none" strike="noStrike">
                <a:solidFill>
                  <a:schemeClr val="dk1"/>
                </a:solidFill>
                <a:latin typeface="Lato"/>
                <a:ea typeface="Lato"/>
                <a:cs typeface="Lato"/>
                <a:sym typeface="Lato"/>
              </a:rPr>
              <a:t>	- Show Fulfilment ETAs</a:t>
            </a:r>
            <a:endParaRPr/>
          </a:p>
          <a:p>
            <a:pPr indent="0" lvl="2" marL="0" marR="0" rtl="0" algn="l">
              <a:lnSpc>
                <a:spcPct val="100000"/>
              </a:lnSpc>
              <a:spcBef>
                <a:spcPts val="0"/>
              </a:spcBef>
              <a:spcAft>
                <a:spcPts val="0"/>
              </a:spcAft>
              <a:buNone/>
            </a:pPr>
            <a:r>
              <a:rPr b="0" i="0" lang="en-GB" sz="1600" u="none" cap="none" strike="noStrike">
                <a:solidFill>
                  <a:schemeClr val="dk1"/>
                </a:solidFill>
                <a:latin typeface="Lato"/>
                <a:ea typeface="Lato"/>
                <a:cs typeface="Lato"/>
                <a:sym typeface="Lato"/>
              </a:rPr>
              <a:t>	      - Format (e.g. business days, date)</a:t>
            </a:r>
            <a:endParaRPr/>
          </a:p>
          <a:p>
            <a:pPr indent="0" lvl="2" marL="0" marR="0" rtl="0" algn="l">
              <a:lnSpc>
                <a:spcPct val="100000"/>
              </a:lnSpc>
              <a:spcBef>
                <a:spcPts val="0"/>
              </a:spcBef>
              <a:spcAft>
                <a:spcPts val="0"/>
              </a:spcAft>
              <a:buNone/>
            </a:pPr>
            <a:r>
              <a:rPr b="0" i="0" lang="en-GB" sz="1600" u="none" cap="none" strike="noStrike">
                <a:solidFill>
                  <a:schemeClr val="dk1"/>
                </a:solidFill>
                <a:latin typeface="Lato"/>
                <a:ea typeface="Lato"/>
                <a:cs typeface="Lato"/>
                <a:sym typeface="Lato"/>
              </a:rPr>
              <a:t>	      - Calculation (cut-offs, weekends, holidays)</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luent-snk">
  <a:themeElements>
    <a:clrScheme name="Fluent">
      <a:dk1>
        <a:srgbClr val="000000"/>
      </a:dk1>
      <a:lt1>
        <a:srgbClr val="FFFFFF"/>
      </a:lt1>
      <a:dk2>
        <a:srgbClr val="552AA8"/>
      </a:dk2>
      <a:lt2>
        <a:srgbClr val="F5F8F9"/>
      </a:lt2>
      <a:accent1>
        <a:srgbClr val="0096D7"/>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Custom 18">
      <a:dk1>
        <a:srgbClr val="000000"/>
      </a:dk1>
      <a:lt1>
        <a:srgbClr val="FFFFFF"/>
      </a:lt1>
      <a:dk2>
        <a:srgbClr val="552AA8"/>
      </a:dk2>
      <a:lt2>
        <a:srgbClr val="F5F8F9"/>
      </a:lt2>
      <a:accent1>
        <a:srgbClr val="0A343F"/>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