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09" r:id="rId5"/>
    <p:sldMasterId id="214748371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5143500" cx="9144000"/>
  <p:notesSz cx="6858000" cy="9144000"/>
  <p:embeddedFontLst>
    <p:embeddedFont>
      <p:font typeface="Roboto"/>
      <p:regular r:id="rId27"/>
      <p:bold r:id="rId28"/>
      <p:italic r:id="rId29"/>
      <p:boldItalic r:id="rId30"/>
    </p:embeddedFont>
    <p:embeddedFont>
      <p:font typeface="Lato"/>
      <p:regular r:id="rId31"/>
      <p:bold r:id="rId32"/>
      <p:italic r:id="rId33"/>
      <p:boldItalic r:id="rId34"/>
    </p:embeddedFont>
    <p:embeddedFont>
      <p:font typeface="Arial Black"/>
      <p:regular r:id="rId35"/>
    </p:embeddedFont>
    <p:embeddedFont>
      <p:font typeface="IBM Plex Mono"/>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8E8BA9C-5C8F-4484-91E0-EBE6749F2B0F}">
  <a:tblStyle styleId="{98E8BA9C-5C8F-4484-91E0-EBE6749F2B0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Roboto-bold.fntdata"/><Relationship Id="rId27" Type="http://schemas.openxmlformats.org/officeDocument/2006/relationships/font" Target="fonts/Roboto-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Roboto-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Lato-regular.fntdata"/><Relationship Id="rId30" Type="http://schemas.openxmlformats.org/officeDocument/2006/relationships/font" Target="fonts/Roboto-boldItalic.fntdata"/><Relationship Id="rId11" Type="http://schemas.openxmlformats.org/officeDocument/2006/relationships/slide" Target="slides/slide4.xml"/><Relationship Id="rId33" Type="http://schemas.openxmlformats.org/officeDocument/2006/relationships/font" Target="fonts/Lato-italic.fntdata"/><Relationship Id="rId10" Type="http://schemas.openxmlformats.org/officeDocument/2006/relationships/slide" Target="slides/slide3.xml"/><Relationship Id="rId32" Type="http://schemas.openxmlformats.org/officeDocument/2006/relationships/font" Target="fonts/Lato-bold.fntdata"/><Relationship Id="rId13" Type="http://schemas.openxmlformats.org/officeDocument/2006/relationships/slide" Target="slides/slide6.xml"/><Relationship Id="rId35" Type="http://schemas.openxmlformats.org/officeDocument/2006/relationships/font" Target="fonts/ArialBlack-regular.fntdata"/><Relationship Id="rId12" Type="http://schemas.openxmlformats.org/officeDocument/2006/relationships/slide" Target="slides/slide5.xml"/><Relationship Id="rId34" Type="http://schemas.openxmlformats.org/officeDocument/2006/relationships/font" Target="fonts/Lato-boldItalic.fntdata"/><Relationship Id="rId15" Type="http://schemas.openxmlformats.org/officeDocument/2006/relationships/slide" Target="slides/slide8.xml"/><Relationship Id="rId37" Type="http://schemas.openxmlformats.org/officeDocument/2006/relationships/font" Target="fonts/IBMPlexMono-bold.fntdata"/><Relationship Id="rId14" Type="http://schemas.openxmlformats.org/officeDocument/2006/relationships/slide" Target="slides/slide7.xml"/><Relationship Id="rId36" Type="http://schemas.openxmlformats.org/officeDocument/2006/relationships/font" Target="fonts/IBMPlexMono-regular.fntdata"/><Relationship Id="rId17" Type="http://schemas.openxmlformats.org/officeDocument/2006/relationships/slide" Target="slides/slide10.xml"/><Relationship Id="rId39" Type="http://schemas.openxmlformats.org/officeDocument/2006/relationships/font" Target="fonts/IBMPlexMono-boldItalic.fntdata"/><Relationship Id="rId16" Type="http://schemas.openxmlformats.org/officeDocument/2006/relationships/slide" Target="slides/slide9.xml"/><Relationship Id="rId38" Type="http://schemas.openxmlformats.org/officeDocument/2006/relationships/font" Target="fonts/IBMPlexMono-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9" name="Google Shape;48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p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8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89" name="Google Shape;689;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cfb83bbb24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26" name="Google Shape;726;gcfb83bbb24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gcfb83bbb24_0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59" name="Google Shape;759;gcfb83bbb24_0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gcfb644773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94" name="Google Shape;794;gcfb644773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p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p8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10501a4ff27_0_5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05" name="Google Shape;805;g10501a4ff27_0_5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 name="Shape 810"/>
        <p:cNvGrpSpPr/>
        <p:nvPr/>
      </p:nvGrpSpPr>
      <p:grpSpPr>
        <a:xfrm>
          <a:off x="0" y="0"/>
          <a:ext cx="0" cy="0"/>
          <a:chOff x="0" y="0"/>
          <a:chExt cx="0" cy="0"/>
        </a:xfrm>
      </p:grpSpPr>
      <p:sp>
        <p:nvSpPr>
          <p:cNvPr id="811" name="Google Shape;811;p1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12" name="Google Shape;812;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8" name="Google Shape;818;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0" name="Shape 820"/>
        <p:cNvGrpSpPr/>
        <p:nvPr/>
      </p:nvGrpSpPr>
      <p:grpSpPr>
        <a:xfrm>
          <a:off x="0" y="0"/>
          <a:ext cx="0" cy="0"/>
          <a:chOff x="0" y="0"/>
          <a:chExt cx="0" cy="0"/>
        </a:xfrm>
      </p:grpSpPr>
      <p:sp>
        <p:nvSpPr>
          <p:cNvPr id="821" name="Google Shape;821;g11957069557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g1195706955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5" name="Google Shape;49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g275f877bd5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2" name="Google Shape;502;g275f877bd5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19" name="Google Shape;51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525" name="Google Shape;52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900"/>
              <a:buFont typeface="Calibri"/>
              <a:buNone/>
            </a:pPr>
            <a:r>
              <a:t/>
            </a:r>
            <a:endParaRPr/>
          </a:p>
        </p:txBody>
      </p:sp>
      <p:sp>
        <p:nvSpPr>
          <p:cNvPr id="572" name="Google Shape;572;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p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1" name="Google Shape;65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57" name="Google Shape;65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4" name="Shape 664"/>
        <p:cNvGrpSpPr/>
        <p:nvPr/>
      </p:nvGrpSpPr>
      <p:grpSpPr>
        <a:xfrm>
          <a:off x="0" y="0"/>
          <a:ext cx="0" cy="0"/>
          <a:chOff x="0" y="0"/>
          <a:chExt cx="0" cy="0"/>
        </a:xfrm>
      </p:grpSpPr>
      <p:sp>
        <p:nvSpPr>
          <p:cNvPr id="665" name="Google Shape;665;p8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66" name="Google Shape;666;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9.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8.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1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12.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png"/><Relationship Id="rId3" Type="http://schemas.openxmlformats.org/officeDocument/2006/relationships/image" Target="../media/image9.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8.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1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13" name="Google Shape;13;p2"/>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14" name="Google Shape;14;p2"/>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15" name="Google Shape;15;p2"/>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Right" showMasterSp="0">
  <p:cSld name="Title Short - Image Right">
    <p:bg>
      <p:bgPr>
        <a:solidFill>
          <a:schemeClr val="dk2"/>
        </a:solidFill>
      </p:bgPr>
    </p:bg>
    <p:spTree>
      <p:nvGrpSpPr>
        <p:cNvPr id="46" name="Shape 46"/>
        <p:cNvGrpSpPr/>
        <p:nvPr/>
      </p:nvGrpSpPr>
      <p:grpSpPr>
        <a:xfrm>
          <a:off x="0" y="0"/>
          <a:ext cx="0" cy="0"/>
          <a:chOff x="0" y="0"/>
          <a:chExt cx="0" cy="0"/>
        </a:xfrm>
      </p:grpSpPr>
      <p:sp>
        <p:nvSpPr>
          <p:cNvPr id="47" name="Google Shape;47;p11"/>
          <p:cNvSpPr/>
          <p:nvPr>
            <p:ph idx="2" type="pic"/>
          </p:nvPr>
        </p:nvSpPr>
        <p:spPr>
          <a:xfrm>
            <a:off x="5019675" y="0"/>
            <a:ext cx="4124400" cy="5143500"/>
          </a:xfrm>
          <a:prstGeom prst="rect">
            <a:avLst/>
          </a:prstGeom>
          <a:noFill/>
          <a:ln>
            <a:noFill/>
          </a:ln>
        </p:spPr>
      </p:sp>
      <p:sp>
        <p:nvSpPr>
          <p:cNvPr id="48" name="Google Shape;48;p11"/>
          <p:cNvSpPr txBox="1"/>
          <p:nvPr>
            <p:ph idx="1" type="body"/>
          </p:nvPr>
        </p:nvSpPr>
        <p:spPr>
          <a:xfrm>
            <a:off x="360760" y="1864931"/>
            <a:ext cx="45255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9" name="Google Shape;49;p11"/>
          <p:cNvSpPr txBox="1"/>
          <p:nvPr>
            <p:ph idx="3" type="body"/>
          </p:nvPr>
        </p:nvSpPr>
        <p:spPr>
          <a:xfrm>
            <a:off x="360760" y="3329815"/>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50" name="Google Shape;50;p11"/>
          <p:cNvPicPr preferRelativeResize="0"/>
          <p:nvPr/>
        </p:nvPicPr>
        <p:blipFill rotWithShape="1">
          <a:blip r:embed="rId2">
            <a:alphaModFix/>
          </a:blip>
          <a:srcRect b="0" l="0" r="0" t="0"/>
          <a:stretch/>
        </p:blipFill>
        <p:spPr>
          <a:xfrm>
            <a:off x="465535" y="1246546"/>
            <a:ext cx="1772437" cy="33853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51" name="Shape 51"/>
        <p:cNvGrpSpPr/>
        <p:nvPr/>
      </p:nvGrpSpPr>
      <p:grpSpPr>
        <a:xfrm>
          <a:off x="0" y="0"/>
          <a:ext cx="0" cy="0"/>
          <a:chOff x="0" y="0"/>
          <a:chExt cx="0" cy="0"/>
        </a:xfrm>
      </p:grpSpPr>
      <p:sp>
        <p:nvSpPr>
          <p:cNvPr id="52" name="Google Shape;52;p12"/>
          <p:cNvSpPr/>
          <p:nvPr>
            <p:ph idx="2" type="pic"/>
          </p:nvPr>
        </p:nvSpPr>
        <p:spPr>
          <a:xfrm>
            <a:off x="5019675" y="0"/>
            <a:ext cx="4124400" cy="5143500"/>
          </a:xfrm>
          <a:prstGeom prst="rect">
            <a:avLst/>
          </a:prstGeom>
          <a:noFill/>
          <a:ln>
            <a:noFill/>
          </a:ln>
        </p:spPr>
      </p:sp>
      <p:pic>
        <p:nvPicPr>
          <p:cNvPr id="53" name="Google Shape;53;p12"/>
          <p:cNvPicPr preferRelativeResize="0"/>
          <p:nvPr/>
        </p:nvPicPr>
        <p:blipFill rotWithShape="1">
          <a:blip r:embed="rId2">
            <a:alphaModFix/>
          </a:blip>
          <a:srcRect b="0" l="0" r="0" t="0"/>
          <a:stretch/>
        </p:blipFill>
        <p:spPr>
          <a:xfrm>
            <a:off x="465535" y="1246547"/>
            <a:ext cx="1772437" cy="338535"/>
          </a:xfrm>
          <a:prstGeom prst="rect">
            <a:avLst/>
          </a:prstGeom>
          <a:noFill/>
          <a:ln>
            <a:noFill/>
          </a:ln>
        </p:spPr>
      </p:pic>
      <p:sp>
        <p:nvSpPr>
          <p:cNvPr id="54" name="Google Shape;54;p12"/>
          <p:cNvSpPr txBox="1"/>
          <p:nvPr>
            <p:ph idx="1" type="body"/>
          </p:nvPr>
        </p:nvSpPr>
        <p:spPr>
          <a:xfrm>
            <a:off x="360760"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5" name="Google Shape;55;p12"/>
          <p:cNvSpPr txBox="1"/>
          <p:nvPr>
            <p:ph idx="3" type="body"/>
          </p:nvPr>
        </p:nvSpPr>
        <p:spPr>
          <a:xfrm>
            <a:off x="360760"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Image Left" showMasterSp="0">
  <p:cSld name="Title Short - Image Left">
    <p:bg>
      <p:bgPr>
        <a:solidFill>
          <a:schemeClr val="dk2"/>
        </a:solidFill>
      </p:bgPr>
    </p:bg>
    <p:spTree>
      <p:nvGrpSpPr>
        <p:cNvPr id="56" name="Shape 56"/>
        <p:cNvGrpSpPr/>
        <p:nvPr/>
      </p:nvGrpSpPr>
      <p:grpSpPr>
        <a:xfrm>
          <a:off x="0" y="0"/>
          <a:ext cx="0" cy="0"/>
          <a:chOff x="0" y="0"/>
          <a:chExt cx="0" cy="0"/>
        </a:xfrm>
      </p:grpSpPr>
      <p:sp>
        <p:nvSpPr>
          <p:cNvPr id="57" name="Google Shape;57;p13"/>
          <p:cNvSpPr/>
          <p:nvPr>
            <p:ph idx="2" type="pic"/>
          </p:nvPr>
        </p:nvSpPr>
        <p:spPr>
          <a:xfrm>
            <a:off x="0" y="0"/>
            <a:ext cx="4124400" cy="5143500"/>
          </a:xfrm>
          <a:prstGeom prst="rect">
            <a:avLst/>
          </a:prstGeom>
          <a:noFill/>
          <a:ln>
            <a:noFill/>
          </a:ln>
        </p:spPr>
      </p:sp>
      <p:sp>
        <p:nvSpPr>
          <p:cNvPr id="58" name="Google Shape;58;p13"/>
          <p:cNvSpPr txBox="1"/>
          <p:nvPr>
            <p:ph idx="1" type="body"/>
          </p:nvPr>
        </p:nvSpPr>
        <p:spPr>
          <a:xfrm>
            <a:off x="4486275" y="1860998"/>
            <a:ext cx="43161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59" name="Google Shape;59;p13"/>
          <p:cNvSpPr txBox="1"/>
          <p:nvPr>
            <p:ph idx="3" type="body"/>
          </p:nvPr>
        </p:nvSpPr>
        <p:spPr>
          <a:xfrm>
            <a:off x="4486275" y="3325883"/>
            <a:ext cx="43161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0" name="Google Shape;60;p13"/>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61" name="Shape 61"/>
        <p:cNvGrpSpPr/>
        <p:nvPr/>
      </p:nvGrpSpPr>
      <p:grpSpPr>
        <a:xfrm>
          <a:off x="0" y="0"/>
          <a:ext cx="0" cy="0"/>
          <a:chOff x="0" y="0"/>
          <a:chExt cx="0" cy="0"/>
        </a:xfrm>
      </p:grpSpPr>
      <p:sp>
        <p:nvSpPr>
          <p:cNvPr id="62" name="Google Shape;62;p14"/>
          <p:cNvSpPr/>
          <p:nvPr>
            <p:ph idx="2" type="pic"/>
          </p:nvPr>
        </p:nvSpPr>
        <p:spPr>
          <a:xfrm>
            <a:off x="0" y="0"/>
            <a:ext cx="4124400" cy="5143500"/>
          </a:xfrm>
          <a:prstGeom prst="rect">
            <a:avLst/>
          </a:prstGeom>
          <a:noFill/>
          <a:ln>
            <a:noFill/>
          </a:ln>
        </p:spPr>
      </p:sp>
      <p:sp>
        <p:nvSpPr>
          <p:cNvPr id="63" name="Google Shape;63;p14"/>
          <p:cNvSpPr txBox="1"/>
          <p:nvPr>
            <p:ph idx="1" type="body"/>
          </p:nvPr>
        </p:nvSpPr>
        <p:spPr>
          <a:xfrm>
            <a:off x="4486275" y="1864932"/>
            <a:ext cx="4525500" cy="1613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64" name="Google Shape;64;p14"/>
          <p:cNvSpPr txBox="1"/>
          <p:nvPr>
            <p:ph idx="3" type="body"/>
          </p:nvPr>
        </p:nvSpPr>
        <p:spPr>
          <a:xfrm>
            <a:off x="4486275" y="3758077"/>
            <a:ext cx="45255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65" name="Google Shape;65;p14"/>
          <p:cNvPicPr preferRelativeResize="0"/>
          <p:nvPr/>
        </p:nvPicPr>
        <p:blipFill rotWithShape="1">
          <a:blip r:embed="rId2">
            <a:alphaModFix/>
          </a:blip>
          <a:srcRect b="0" l="0" r="0" t="0"/>
          <a:stretch/>
        </p:blipFill>
        <p:spPr>
          <a:xfrm>
            <a:off x="4572000" y="1242613"/>
            <a:ext cx="1772437" cy="33853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66" name="Shape 66"/>
        <p:cNvGrpSpPr/>
        <p:nvPr/>
      </p:nvGrpSpPr>
      <p:grpSpPr>
        <a:xfrm>
          <a:off x="0" y="0"/>
          <a:ext cx="0" cy="0"/>
          <a:chOff x="0" y="0"/>
          <a:chExt cx="0" cy="0"/>
        </a:xfrm>
      </p:grpSpPr>
      <p:sp>
        <p:nvSpPr>
          <p:cNvPr id="67" name="Google Shape;67;p15"/>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15"/>
          <p:cNvSpPr txBox="1"/>
          <p:nvPr>
            <p:ph idx="2"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0" name="Google Shape;70;p1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71" name="Shape 71"/>
        <p:cNvGrpSpPr/>
        <p:nvPr/>
      </p:nvGrpSpPr>
      <p:grpSpPr>
        <a:xfrm>
          <a:off x="0" y="0"/>
          <a:ext cx="0" cy="0"/>
          <a:chOff x="0" y="0"/>
          <a:chExt cx="0" cy="0"/>
        </a:xfrm>
      </p:grpSpPr>
      <p:sp>
        <p:nvSpPr>
          <p:cNvPr id="72" name="Google Shape;72;p16"/>
          <p:cNvSpPr txBox="1"/>
          <p:nvPr>
            <p:ph idx="1" type="body"/>
          </p:nvPr>
        </p:nvSpPr>
        <p:spPr>
          <a:xfrm>
            <a:off x="352604" y="1369219"/>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3" name="Google Shape;73;p16"/>
          <p:cNvSpPr txBox="1"/>
          <p:nvPr>
            <p:ph idx="2" type="body"/>
          </p:nvPr>
        </p:nvSpPr>
        <p:spPr>
          <a:xfrm>
            <a:off x="352604" y="2075781"/>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4" name="Google Shape;74;p16"/>
          <p:cNvSpPr txBox="1"/>
          <p:nvPr>
            <p:ph idx="3" type="body"/>
          </p:nvPr>
        </p:nvSpPr>
        <p:spPr>
          <a:xfrm>
            <a:off x="352604" y="2782343"/>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5" name="Google Shape;75;p16"/>
          <p:cNvSpPr txBox="1"/>
          <p:nvPr>
            <p:ph idx="4" type="body"/>
          </p:nvPr>
        </p:nvSpPr>
        <p:spPr>
          <a:xfrm>
            <a:off x="352604" y="3488905"/>
            <a:ext cx="8154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6"/>
          <p:cNvSpPr txBox="1"/>
          <p:nvPr>
            <p:ph idx="5" type="body"/>
          </p:nvPr>
        </p:nvSpPr>
        <p:spPr>
          <a:xfrm>
            <a:off x="1297057" y="1369219"/>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7" name="Google Shape;77;p16"/>
          <p:cNvSpPr txBox="1"/>
          <p:nvPr>
            <p:ph idx="6" type="body"/>
          </p:nvPr>
        </p:nvSpPr>
        <p:spPr>
          <a:xfrm>
            <a:off x="1297057" y="2075781"/>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8" name="Google Shape;78;p16"/>
          <p:cNvSpPr txBox="1"/>
          <p:nvPr>
            <p:ph idx="7" type="body"/>
          </p:nvPr>
        </p:nvSpPr>
        <p:spPr>
          <a:xfrm>
            <a:off x="1297057" y="2782343"/>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9" name="Google Shape;79;p16"/>
          <p:cNvSpPr txBox="1"/>
          <p:nvPr>
            <p:ph idx="8" type="body"/>
          </p:nvPr>
        </p:nvSpPr>
        <p:spPr>
          <a:xfrm>
            <a:off x="1297057" y="3488905"/>
            <a:ext cx="7492800" cy="5616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0" name="Google Shape;80;p16"/>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81" name="Google Shape;81;p1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82" name="Shape 82"/>
        <p:cNvGrpSpPr/>
        <p:nvPr/>
      </p:nvGrpSpPr>
      <p:grpSpPr>
        <a:xfrm>
          <a:off x="0" y="0"/>
          <a:ext cx="0" cy="0"/>
          <a:chOff x="0" y="0"/>
          <a:chExt cx="0" cy="0"/>
        </a:xfrm>
      </p:grpSpPr>
      <p:sp>
        <p:nvSpPr>
          <p:cNvPr id="83" name="Google Shape;83;p17"/>
          <p:cNvSpPr txBox="1"/>
          <p:nvPr>
            <p:ph idx="1" type="body"/>
          </p:nvPr>
        </p:nvSpPr>
        <p:spPr>
          <a:xfrm>
            <a:off x="352604"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4" name="Google Shape;84;p17"/>
          <p:cNvSpPr txBox="1"/>
          <p:nvPr>
            <p:ph idx="2" type="body"/>
          </p:nvPr>
        </p:nvSpPr>
        <p:spPr>
          <a:xfrm>
            <a:off x="4808222" y="13692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5" name="Google Shape;85;p17"/>
          <p:cNvSpPr txBox="1"/>
          <p:nvPr>
            <p:ph idx="3" type="body"/>
          </p:nvPr>
        </p:nvSpPr>
        <p:spPr>
          <a:xfrm>
            <a:off x="352604"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6" name="Google Shape;86;p17"/>
          <p:cNvSpPr txBox="1"/>
          <p:nvPr>
            <p:ph idx="4" type="body"/>
          </p:nvPr>
        </p:nvSpPr>
        <p:spPr>
          <a:xfrm>
            <a:off x="1156191" y="3077682"/>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7" name="Google Shape;87;p17"/>
          <p:cNvSpPr txBox="1"/>
          <p:nvPr>
            <p:ph idx="5" type="body"/>
          </p:nvPr>
        </p:nvSpPr>
        <p:spPr>
          <a:xfrm>
            <a:off x="1155665" y="3376451"/>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7"/>
          <p:cNvSpPr txBox="1"/>
          <p:nvPr>
            <p:ph idx="6" type="body"/>
          </p:nvPr>
        </p:nvSpPr>
        <p:spPr>
          <a:xfrm>
            <a:off x="4808222" y="2969419"/>
            <a:ext cx="675000" cy="561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7"/>
          <p:cNvSpPr txBox="1"/>
          <p:nvPr>
            <p:ph idx="7" type="body"/>
          </p:nvPr>
        </p:nvSpPr>
        <p:spPr>
          <a:xfrm>
            <a:off x="5612483" y="3077682"/>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0" name="Google Shape;90;p17"/>
          <p:cNvSpPr txBox="1"/>
          <p:nvPr>
            <p:ph idx="8" type="body"/>
          </p:nvPr>
        </p:nvSpPr>
        <p:spPr>
          <a:xfrm>
            <a:off x="5612018" y="3376451"/>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7"/>
          <p:cNvSpPr txBox="1"/>
          <p:nvPr>
            <p:ph idx="9" type="body"/>
          </p:nvPr>
        </p:nvSpPr>
        <p:spPr>
          <a:xfrm>
            <a:off x="1156191" y="1484218"/>
            <a:ext cx="31788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2" name="Google Shape;92;p17"/>
          <p:cNvSpPr txBox="1"/>
          <p:nvPr>
            <p:ph idx="13" type="body"/>
          </p:nvPr>
        </p:nvSpPr>
        <p:spPr>
          <a:xfrm>
            <a:off x="1155665" y="1782987"/>
            <a:ext cx="31800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3" name="Google Shape;93;p17"/>
          <p:cNvSpPr txBox="1"/>
          <p:nvPr>
            <p:ph idx="14" type="body"/>
          </p:nvPr>
        </p:nvSpPr>
        <p:spPr>
          <a:xfrm>
            <a:off x="5612483" y="1484218"/>
            <a:ext cx="3177900" cy="270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1" i="0" sz="1400">
                <a:solidFill>
                  <a:schemeClr val="dk1"/>
                </a:solidFill>
                <a:latin typeface="Arial"/>
                <a:ea typeface="Arial"/>
                <a:cs typeface="Arial"/>
                <a:sym typeface="Aria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7"/>
          <p:cNvSpPr txBox="1"/>
          <p:nvPr>
            <p:ph idx="15" type="body"/>
          </p:nvPr>
        </p:nvSpPr>
        <p:spPr>
          <a:xfrm>
            <a:off x="5612018" y="1782987"/>
            <a:ext cx="3177900" cy="9108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5" name="Google Shape;95;p17"/>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6" name="Google Shape;96;p1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97" name="Shape 97"/>
        <p:cNvGrpSpPr/>
        <p:nvPr/>
      </p:nvGrpSpPr>
      <p:grpSpPr>
        <a:xfrm>
          <a:off x="0" y="0"/>
          <a:ext cx="0" cy="0"/>
          <a:chOff x="0" y="0"/>
          <a:chExt cx="0" cy="0"/>
        </a:xfrm>
      </p:grpSpPr>
      <p:sp>
        <p:nvSpPr>
          <p:cNvPr id="98" name="Google Shape;98;p18"/>
          <p:cNvSpPr txBox="1"/>
          <p:nvPr>
            <p:ph idx="1" type="body"/>
          </p:nvPr>
        </p:nvSpPr>
        <p:spPr>
          <a:xfrm>
            <a:off x="351958" y="1369218"/>
            <a:ext cx="8438100" cy="32634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300"/>
              </a:spcBef>
              <a:spcAft>
                <a:spcPts val="0"/>
              </a:spcAft>
              <a:buClr>
                <a:schemeClr val="dk1"/>
              </a:buClr>
              <a:buSzPts val="1200"/>
              <a:buNone/>
              <a:defRPr sz="1200"/>
            </a:lvl2pPr>
            <a:lvl3pPr indent="-317500" lvl="2" marL="1371600" algn="l">
              <a:lnSpc>
                <a:spcPct val="100000"/>
              </a:lnSpc>
              <a:spcBef>
                <a:spcPts val="3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9" name="Google Shape;99;p18"/>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0" name="Google Shape;100;p1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101" name="Shape 101"/>
        <p:cNvGrpSpPr/>
        <p:nvPr/>
      </p:nvGrpSpPr>
      <p:grpSpPr>
        <a:xfrm>
          <a:off x="0" y="0"/>
          <a:ext cx="0" cy="0"/>
          <a:chOff x="0" y="0"/>
          <a:chExt cx="0" cy="0"/>
        </a:xfrm>
      </p:grpSpPr>
      <p:sp>
        <p:nvSpPr>
          <p:cNvPr id="102" name="Google Shape;102;p19"/>
          <p:cNvSpPr txBox="1"/>
          <p:nvPr>
            <p:ph idx="1"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3" name="Google Shape;103;p19"/>
          <p:cNvSpPr txBox="1"/>
          <p:nvPr>
            <p:ph idx="2" type="body"/>
          </p:nvPr>
        </p:nvSpPr>
        <p:spPr>
          <a:xfrm>
            <a:off x="480664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4" name="Google Shape;104;p19"/>
          <p:cNvSpPr txBox="1"/>
          <p:nvPr>
            <p:ph idx="3" type="body"/>
          </p:nvPr>
        </p:nvSpPr>
        <p:spPr>
          <a:xfrm>
            <a:off x="353699" y="2002256"/>
            <a:ext cx="39813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5" name="Google Shape;105;p19"/>
          <p:cNvSpPr txBox="1"/>
          <p:nvPr>
            <p:ph idx="4" type="body"/>
          </p:nvPr>
        </p:nvSpPr>
        <p:spPr>
          <a:xfrm>
            <a:off x="4806643" y="2002256"/>
            <a:ext cx="39825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6" name="Google Shape;106;p19"/>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19"/>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08" name="Google Shape;108;p19"/>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109" name="Shape 109"/>
        <p:cNvGrpSpPr/>
        <p:nvPr/>
      </p:nvGrpSpPr>
      <p:grpSpPr>
        <a:xfrm>
          <a:off x="0" y="0"/>
          <a:ext cx="0" cy="0"/>
          <a:chOff x="0" y="0"/>
          <a:chExt cx="0" cy="0"/>
        </a:xfrm>
      </p:grpSpPr>
      <p:sp>
        <p:nvSpPr>
          <p:cNvPr id="110" name="Google Shape;110;p20"/>
          <p:cNvSpPr txBox="1"/>
          <p:nvPr>
            <p:ph idx="1" type="body"/>
          </p:nvPr>
        </p:nvSpPr>
        <p:spPr>
          <a:xfrm>
            <a:off x="352604"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1" name="Google Shape;111;p20"/>
          <p:cNvSpPr txBox="1"/>
          <p:nvPr>
            <p:ph idx="2" type="body"/>
          </p:nvPr>
        </p:nvSpPr>
        <p:spPr>
          <a:xfrm>
            <a:off x="3226966"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2" name="Google Shape;112;p20"/>
          <p:cNvSpPr txBox="1"/>
          <p:nvPr>
            <p:ph idx="3" type="body"/>
          </p:nvPr>
        </p:nvSpPr>
        <p:spPr>
          <a:xfrm>
            <a:off x="6101329" y="1369219"/>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3" name="Google Shape;113;p20"/>
          <p:cNvSpPr txBox="1"/>
          <p:nvPr>
            <p:ph idx="4" type="body"/>
          </p:nvPr>
        </p:nvSpPr>
        <p:spPr>
          <a:xfrm>
            <a:off x="35370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20"/>
          <p:cNvSpPr txBox="1"/>
          <p:nvPr>
            <p:ph idx="5" type="body"/>
          </p:nvPr>
        </p:nvSpPr>
        <p:spPr>
          <a:xfrm>
            <a:off x="3228107"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20"/>
          <p:cNvSpPr txBox="1"/>
          <p:nvPr>
            <p:ph idx="6" type="body"/>
          </p:nvPr>
        </p:nvSpPr>
        <p:spPr>
          <a:xfrm>
            <a:off x="6101320" y="2002256"/>
            <a:ext cx="2687700" cy="2646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0"/>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7" name="Google Shape;117;p20"/>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18" name="Google Shape;118;p20"/>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16" name="Shape 16"/>
        <p:cNvGrpSpPr/>
        <p:nvPr/>
      </p:nvGrpSpPr>
      <p:grpSpPr>
        <a:xfrm>
          <a:off x="0" y="0"/>
          <a:ext cx="0" cy="0"/>
          <a:chOff x="0" y="0"/>
          <a:chExt cx="0" cy="0"/>
        </a:xfrm>
      </p:grpSpPr>
      <p:sp>
        <p:nvSpPr>
          <p:cNvPr id="17" name="Google Shape;17;p3"/>
          <p:cNvSpPr txBox="1"/>
          <p:nvPr>
            <p:ph idx="1"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 name="Google Shape;18;p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 name="Google Shape;19;p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119" name="Shape 119"/>
        <p:cNvGrpSpPr/>
        <p:nvPr/>
      </p:nvGrpSpPr>
      <p:grpSpPr>
        <a:xfrm>
          <a:off x="0" y="0"/>
          <a:ext cx="0" cy="0"/>
          <a:chOff x="0" y="0"/>
          <a:chExt cx="0" cy="0"/>
        </a:xfrm>
      </p:grpSpPr>
      <p:sp>
        <p:nvSpPr>
          <p:cNvPr id="120" name="Google Shape;120;p21"/>
          <p:cNvSpPr txBox="1"/>
          <p:nvPr>
            <p:ph idx="1" type="body"/>
          </p:nvPr>
        </p:nvSpPr>
        <p:spPr>
          <a:xfrm>
            <a:off x="352602"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1" name="Google Shape;121;p21"/>
          <p:cNvSpPr txBox="1"/>
          <p:nvPr>
            <p:ph idx="2" type="body"/>
          </p:nvPr>
        </p:nvSpPr>
        <p:spPr>
          <a:xfrm>
            <a:off x="352601"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1"/>
          <p:cNvSpPr txBox="1"/>
          <p:nvPr>
            <p:ph idx="3" type="body"/>
          </p:nvPr>
        </p:nvSpPr>
        <p:spPr>
          <a:xfrm>
            <a:off x="4807457" y="1373701"/>
            <a:ext cx="39825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3" name="Google Shape;123;p21"/>
          <p:cNvSpPr txBox="1"/>
          <p:nvPr>
            <p:ph idx="4" type="body"/>
          </p:nvPr>
        </p:nvSpPr>
        <p:spPr>
          <a:xfrm>
            <a:off x="4807456" y="1562606"/>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21"/>
          <p:cNvSpPr txBox="1"/>
          <p:nvPr>
            <p:ph idx="5" type="body"/>
          </p:nvPr>
        </p:nvSpPr>
        <p:spPr>
          <a:xfrm>
            <a:off x="4806638"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5" name="Google Shape;125;p21"/>
          <p:cNvSpPr txBox="1"/>
          <p:nvPr>
            <p:ph idx="6" type="body"/>
          </p:nvPr>
        </p:nvSpPr>
        <p:spPr>
          <a:xfrm>
            <a:off x="358639" y="2179699"/>
            <a:ext cx="39825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1"/>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21"/>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2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129" name="Shape 129"/>
        <p:cNvGrpSpPr/>
        <p:nvPr/>
      </p:nvGrpSpPr>
      <p:grpSpPr>
        <a:xfrm>
          <a:off x="0" y="0"/>
          <a:ext cx="0" cy="0"/>
          <a:chOff x="0" y="0"/>
          <a:chExt cx="0" cy="0"/>
        </a:xfrm>
      </p:grpSpPr>
      <p:sp>
        <p:nvSpPr>
          <p:cNvPr id="130" name="Google Shape;130;p22"/>
          <p:cNvSpPr txBox="1"/>
          <p:nvPr>
            <p:ph idx="1" type="body"/>
          </p:nvPr>
        </p:nvSpPr>
        <p:spPr>
          <a:xfrm>
            <a:off x="6101321"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1" name="Google Shape;131;p22"/>
          <p:cNvSpPr txBox="1"/>
          <p:nvPr>
            <p:ph idx="2" type="body"/>
          </p:nvPr>
        </p:nvSpPr>
        <p:spPr>
          <a:xfrm>
            <a:off x="6101320"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2" name="Google Shape;132;p22"/>
          <p:cNvSpPr txBox="1"/>
          <p:nvPr>
            <p:ph idx="3" type="body"/>
          </p:nvPr>
        </p:nvSpPr>
        <p:spPr>
          <a:xfrm>
            <a:off x="354900"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22"/>
          <p:cNvSpPr txBox="1"/>
          <p:nvPr>
            <p:ph idx="4" type="body"/>
          </p:nvPr>
        </p:nvSpPr>
        <p:spPr>
          <a:xfrm>
            <a:off x="354899"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4" name="Google Shape;134;p22"/>
          <p:cNvSpPr txBox="1"/>
          <p:nvPr>
            <p:ph idx="5" type="body"/>
          </p:nvPr>
        </p:nvSpPr>
        <p:spPr>
          <a:xfrm>
            <a:off x="3228108" y="1373701"/>
            <a:ext cx="26877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2"/>
          <p:cNvSpPr txBox="1"/>
          <p:nvPr>
            <p:ph idx="6" type="body"/>
          </p:nvPr>
        </p:nvSpPr>
        <p:spPr>
          <a:xfrm>
            <a:off x="3228107" y="1562606"/>
            <a:ext cx="26877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6" name="Google Shape;136;p22"/>
          <p:cNvSpPr txBox="1"/>
          <p:nvPr>
            <p:ph idx="7" type="body"/>
          </p:nvPr>
        </p:nvSpPr>
        <p:spPr>
          <a:xfrm>
            <a:off x="35370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7" name="Google Shape;137;p22"/>
          <p:cNvSpPr txBox="1"/>
          <p:nvPr>
            <p:ph idx="8" type="body"/>
          </p:nvPr>
        </p:nvSpPr>
        <p:spPr>
          <a:xfrm>
            <a:off x="3228107"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22"/>
          <p:cNvSpPr txBox="1"/>
          <p:nvPr>
            <p:ph idx="9" type="body"/>
          </p:nvPr>
        </p:nvSpPr>
        <p:spPr>
          <a:xfrm>
            <a:off x="6101320" y="2179699"/>
            <a:ext cx="2687700" cy="2469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b="0" sz="14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9" name="Google Shape;139;p22"/>
          <p:cNvSpPr txBox="1"/>
          <p:nvPr>
            <p:ph idx="13"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0" name="Google Shape;140;p22"/>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1" name="Google Shape;141;p2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142" name="Shape 142"/>
        <p:cNvGrpSpPr/>
        <p:nvPr/>
      </p:nvGrpSpPr>
      <p:grpSpPr>
        <a:xfrm>
          <a:off x="0" y="0"/>
          <a:ext cx="0" cy="0"/>
          <a:chOff x="0" y="0"/>
          <a:chExt cx="0" cy="0"/>
        </a:xfrm>
      </p:grpSpPr>
      <p:sp>
        <p:nvSpPr>
          <p:cNvPr id="143" name="Google Shape;143;p23"/>
          <p:cNvSpPr txBox="1"/>
          <p:nvPr>
            <p:ph idx="1" type="body"/>
          </p:nvPr>
        </p:nvSpPr>
        <p:spPr>
          <a:xfrm>
            <a:off x="352603"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4" name="Google Shape;144;p23"/>
          <p:cNvSpPr txBox="1"/>
          <p:nvPr>
            <p:ph idx="2" type="body"/>
          </p:nvPr>
        </p:nvSpPr>
        <p:spPr>
          <a:xfrm>
            <a:off x="4806464" y="2327504"/>
            <a:ext cx="39825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23"/>
          <p:cNvSpPr/>
          <p:nvPr>
            <p:ph idx="3" type="pic"/>
          </p:nvPr>
        </p:nvSpPr>
        <p:spPr>
          <a:xfrm>
            <a:off x="352425" y="1369219"/>
            <a:ext cx="783300" cy="782100"/>
          </a:xfrm>
          <a:prstGeom prst="rect">
            <a:avLst/>
          </a:prstGeom>
          <a:noFill/>
          <a:ln>
            <a:noFill/>
          </a:ln>
        </p:spPr>
      </p:sp>
      <p:sp>
        <p:nvSpPr>
          <p:cNvPr id="146" name="Google Shape;146;p23"/>
          <p:cNvSpPr/>
          <p:nvPr>
            <p:ph idx="4" type="pic"/>
          </p:nvPr>
        </p:nvSpPr>
        <p:spPr>
          <a:xfrm>
            <a:off x="4806464" y="1369219"/>
            <a:ext cx="783300" cy="782100"/>
          </a:xfrm>
          <a:prstGeom prst="rect">
            <a:avLst/>
          </a:prstGeom>
          <a:noFill/>
          <a:ln>
            <a:noFill/>
          </a:ln>
        </p:spPr>
      </p:sp>
      <p:sp>
        <p:nvSpPr>
          <p:cNvPr id="147" name="Google Shape;147;p23"/>
          <p:cNvSpPr txBox="1"/>
          <p:nvPr>
            <p:ph idx="5"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8" name="Google Shape;148;p23"/>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9" name="Google Shape;149;p23"/>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150" name="Shape 150"/>
        <p:cNvGrpSpPr/>
        <p:nvPr/>
      </p:nvGrpSpPr>
      <p:grpSpPr>
        <a:xfrm>
          <a:off x="0" y="0"/>
          <a:ext cx="0" cy="0"/>
          <a:chOff x="0" y="0"/>
          <a:chExt cx="0" cy="0"/>
        </a:xfrm>
      </p:grpSpPr>
      <p:sp>
        <p:nvSpPr>
          <p:cNvPr id="151" name="Google Shape;151;p24"/>
          <p:cNvSpPr txBox="1"/>
          <p:nvPr>
            <p:ph idx="1" type="body"/>
          </p:nvPr>
        </p:nvSpPr>
        <p:spPr>
          <a:xfrm>
            <a:off x="352603"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2" name="Google Shape;152;p24"/>
          <p:cNvSpPr/>
          <p:nvPr>
            <p:ph idx="2" type="pic"/>
          </p:nvPr>
        </p:nvSpPr>
        <p:spPr>
          <a:xfrm>
            <a:off x="352425" y="1369219"/>
            <a:ext cx="783300" cy="782100"/>
          </a:xfrm>
          <a:prstGeom prst="rect">
            <a:avLst/>
          </a:prstGeom>
          <a:noFill/>
          <a:ln>
            <a:noFill/>
          </a:ln>
        </p:spPr>
      </p:sp>
      <p:sp>
        <p:nvSpPr>
          <p:cNvPr id="153" name="Google Shape;153;p24"/>
          <p:cNvSpPr txBox="1"/>
          <p:nvPr>
            <p:ph idx="3" type="body"/>
          </p:nvPr>
        </p:nvSpPr>
        <p:spPr>
          <a:xfrm>
            <a:off x="3226876"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4" name="Google Shape;154;p24"/>
          <p:cNvSpPr/>
          <p:nvPr>
            <p:ph idx="4" type="pic"/>
          </p:nvPr>
        </p:nvSpPr>
        <p:spPr>
          <a:xfrm>
            <a:off x="3226698" y="1369219"/>
            <a:ext cx="783300" cy="782100"/>
          </a:xfrm>
          <a:prstGeom prst="rect">
            <a:avLst/>
          </a:prstGeom>
          <a:noFill/>
          <a:ln>
            <a:noFill/>
          </a:ln>
        </p:spPr>
      </p:sp>
      <p:sp>
        <p:nvSpPr>
          <p:cNvPr id="155" name="Google Shape;155;p24"/>
          <p:cNvSpPr txBox="1"/>
          <p:nvPr>
            <p:ph idx="5" type="body"/>
          </p:nvPr>
        </p:nvSpPr>
        <p:spPr>
          <a:xfrm>
            <a:off x="6100971" y="2327504"/>
            <a:ext cx="2687700" cy="23052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6" name="Google Shape;156;p24"/>
          <p:cNvSpPr/>
          <p:nvPr>
            <p:ph idx="6" type="pic"/>
          </p:nvPr>
        </p:nvSpPr>
        <p:spPr>
          <a:xfrm>
            <a:off x="6100792" y="1369219"/>
            <a:ext cx="783300" cy="782100"/>
          </a:xfrm>
          <a:prstGeom prst="rect">
            <a:avLst/>
          </a:prstGeom>
          <a:noFill/>
          <a:ln>
            <a:noFill/>
          </a:ln>
        </p:spPr>
      </p:sp>
      <p:sp>
        <p:nvSpPr>
          <p:cNvPr id="157" name="Google Shape;157;p24"/>
          <p:cNvSpPr txBox="1"/>
          <p:nvPr>
            <p:ph idx="7"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8" name="Google Shape;158;p24"/>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59" name="Google Shape;159;p24"/>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160" name="Shape 160"/>
        <p:cNvGrpSpPr/>
        <p:nvPr/>
      </p:nvGrpSpPr>
      <p:grpSpPr>
        <a:xfrm>
          <a:off x="0" y="0"/>
          <a:ext cx="0" cy="0"/>
          <a:chOff x="0" y="0"/>
          <a:chExt cx="0" cy="0"/>
        </a:xfrm>
      </p:grpSpPr>
      <p:sp>
        <p:nvSpPr>
          <p:cNvPr id="161" name="Google Shape;161;p25"/>
          <p:cNvSpPr/>
          <p:nvPr>
            <p:ph idx="2" type="pic"/>
          </p:nvPr>
        </p:nvSpPr>
        <p:spPr>
          <a:xfrm>
            <a:off x="352425" y="1369219"/>
            <a:ext cx="624600" cy="623700"/>
          </a:xfrm>
          <a:prstGeom prst="rect">
            <a:avLst/>
          </a:prstGeom>
          <a:noFill/>
          <a:ln>
            <a:noFill/>
          </a:ln>
        </p:spPr>
      </p:sp>
      <p:sp>
        <p:nvSpPr>
          <p:cNvPr id="162" name="Google Shape;162;p25"/>
          <p:cNvSpPr txBox="1"/>
          <p:nvPr>
            <p:ph idx="1" type="body"/>
          </p:nvPr>
        </p:nvSpPr>
        <p:spPr>
          <a:xfrm>
            <a:off x="1104901"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3" name="Google Shape;163;p25"/>
          <p:cNvSpPr txBox="1"/>
          <p:nvPr>
            <p:ph idx="3" type="body"/>
          </p:nvPr>
        </p:nvSpPr>
        <p:spPr>
          <a:xfrm>
            <a:off x="1104900"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4" name="Google Shape;164;p25"/>
          <p:cNvSpPr txBox="1"/>
          <p:nvPr>
            <p:ph idx="4" type="body"/>
          </p:nvPr>
        </p:nvSpPr>
        <p:spPr>
          <a:xfrm>
            <a:off x="353700" y="692107"/>
            <a:ext cx="7736700" cy="2739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500"/>
              <a:buNone/>
              <a:defRPr b="0" sz="1500"/>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5"/>
          <p:cNvSpPr txBox="1"/>
          <p:nvPr>
            <p:ph type="title"/>
          </p:nvPr>
        </p:nvSpPr>
        <p:spPr>
          <a:xfrm>
            <a:off x="354080" y="288753"/>
            <a:ext cx="7736100" cy="3435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6" name="Google Shape;166;p25"/>
          <p:cNvSpPr/>
          <p:nvPr>
            <p:ph idx="5" type="pic"/>
          </p:nvPr>
        </p:nvSpPr>
        <p:spPr>
          <a:xfrm>
            <a:off x="352425" y="3007519"/>
            <a:ext cx="624600" cy="623700"/>
          </a:xfrm>
          <a:prstGeom prst="rect">
            <a:avLst/>
          </a:prstGeom>
          <a:noFill/>
          <a:ln>
            <a:noFill/>
          </a:ln>
        </p:spPr>
      </p:sp>
      <p:sp>
        <p:nvSpPr>
          <p:cNvPr id="167" name="Google Shape;167;p25"/>
          <p:cNvSpPr txBox="1"/>
          <p:nvPr>
            <p:ph idx="6" type="body"/>
          </p:nvPr>
        </p:nvSpPr>
        <p:spPr>
          <a:xfrm>
            <a:off x="1104901"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8" name="Google Shape;168;p25"/>
          <p:cNvSpPr txBox="1"/>
          <p:nvPr>
            <p:ph idx="7" type="body"/>
          </p:nvPr>
        </p:nvSpPr>
        <p:spPr>
          <a:xfrm>
            <a:off x="1104900"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9" name="Google Shape;169;p25"/>
          <p:cNvSpPr/>
          <p:nvPr>
            <p:ph idx="8" type="pic"/>
          </p:nvPr>
        </p:nvSpPr>
        <p:spPr>
          <a:xfrm>
            <a:off x="4807099" y="1369219"/>
            <a:ext cx="624600" cy="623700"/>
          </a:xfrm>
          <a:prstGeom prst="rect">
            <a:avLst/>
          </a:prstGeom>
          <a:noFill/>
          <a:ln>
            <a:noFill/>
          </a:ln>
        </p:spPr>
      </p:sp>
      <p:sp>
        <p:nvSpPr>
          <p:cNvPr id="170" name="Google Shape;170;p25"/>
          <p:cNvSpPr txBox="1"/>
          <p:nvPr>
            <p:ph idx="9" type="body"/>
          </p:nvPr>
        </p:nvSpPr>
        <p:spPr>
          <a:xfrm>
            <a:off x="5559574" y="13737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1" name="Google Shape;171;p25"/>
          <p:cNvSpPr txBox="1"/>
          <p:nvPr>
            <p:ph idx="13" type="body"/>
          </p:nvPr>
        </p:nvSpPr>
        <p:spPr>
          <a:xfrm>
            <a:off x="5559574" y="1562606"/>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2" name="Google Shape;172;p25"/>
          <p:cNvSpPr/>
          <p:nvPr>
            <p:ph idx="14" type="pic"/>
          </p:nvPr>
        </p:nvSpPr>
        <p:spPr>
          <a:xfrm>
            <a:off x="4807099" y="3007519"/>
            <a:ext cx="624600" cy="623700"/>
          </a:xfrm>
          <a:prstGeom prst="rect">
            <a:avLst/>
          </a:prstGeom>
          <a:noFill/>
          <a:ln>
            <a:noFill/>
          </a:ln>
        </p:spPr>
      </p:sp>
      <p:sp>
        <p:nvSpPr>
          <p:cNvPr id="173" name="Google Shape;173;p25"/>
          <p:cNvSpPr txBox="1"/>
          <p:nvPr>
            <p:ph idx="15" type="body"/>
          </p:nvPr>
        </p:nvSpPr>
        <p:spPr>
          <a:xfrm>
            <a:off x="5559574" y="3012001"/>
            <a:ext cx="3230400" cy="162000"/>
          </a:xfrm>
          <a:prstGeom prst="rect">
            <a:avLst/>
          </a:prstGeom>
          <a:noFill/>
          <a:ln>
            <a:noFill/>
          </a:ln>
        </p:spPr>
        <p:txBody>
          <a:bodyPr anchorCtr="0" anchor="t" bIns="0" lIns="68575" spcFirstLastPara="1" rIns="67500" wrap="square" tIns="0">
            <a:noAutofit/>
          </a:bodyPr>
          <a:lstStyle>
            <a:lvl1pPr indent="-228600" lvl="0" marL="457200" algn="l">
              <a:lnSpc>
                <a:spcPct val="100000"/>
              </a:lnSpc>
              <a:spcBef>
                <a:spcPts val="0"/>
              </a:spcBef>
              <a:spcAft>
                <a:spcPts val="0"/>
              </a:spcAft>
              <a:buClr>
                <a:schemeClr val="accent6"/>
              </a:buClr>
              <a:buSzPts val="900"/>
              <a:buNone/>
              <a:defRPr b="0" sz="900">
                <a:solidFill>
                  <a:schemeClr val="accent6"/>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4" name="Google Shape;174;p25"/>
          <p:cNvSpPr txBox="1"/>
          <p:nvPr>
            <p:ph idx="16" type="body"/>
          </p:nvPr>
        </p:nvSpPr>
        <p:spPr>
          <a:xfrm>
            <a:off x="5559574" y="3200905"/>
            <a:ext cx="32304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5" name="Google Shape;175;p25"/>
          <p:cNvSpPr txBox="1"/>
          <p:nvPr>
            <p:ph idx="17" type="body"/>
          </p:nvPr>
        </p:nvSpPr>
        <p:spPr>
          <a:xfrm>
            <a:off x="1104900"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5"/>
          <p:cNvSpPr txBox="1"/>
          <p:nvPr>
            <p:ph idx="18" type="body"/>
          </p:nvPr>
        </p:nvSpPr>
        <p:spPr>
          <a:xfrm>
            <a:off x="1104900"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7" name="Google Shape;177;p25"/>
          <p:cNvSpPr txBox="1"/>
          <p:nvPr>
            <p:ph idx="19" type="body"/>
          </p:nvPr>
        </p:nvSpPr>
        <p:spPr>
          <a:xfrm>
            <a:off x="5559752" y="20977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8" name="Google Shape;178;p25"/>
          <p:cNvSpPr txBox="1"/>
          <p:nvPr>
            <p:ph idx="20" type="body"/>
          </p:nvPr>
        </p:nvSpPr>
        <p:spPr>
          <a:xfrm>
            <a:off x="5559752" y="3736045"/>
            <a:ext cx="3230100" cy="5970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lvl1pPr>
            <a:lvl2pPr indent="-228600" lvl="1" marL="914400" algn="l">
              <a:lnSpc>
                <a:spcPct val="100000"/>
              </a:lnSpc>
              <a:spcBef>
                <a:spcPts val="200"/>
              </a:spcBef>
              <a:spcAft>
                <a:spcPts val="0"/>
              </a:spcAft>
              <a:buClr>
                <a:schemeClr val="dk1"/>
              </a:buClr>
              <a:buSzPts val="1400"/>
              <a:buNone/>
              <a:defRPr b="0" sz="1400"/>
            </a:lvl2pPr>
            <a:lvl3pPr indent="-317500" lvl="2" marL="1371600" algn="l">
              <a:lnSpc>
                <a:spcPct val="100000"/>
              </a:lnSpc>
              <a:spcBef>
                <a:spcPts val="200"/>
              </a:spcBef>
              <a:spcAft>
                <a:spcPts val="0"/>
              </a:spcAft>
              <a:buSzPts val="1400"/>
              <a:buChar char="•"/>
              <a:defRPr b="0" sz="1400"/>
            </a:lvl3pPr>
            <a:lvl4pPr indent="-317500" lvl="3" marL="1828800" algn="l">
              <a:lnSpc>
                <a:spcPct val="100000"/>
              </a:lnSpc>
              <a:spcBef>
                <a:spcPts val="200"/>
              </a:spcBef>
              <a:spcAft>
                <a:spcPts val="0"/>
              </a:spcAft>
              <a:buSzPts val="1400"/>
              <a:buChar char="o"/>
              <a:defRPr b="0" sz="1400"/>
            </a:lvl4pPr>
            <a:lvl5pPr indent="-317500" lvl="4" marL="2286000" algn="l">
              <a:lnSpc>
                <a:spcPct val="100000"/>
              </a:lnSpc>
              <a:spcBef>
                <a:spcPts val="200"/>
              </a:spcBef>
              <a:spcAft>
                <a:spcPts val="0"/>
              </a:spcAft>
              <a:buSzPts val="1400"/>
              <a:buChar char="‑"/>
              <a:defRPr b="0" sz="14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9" name="Google Shape;179;p25"/>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180" name="Shape 180"/>
        <p:cNvGrpSpPr/>
        <p:nvPr/>
      </p:nvGrpSpPr>
      <p:grpSpPr>
        <a:xfrm>
          <a:off x="0" y="0"/>
          <a:ext cx="0" cy="0"/>
          <a:chOff x="0" y="0"/>
          <a:chExt cx="0" cy="0"/>
        </a:xfrm>
      </p:grpSpPr>
      <p:sp>
        <p:nvSpPr>
          <p:cNvPr id="181" name="Google Shape;181;p26"/>
          <p:cNvSpPr/>
          <p:nvPr>
            <p:ph idx="2" type="pic"/>
          </p:nvPr>
        </p:nvSpPr>
        <p:spPr>
          <a:xfrm>
            <a:off x="4806553" y="0"/>
            <a:ext cx="4337400" cy="5143500"/>
          </a:xfrm>
          <a:prstGeom prst="rect">
            <a:avLst/>
          </a:prstGeom>
          <a:noFill/>
          <a:ln>
            <a:noFill/>
          </a:ln>
        </p:spPr>
      </p:sp>
      <p:sp>
        <p:nvSpPr>
          <p:cNvPr id="182" name="Google Shape;182;p26"/>
          <p:cNvSpPr txBox="1"/>
          <p:nvPr>
            <p:ph idx="1" type="body"/>
          </p:nvPr>
        </p:nvSpPr>
        <p:spPr>
          <a:xfrm>
            <a:off x="352603" y="2004060"/>
            <a:ext cx="3982500" cy="262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3" name="Google Shape;183;p26"/>
          <p:cNvSpPr txBox="1"/>
          <p:nvPr>
            <p:ph idx="3" type="body"/>
          </p:nvPr>
        </p:nvSpPr>
        <p:spPr>
          <a:xfrm>
            <a:off x="352603" y="1369219"/>
            <a:ext cx="3982500" cy="4986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4" name="Google Shape;184;p26"/>
          <p:cNvSpPr/>
          <p:nvPr>
            <p:ph idx="4" type="pic"/>
          </p:nvPr>
        </p:nvSpPr>
        <p:spPr>
          <a:xfrm>
            <a:off x="8320087" y="262855"/>
            <a:ext cx="494100" cy="445500"/>
          </a:xfrm>
          <a:prstGeom prst="rect">
            <a:avLst/>
          </a:prstGeom>
          <a:noFill/>
          <a:ln>
            <a:noFill/>
          </a:ln>
        </p:spPr>
      </p:sp>
      <p:sp>
        <p:nvSpPr>
          <p:cNvPr id="185" name="Google Shape;185;p26"/>
          <p:cNvSpPr txBox="1"/>
          <p:nvPr>
            <p:ph type="title"/>
          </p:nvPr>
        </p:nvSpPr>
        <p:spPr>
          <a:xfrm>
            <a:off x="354081" y="288753"/>
            <a:ext cx="3981000" cy="8541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86" name="Google Shape;186;p26"/>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187" name="Shape 187"/>
        <p:cNvGrpSpPr/>
        <p:nvPr/>
      </p:nvGrpSpPr>
      <p:grpSpPr>
        <a:xfrm>
          <a:off x="0" y="0"/>
          <a:ext cx="0" cy="0"/>
          <a:chOff x="0" y="0"/>
          <a:chExt cx="0" cy="0"/>
        </a:xfrm>
      </p:grpSpPr>
      <p:sp>
        <p:nvSpPr>
          <p:cNvPr id="188" name="Google Shape;188;p27"/>
          <p:cNvSpPr txBox="1"/>
          <p:nvPr>
            <p:ph idx="1" type="body"/>
          </p:nvPr>
        </p:nvSpPr>
        <p:spPr>
          <a:xfrm>
            <a:off x="1132115" y="1369219"/>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9" name="Google Shape;189;p27"/>
          <p:cNvSpPr/>
          <p:nvPr>
            <p:ph idx="2" type="pic"/>
          </p:nvPr>
        </p:nvSpPr>
        <p:spPr>
          <a:xfrm>
            <a:off x="352426" y="1369219"/>
            <a:ext cx="627300" cy="623700"/>
          </a:xfrm>
          <a:prstGeom prst="rect">
            <a:avLst/>
          </a:prstGeom>
          <a:noFill/>
          <a:ln>
            <a:noFill/>
          </a:ln>
        </p:spPr>
      </p:sp>
      <p:sp>
        <p:nvSpPr>
          <p:cNvPr id="190" name="Google Shape;190;p27"/>
          <p:cNvSpPr/>
          <p:nvPr>
            <p:ph idx="3" type="pic"/>
          </p:nvPr>
        </p:nvSpPr>
        <p:spPr>
          <a:xfrm>
            <a:off x="4806553" y="0"/>
            <a:ext cx="4337400" cy="5143500"/>
          </a:xfrm>
          <a:prstGeom prst="rect">
            <a:avLst/>
          </a:prstGeom>
          <a:noFill/>
          <a:ln>
            <a:noFill/>
          </a:ln>
        </p:spPr>
      </p:sp>
      <p:sp>
        <p:nvSpPr>
          <p:cNvPr id="191" name="Google Shape;191;p27"/>
          <p:cNvSpPr txBox="1"/>
          <p:nvPr>
            <p:ph type="title"/>
          </p:nvPr>
        </p:nvSpPr>
        <p:spPr>
          <a:xfrm>
            <a:off x="354081" y="288752"/>
            <a:ext cx="3981000" cy="843300"/>
          </a:xfrm>
          <a:prstGeom prst="rect">
            <a:avLst/>
          </a:prstGeom>
          <a:noFill/>
          <a:ln>
            <a:noFill/>
          </a:ln>
        </p:spPr>
        <p:txBody>
          <a:bodyPr anchorCtr="0" anchor="t"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92" name="Google Shape;192;p27"/>
          <p:cNvSpPr txBox="1"/>
          <p:nvPr>
            <p:ph idx="4" type="body"/>
          </p:nvPr>
        </p:nvSpPr>
        <p:spPr>
          <a:xfrm>
            <a:off x="1132115" y="2149648"/>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3" name="Google Shape;193;p27"/>
          <p:cNvSpPr/>
          <p:nvPr>
            <p:ph idx="5" type="pic"/>
          </p:nvPr>
        </p:nvSpPr>
        <p:spPr>
          <a:xfrm>
            <a:off x="352426" y="2149647"/>
            <a:ext cx="627300" cy="626400"/>
          </a:xfrm>
          <a:prstGeom prst="rect">
            <a:avLst/>
          </a:prstGeom>
          <a:noFill/>
          <a:ln>
            <a:noFill/>
          </a:ln>
        </p:spPr>
      </p:sp>
      <p:sp>
        <p:nvSpPr>
          <p:cNvPr id="194" name="Google Shape;194;p27"/>
          <p:cNvSpPr txBox="1"/>
          <p:nvPr>
            <p:ph idx="6" type="body"/>
          </p:nvPr>
        </p:nvSpPr>
        <p:spPr>
          <a:xfrm>
            <a:off x="1132115" y="2930076"/>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5" name="Google Shape;195;p27"/>
          <p:cNvSpPr/>
          <p:nvPr>
            <p:ph idx="7" type="pic"/>
          </p:nvPr>
        </p:nvSpPr>
        <p:spPr>
          <a:xfrm>
            <a:off x="352426" y="2930075"/>
            <a:ext cx="627300" cy="626400"/>
          </a:xfrm>
          <a:prstGeom prst="rect">
            <a:avLst/>
          </a:prstGeom>
          <a:noFill/>
          <a:ln>
            <a:noFill/>
          </a:ln>
        </p:spPr>
      </p:sp>
      <p:sp>
        <p:nvSpPr>
          <p:cNvPr id="196" name="Google Shape;196;p27"/>
          <p:cNvSpPr txBox="1"/>
          <p:nvPr>
            <p:ph idx="8" type="body"/>
          </p:nvPr>
        </p:nvSpPr>
        <p:spPr>
          <a:xfrm>
            <a:off x="1132115" y="3710504"/>
            <a:ext cx="3203100" cy="6264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1400"/>
              <a:buNone/>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7" name="Google Shape;197;p27"/>
          <p:cNvSpPr/>
          <p:nvPr>
            <p:ph idx="9" type="pic"/>
          </p:nvPr>
        </p:nvSpPr>
        <p:spPr>
          <a:xfrm>
            <a:off x="352426" y="3710503"/>
            <a:ext cx="627300" cy="626400"/>
          </a:xfrm>
          <a:prstGeom prst="rect">
            <a:avLst/>
          </a:prstGeom>
          <a:noFill/>
          <a:ln>
            <a:noFill/>
          </a:ln>
        </p:spPr>
      </p:sp>
      <p:sp>
        <p:nvSpPr>
          <p:cNvPr id="198" name="Google Shape;198;p27"/>
          <p:cNvSpPr/>
          <p:nvPr>
            <p:ph idx="13" type="pic"/>
          </p:nvPr>
        </p:nvSpPr>
        <p:spPr>
          <a:xfrm>
            <a:off x="8320087" y="262855"/>
            <a:ext cx="494100" cy="445500"/>
          </a:xfrm>
          <a:prstGeom prst="rect">
            <a:avLst/>
          </a:prstGeom>
          <a:noFill/>
          <a:ln>
            <a:noFill/>
          </a:ln>
        </p:spPr>
      </p:sp>
      <p:sp>
        <p:nvSpPr>
          <p:cNvPr id="199" name="Google Shape;199;p27"/>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0" name="Shape 200"/>
        <p:cNvGrpSpPr/>
        <p:nvPr/>
      </p:nvGrpSpPr>
      <p:grpSpPr>
        <a:xfrm>
          <a:off x="0" y="0"/>
          <a:ext cx="0" cy="0"/>
          <a:chOff x="0" y="0"/>
          <a:chExt cx="0" cy="0"/>
        </a:xfrm>
      </p:grpSpPr>
      <p:sp>
        <p:nvSpPr>
          <p:cNvPr id="201" name="Google Shape;201;p28"/>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202" name="Shape 202"/>
        <p:cNvGrpSpPr/>
        <p:nvPr/>
      </p:nvGrpSpPr>
      <p:grpSpPr>
        <a:xfrm>
          <a:off x="0" y="0"/>
          <a:ext cx="0" cy="0"/>
          <a:chOff x="0" y="0"/>
          <a:chExt cx="0" cy="0"/>
        </a:xfrm>
      </p:grpSpPr>
      <p:pic>
        <p:nvPicPr>
          <p:cNvPr id="203" name="Google Shape;203;p29"/>
          <p:cNvPicPr preferRelativeResize="0"/>
          <p:nvPr/>
        </p:nvPicPr>
        <p:blipFill rotWithShape="1">
          <a:blip r:embed="rId2">
            <a:alphaModFix/>
          </a:blip>
          <a:srcRect b="0" l="0" r="0" t="0"/>
          <a:stretch/>
        </p:blipFill>
        <p:spPr>
          <a:xfrm>
            <a:off x="0" y="0"/>
            <a:ext cx="9144000" cy="5127476"/>
          </a:xfrm>
          <a:prstGeom prst="rect">
            <a:avLst/>
          </a:prstGeom>
          <a:noFill/>
          <a:ln>
            <a:noFill/>
          </a:ln>
        </p:spPr>
      </p:pic>
      <p:pic>
        <p:nvPicPr>
          <p:cNvPr id="204" name="Google Shape;204;p29"/>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05" name="Google Shape;205;p29"/>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6" name="Google Shape;206;p29"/>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2"/>
              </a:buClr>
              <a:buSzPts val="1400"/>
              <a:buNone/>
              <a:defRPr b="0" sz="1400">
                <a:solidFill>
                  <a:schemeClr val="dk2"/>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07" name="Shape 207"/>
        <p:cNvGrpSpPr/>
        <p:nvPr/>
      </p:nvGrpSpPr>
      <p:grpSpPr>
        <a:xfrm>
          <a:off x="0" y="0"/>
          <a:ext cx="0" cy="0"/>
          <a:chOff x="0" y="0"/>
          <a:chExt cx="0" cy="0"/>
        </a:xfrm>
      </p:grpSpPr>
      <p:pic>
        <p:nvPicPr>
          <p:cNvPr id="208" name="Google Shape;208;p30"/>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09" name="Google Shape;209;p30"/>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0" name="Google Shape;210;p30"/>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211" name="Google Shape;211;p30"/>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2161" l="0" r="0" t="2171"/>
          <a:stretch/>
        </p:blipFill>
        <p:spPr>
          <a:xfrm>
            <a:off x="0" y="0"/>
            <a:ext cx="9143998" cy="5143499"/>
          </a:xfrm>
          <a:prstGeom prst="rect">
            <a:avLst/>
          </a:prstGeom>
          <a:noFill/>
          <a:ln>
            <a:noFill/>
          </a:ln>
        </p:spPr>
      </p:pic>
      <p:pic>
        <p:nvPicPr>
          <p:cNvPr id="22" name="Google Shape;22;p4"/>
          <p:cNvPicPr preferRelativeResize="0"/>
          <p:nvPr/>
        </p:nvPicPr>
        <p:blipFill rotWithShape="1">
          <a:blip r:embed="rId3">
            <a:alphaModFix/>
          </a:blip>
          <a:srcRect b="0" l="0" r="0" t="0"/>
          <a:stretch/>
        </p:blipFill>
        <p:spPr>
          <a:xfrm>
            <a:off x="3790950" y="1300163"/>
            <a:ext cx="1562100" cy="195262"/>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2">
            <a:alphaModFix/>
          </a:blip>
          <a:srcRect b="0" l="0" r="0" t="1613"/>
          <a:stretch/>
        </p:blipFill>
        <p:spPr>
          <a:xfrm>
            <a:off x="0" y="0"/>
            <a:ext cx="9144000" cy="5044602"/>
          </a:xfrm>
          <a:prstGeom prst="rect">
            <a:avLst/>
          </a:prstGeom>
          <a:noFill/>
          <a:ln>
            <a:noFill/>
          </a:ln>
        </p:spPr>
      </p:pic>
      <p:sp>
        <p:nvSpPr>
          <p:cNvPr id="214" name="Google Shape;214;p31"/>
          <p:cNvSpPr txBox="1"/>
          <p:nvPr>
            <p:ph idx="10" type="dt"/>
          </p:nvPr>
        </p:nvSpPr>
        <p:spPr>
          <a:xfrm>
            <a:off x="354083" y="4767263"/>
            <a:ext cx="6289500" cy="273900"/>
          </a:xfrm>
          <a:prstGeom prst="rect">
            <a:avLst/>
          </a:prstGeom>
          <a:noFill/>
          <a:ln>
            <a:noFill/>
          </a:ln>
        </p:spPr>
        <p:txBody>
          <a:bodyPr anchorCtr="0" anchor="t"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4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215" name="Google Shape;215;p31"/>
          <p:cNvSpPr txBox="1"/>
          <p:nvPr>
            <p:ph idx="12" type="sldNum"/>
          </p:nvPr>
        </p:nvSpPr>
        <p:spPr>
          <a:xfrm>
            <a:off x="6732518" y="5290245"/>
            <a:ext cx="2057400" cy="273900"/>
          </a:xfrm>
          <a:prstGeom prst="rect">
            <a:avLst/>
          </a:prstGeom>
          <a:noFill/>
          <a:ln>
            <a:noFill/>
          </a:ln>
        </p:spPr>
        <p:txBody>
          <a:bodyPr anchorCtr="0" anchor="t" bIns="34275" lIns="68575" spcFirstLastPara="1" rIns="68575" wrap="square" tIns="3427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GB"/>
              <a:t>‹#›</a:t>
            </a:fld>
            <a:endParaRPr/>
          </a:p>
        </p:txBody>
      </p:sp>
      <p:pic>
        <p:nvPicPr>
          <p:cNvPr id="216" name="Google Shape;216;p31"/>
          <p:cNvPicPr preferRelativeResize="0"/>
          <p:nvPr/>
        </p:nvPicPr>
        <p:blipFill rotWithShape="1">
          <a:blip r:embed="rId3">
            <a:alphaModFix/>
          </a:blip>
          <a:srcRect b="0" l="0" r="0" t="0"/>
          <a:stretch/>
        </p:blipFill>
        <p:spPr>
          <a:xfrm>
            <a:off x="8317128" y="258642"/>
            <a:ext cx="498362" cy="450574"/>
          </a:xfrm>
          <a:prstGeom prst="rect">
            <a:avLst/>
          </a:prstGeom>
          <a:noFill/>
          <a:ln>
            <a:noFill/>
          </a:ln>
        </p:spPr>
      </p:pic>
      <p:sp>
        <p:nvSpPr>
          <p:cNvPr id="217" name="Google Shape;217;p31"/>
          <p:cNvSpPr txBox="1"/>
          <p:nvPr>
            <p:ph idx="1" type="body"/>
          </p:nvPr>
        </p:nvSpPr>
        <p:spPr>
          <a:xfrm>
            <a:off x="354083" y="2724224"/>
            <a:ext cx="6289500" cy="1501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txBox="1"/>
          <p:nvPr>
            <p:ph idx="2" type="body"/>
          </p:nvPr>
        </p:nvSpPr>
        <p:spPr>
          <a:xfrm>
            <a:off x="353701" y="2335481"/>
            <a:ext cx="2687700" cy="216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accent5"/>
              </a:buClr>
              <a:buSzPts val="1400"/>
              <a:buNone/>
              <a:defRPr b="0" sz="1400">
                <a:solidFill>
                  <a:schemeClr val="accent5"/>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219" name="Shape 219"/>
        <p:cNvGrpSpPr/>
        <p:nvPr/>
      </p:nvGrpSpPr>
      <p:grpSpPr>
        <a:xfrm>
          <a:off x="0" y="0"/>
          <a:ext cx="0" cy="0"/>
          <a:chOff x="0" y="0"/>
          <a:chExt cx="0" cy="0"/>
        </a:xfrm>
      </p:grpSpPr>
      <p:sp>
        <p:nvSpPr>
          <p:cNvPr id="220" name="Google Shape;220;p32"/>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3000"/>
              <a:buNone/>
              <a:defRPr sz="30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1" name="Google Shape;221;p32"/>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sp>
        <p:nvSpPr>
          <p:cNvPr id="222" name="Google Shape;222;p32"/>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3" name="Google Shape;223;p32"/>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224" name="Shape 224"/>
        <p:cNvGrpSpPr/>
        <p:nvPr/>
      </p:nvGrpSpPr>
      <p:grpSpPr>
        <a:xfrm>
          <a:off x="0" y="0"/>
          <a:ext cx="0" cy="0"/>
          <a:chOff x="0" y="0"/>
          <a:chExt cx="0" cy="0"/>
        </a:xfrm>
      </p:grpSpPr>
      <p:sp>
        <p:nvSpPr>
          <p:cNvPr id="225" name="Google Shape;225;p33"/>
          <p:cNvSpPr/>
          <p:nvPr/>
        </p:nvSpPr>
        <p:spPr>
          <a:xfrm>
            <a:off x="354083" y="642550"/>
            <a:ext cx="859800" cy="1800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1300"/>
              <a:buFont typeface="Arial"/>
              <a:buNone/>
            </a:pPr>
            <a:r>
              <a:rPr b="1" i="0" lang="en-GB" sz="11300" u="none" cap="none" strike="noStrike">
                <a:solidFill>
                  <a:schemeClr val="accent5"/>
                </a:solidFill>
                <a:latin typeface="Arial Black"/>
                <a:ea typeface="Arial Black"/>
                <a:cs typeface="Arial Black"/>
                <a:sym typeface="Arial Black"/>
              </a:rPr>
              <a:t>“</a:t>
            </a:r>
            <a:endParaRPr b="0" i="0" sz="1100" u="none" cap="none" strike="noStrike">
              <a:solidFill>
                <a:srgbClr val="000000"/>
              </a:solidFill>
              <a:latin typeface="Arial"/>
              <a:ea typeface="Arial"/>
              <a:cs typeface="Arial"/>
              <a:sym typeface="Arial"/>
            </a:endParaRPr>
          </a:p>
        </p:txBody>
      </p:sp>
      <p:pic>
        <p:nvPicPr>
          <p:cNvPr id="226" name="Google Shape;226;p33"/>
          <p:cNvPicPr preferRelativeResize="0"/>
          <p:nvPr/>
        </p:nvPicPr>
        <p:blipFill rotWithShape="1">
          <a:blip r:embed="rId2">
            <a:alphaModFix/>
          </a:blip>
          <a:srcRect b="0" l="0" r="0" t="0"/>
          <a:stretch/>
        </p:blipFill>
        <p:spPr>
          <a:xfrm>
            <a:off x="8317128" y="258642"/>
            <a:ext cx="498362" cy="450574"/>
          </a:xfrm>
          <a:prstGeom prst="rect">
            <a:avLst/>
          </a:prstGeom>
          <a:noFill/>
          <a:ln>
            <a:noFill/>
          </a:ln>
        </p:spPr>
      </p:pic>
      <p:sp>
        <p:nvSpPr>
          <p:cNvPr id="227" name="Google Shape;227;p33"/>
          <p:cNvSpPr txBox="1"/>
          <p:nvPr>
            <p:ph idx="1" type="body"/>
          </p:nvPr>
        </p:nvSpPr>
        <p:spPr>
          <a:xfrm>
            <a:off x="354083" y="1821061"/>
            <a:ext cx="8435700" cy="18843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3000"/>
              <a:buNone/>
              <a:defRPr sz="30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3"/>
          <p:cNvSpPr txBox="1"/>
          <p:nvPr>
            <p:ph idx="2" type="body"/>
          </p:nvPr>
        </p:nvSpPr>
        <p:spPr>
          <a:xfrm>
            <a:off x="360760" y="3796683"/>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solidFill>
                  <a:schemeClr val="lt1"/>
                </a:solidFill>
              </a:defRPr>
            </a:lvl1pPr>
            <a:lvl2pPr indent="-228600" lvl="1" marL="914400" algn="l">
              <a:lnSpc>
                <a:spcPct val="100000"/>
              </a:lnSpc>
              <a:spcBef>
                <a:spcPts val="200"/>
              </a:spcBef>
              <a:spcAft>
                <a:spcPts val="0"/>
              </a:spcAft>
              <a:buClr>
                <a:schemeClr val="dk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2" showMasterSp="0">
  <p:cSld name="Divider 02">
    <p:bg>
      <p:bgPr>
        <a:solidFill>
          <a:schemeClr val="dk2"/>
        </a:solidFill>
      </p:bgPr>
    </p:bg>
    <p:spTree>
      <p:nvGrpSpPr>
        <p:cNvPr id="236" name="Shape 236"/>
        <p:cNvGrpSpPr/>
        <p:nvPr/>
      </p:nvGrpSpPr>
      <p:grpSpPr>
        <a:xfrm>
          <a:off x="0" y="0"/>
          <a:ext cx="0" cy="0"/>
          <a:chOff x="0" y="0"/>
          <a:chExt cx="0" cy="0"/>
        </a:xfrm>
      </p:grpSpPr>
      <p:pic>
        <p:nvPicPr>
          <p:cNvPr id="237" name="Google Shape;237;p3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238" name="Google Shape;238;p35"/>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39" name="Google Shape;239;p35"/>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240" name="Google Shape;240;p35"/>
          <p:cNvPicPr preferRelativeResize="0"/>
          <p:nvPr/>
        </p:nvPicPr>
        <p:blipFill rotWithShape="1">
          <a:blip r:embed="rId3">
            <a:alphaModFix/>
          </a:blip>
          <a:srcRect b="0" l="0" r="0" t="0"/>
          <a:stretch/>
        </p:blipFill>
        <p:spPr>
          <a:xfrm>
            <a:off x="-16047" y="-1"/>
            <a:ext cx="9160044" cy="5136474"/>
          </a:xfrm>
          <a:prstGeom prst="rect">
            <a:avLst/>
          </a:prstGeom>
          <a:noFill/>
          <a:ln>
            <a:noFill/>
          </a:ln>
        </p:spPr>
      </p:pic>
      <p:pic>
        <p:nvPicPr>
          <p:cNvPr id="241" name="Google Shape;241;p3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pic>
        <p:nvPicPr>
          <p:cNvPr id="242" name="Google Shape;242;p35"/>
          <p:cNvPicPr preferRelativeResize="0"/>
          <p:nvPr/>
        </p:nvPicPr>
        <p:blipFill rotWithShape="1">
          <a:blip r:embed="rId3">
            <a:alphaModFix/>
          </a:blip>
          <a:srcRect b="0" l="0" r="0" t="0"/>
          <a:stretch/>
        </p:blipFill>
        <p:spPr>
          <a:xfrm>
            <a:off x="-16047" y="-1"/>
            <a:ext cx="9160044" cy="5136474"/>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line">
  <p:cSld name="Title and Subheadline">
    <p:spTree>
      <p:nvGrpSpPr>
        <p:cNvPr id="243" name="Shape 243"/>
        <p:cNvGrpSpPr/>
        <p:nvPr/>
      </p:nvGrpSpPr>
      <p:grpSpPr>
        <a:xfrm>
          <a:off x="0" y="0"/>
          <a:ext cx="0" cy="0"/>
          <a:chOff x="0" y="0"/>
          <a:chExt cx="0" cy="0"/>
        </a:xfrm>
      </p:grpSpPr>
      <p:sp>
        <p:nvSpPr>
          <p:cNvPr id="244" name="Google Shape;244;p36"/>
          <p:cNvSpPr txBox="1"/>
          <p:nvPr>
            <p:ph idx="1"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5" name="Google Shape;245;p3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246" name="Shape 246"/>
        <p:cNvGrpSpPr/>
        <p:nvPr/>
      </p:nvGrpSpPr>
      <p:grpSpPr>
        <a:xfrm>
          <a:off x="0" y="0"/>
          <a:ext cx="0" cy="0"/>
          <a:chOff x="0" y="0"/>
          <a:chExt cx="0" cy="0"/>
        </a:xfrm>
      </p:grpSpPr>
      <p:sp>
        <p:nvSpPr>
          <p:cNvPr id="247" name="Google Shape;247;p37"/>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314325" lvl="0" marL="457200" algn="l">
              <a:lnSpc>
                <a:spcPct val="100000"/>
              </a:lnSpc>
              <a:spcBef>
                <a:spcPts val="300"/>
              </a:spcBef>
              <a:spcAft>
                <a:spcPts val="0"/>
              </a:spcAft>
              <a:buClr>
                <a:schemeClr val="accent6"/>
              </a:buClr>
              <a:buSzPts val="1350"/>
              <a:buFont typeface="Arial"/>
              <a:buChar char="•"/>
              <a:defRPr b="0"/>
            </a:lvl1pPr>
            <a:lvl2pPr indent="-314325" lvl="1" marL="914400" algn="l">
              <a:lnSpc>
                <a:spcPct val="100000"/>
              </a:lnSpc>
              <a:spcBef>
                <a:spcPts val="225"/>
              </a:spcBef>
              <a:spcAft>
                <a:spcPts val="0"/>
              </a:spcAft>
              <a:buClr>
                <a:schemeClr val="accent6"/>
              </a:buClr>
              <a:buSzPts val="1350"/>
              <a:buFont typeface="Arial"/>
              <a:buChar char="•"/>
              <a:defRPr/>
            </a:lvl2pPr>
            <a:lvl3pPr indent="-304800" lvl="2" marL="1371600" algn="l">
              <a:lnSpc>
                <a:spcPct val="100000"/>
              </a:lnSpc>
              <a:spcBef>
                <a:spcPts val="225"/>
              </a:spcBef>
              <a:spcAft>
                <a:spcPts val="0"/>
              </a:spcAft>
              <a:buSzPts val="1200"/>
              <a:buFont typeface="NTR"/>
              <a:buChar char="-"/>
              <a:defRPr/>
            </a:lvl3pPr>
            <a:lvl4pPr indent="-298450" lvl="3" marL="1828800" algn="l">
              <a:lnSpc>
                <a:spcPct val="100000"/>
              </a:lnSpc>
              <a:spcBef>
                <a:spcPts val="225"/>
              </a:spcBef>
              <a:spcAft>
                <a:spcPts val="0"/>
              </a:spcAft>
              <a:buSzPts val="1100"/>
              <a:buFont typeface="Noto Sans Symbols"/>
              <a:buChar char="▪"/>
              <a:defRPr sz="1100"/>
            </a:lvl4pPr>
            <a:lvl5pPr indent="-295275" lvl="4" marL="2286000" algn="l">
              <a:lnSpc>
                <a:spcPct val="100000"/>
              </a:lnSpc>
              <a:spcBef>
                <a:spcPts val="225"/>
              </a:spcBef>
              <a:spcAft>
                <a:spcPts val="0"/>
              </a:spcAft>
              <a:buSzPts val="1050"/>
              <a:buChar char="‑"/>
              <a:defRPr sz="10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8" name="Google Shape;248;p37"/>
          <p:cNvSpPr txBox="1"/>
          <p:nvPr>
            <p:ph idx="2"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49" name="Google Shape;249;p3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50" name="Shape 250"/>
        <p:cNvGrpSpPr/>
        <p:nvPr/>
      </p:nvGrpSpPr>
      <p:grpSpPr>
        <a:xfrm>
          <a:off x="0" y="0"/>
          <a:ext cx="0" cy="0"/>
          <a:chOff x="0" y="0"/>
          <a:chExt cx="0" cy="0"/>
        </a:xfrm>
      </p:grpSpPr>
      <p:sp>
        <p:nvSpPr>
          <p:cNvPr id="251" name="Google Shape;251;p38"/>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2" name="Google Shape;252;p38"/>
          <p:cNvSpPr txBox="1"/>
          <p:nvPr>
            <p:ph idx="1" type="subTitle"/>
          </p:nvPr>
        </p:nvSpPr>
        <p:spPr>
          <a:xfrm>
            <a:off x="1143000" y="2701528"/>
            <a:ext cx="6858000" cy="124182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750"/>
              </a:spcBef>
              <a:spcAft>
                <a:spcPts val="0"/>
              </a:spcAft>
              <a:buClr>
                <a:schemeClr val="dk1"/>
              </a:buClr>
              <a:buSzPts val="2400"/>
              <a:buNone/>
              <a:defRPr sz="1800"/>
            </a:lvl1pPr>
            <a:lvl2pPr lvl="1" algn="ctr">
              <a:lnSpc>
                <a:spcPct val="90000"/>
              </a:lnSpc>
              <a:spcBef>
                <a:spcPts val="375"/>
              </a:spcBef>
              <a:spcAft>
                <a:spcPts val="0"/>
              </a:spcAft>
              <a:buClr>
                <a:schemeClr val="dk1"/>
              </a:buClr>
              <a:buSzPts val="2000"/>
              <a:buNone/>
              <a:defRPr sz="1500"/>
            </a:lvl2pPr>
            <a:lvl3pPr lvl="2" algn="ctr">
              <a:lnSpc>
                <a:spcPct val="90000"/>
              </a:lnSpc>
              <a:spcBef>
                <a:spcPts val="375"/>
              </a:spcBef>
              <a:spcAft>
                <a:spcPts val="0"/>
              </a:spcAft>
              <a:buClr>
                <a:schemeClr val="dk1"/>
              </a:buClr>
              <a:buSzPts val="1800"/>
              <a:buNone/>
              <a:defRPr sz="1350"/>
            </a:lvl3pPr>
            <a:lvl4pPr lvl="3" algn="ctr">
              <a:lnSpc>
                <a:spcPct val="90000"/>
              </a:lnSpc>
              <a:spcBef>
                <a:spcPts val="375"/>
              </a:spcBef>
              <a:spcAft>
                <a:spcPts val="0"/>
              </a:spcAft>
              <a:buClr>
                <a:schemeClr val="dk1"/>
              </a:buClr>
              <a:buSzPts val="1600"/>
              <a:buNone/>
              <a:defRPr sz="1200"/>
            </a:lvl4pPr>
            <a:lvl5pPr lvl="4" algn="ctr">
              <a:lnSpc>
                <a:spcPct val="90000"/>
              </a:lnSpc>
              <a:spcBef>
                <a:spcPts val="375"/>
              </a:spcBef>
              <a:spcAft>
                <a:spcPts val="0"/>
              </a:spcAft>
              <a:buClr>
                <a:schemeClr val="dk1"/>
              </a:buClr>
              <a:buSzPts val="1600"/>
              <a:buNone/>
              <a:defRPr sz="1200"/>
            </a:lvl5pPr>
            <a:lvl6pPr lvl="5" algn="ctr">
              <a:lnSpc>
                <a:spcPct val="90000"/>
              </a:lnSpc>
              <a:spcBef>
                <a:spcPts val="375"/>
              </a:spcBef>
              <a:spcAft>
                <a:spcPts val="0"/>
              </a:spcAft>
              <a:buClr>
                <a:schemeClr val="dk1"/>
              </a:buClr>
              <a:buSzPts val="1600"/>
              <a:buNone/>
              <a:defRPr sz="1200"/>
            </a:lvl6pPr>
            <a:lvl7pPr lvl="6" algn="ctr">
              <a:lnSpc>
                <a:spcPct val="90000"/>
              </a:lnSpc>
              <a:spcBef>
                <a:spcPts val="375"/>
              </a:spcBef>
              <a:spcAft>
                <a:spcPts val="0"/>
              </a:spcAft>
              <a:buClr>
                <a:schemeClr val="dk1"/>
              </a:buClr>
              <a:buSzPts val="1600"/>
              <a:buNone/>
              <a:defRPr sz="1200"/>
            </a:lvl7pPr>
            <a:lvl8pPr lvl="7" algn="ctr">
              <a:lnSpc>
                <a:spcPct val="90000"/>
              </a:lnSpc>
              <a:spcBef>
                <a:spcPts val="375"/>
              </a:spcBef>
              <a:spcAft>
                <a:spcPts val="0"/>
              </a:spcAft>
              <a:buClr>
                <a:schemeClr val="dk1"/>
              </a:buClr>
              <a:buSzPts val="1600"/>
              <a:buNone/>
              <a:defRPr sz="1200"/>
            </a:lvl8pPr>
            <a:lvl9pPr lvl="8" algn="ctr">
              <a:lnSpc>
                <a:spcPct val="90000"/>
              </a:lnSpc>
              <a:spcBef>
                <a:spcPts val="375"/>
              </a:spcBef>
              <a:spcAft>
                <a:spcPts val="0"/>
              </a:spcAft>
              <a:buClr>
                <a:schemeClr val="dk1"/>
              </a:buClr>
              <a:buSzPts val="1600"/>
              <a:buNone/>
              <a:defRPr sz="1200"/>
            </a:lvl9pPr>
          </a:lstStyle>
          <a:p/>
        </p:txBody>
      </p:sp>
      <p:sp>
        <p:nvSpPr>
          <p:cNvPr id="253" name="Google Shape;253;p38"/>
          <p:cNvSpPr txBox="1"/>
          <p:nvPr>
            <p:ph idx="10" type="dt"/>
          </p:nvPr>
        </p:nvSpPr>
        <p:spPr>
          <a:xfrm>
            <a:off x="628650" y="4767263"/>
            <a:ext cx="2057400" cy="273844"/>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4" name="Google Shape;254;p38"/>
          <p:cNvSpPr txBox="1"/>
          <p:nvPr>
            <p:ph idx="11" type="ftr"/>
          </p:nvPr>
        </p:nvSpPr>
        <p:spPr>
          <a:xfrm>
            <a:off x="3028950" y="4767263"/>
            <a:ext cx="3086100" cy="273844"/>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5" name="Google Shape;255;p38"/>
          <p:cNvSpPr txBox="1"/>
          <p:nvPr>
            <p:ph idx="12" type="sldNum"/>
          </p:nvPr>
        </p:nvSpPr>
        <p:spPr>
          <a:xfrm>
            <a:off x="6457950" y="4767263"/>
            <a:ext cx="2057400" cy="273844"/>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Purple">
  <p:cSld name="Agenda - Purple">
    <p:bg>
      <p:bgPr>
        <a:solidFill>
          <a:srgbClr val="26005C"/>
        </a:solidFill>
      </p:bgPr>
    </p:bg>
    <p:spTree>
      <p:nvGrpSpPr>
        <p:cNvPr id="256" name="Shape 256"/>
        <p:cNvGrpSpPr/>
        <p:nvPr/>
      </p:nvGrpSpPr>
      <p:grpSpPr>
        <a:xfrm>
          <a:off x="0" y="0"/>
          <a:ext cx="0" cy="0"/>
          <a:chOff x="0" y="0"/>
          <a:chExt cx="0" cy="0"/>
        </a:xfrm>
      </p:grpSpPr>
      <p:sp>
        <p:nvSpPr>
          <p:cNvPr id="257" name="Google Shape;257;p39"/>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8" name="Google Shape;258;p39"/>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59" name="Google Shape;259;p39"/>
          <p:cNvSpPr txBox="1"/>
          <p:nvPr>
            <p:ph idx="3" type="body"/>
          </p:nvPr>
        </p:nvSpPr>
        <p:spPr>
          <a:xfrm>
            <a:off x="352604"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0" name="Google Shape;260;p39"/>
          <p:cNvSpPr txBox="1"/>
          <p:nvPr>
            <p:ph idx="4" type="body"/>
          </p:nvPr>
        </p:nvSpPr>
        <p:spPr>
          <a:xfrm>
            <a:off x="1156191" y="2515326"/>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1" name="Google Shape;261;p39"/>
          <p:cNvSpPr txBox="1"/>
          <p:nvPr>
            <p:ph idx="5" type="body"/>
          </p:nvPr>
        </p:nvSpPr>
        <p:spPr>
          <a:xfrm>
            <a:off x="4808222" y="2407063"/>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2" name="Google Shape;262;p39"/>
          <p:cNvSpPr txBox="1"/>
          <p:nvPr>
            <p:ph idx="6" type="body"/>
          </p:nvPr>
        </p:nvSpPr>
        <p:spPr>
          <a:xfrm>
            <a:off x="5612483" y="2515326"/>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3" name="Google Shape;263;p39"/>
          <p:cNvSpPr txBox="1"/>
          <p:nvPr>
            <p:ph idx="7"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4" name="Google Shape;264;p39"/>
          <p:cNvSpPr txBox="1"/>
          <p:nvPr>
            <p:ph idx="8"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5" name="Google Shape;265;p39"/>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lt1"/>
              </a:buClr>
              <a:buSzPts val="18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 name="Google Shape;266;p39"/>
          <p:cNvSpPr txBox="1"/>
          <p:nvPr>
            <p:ph idx="9" type="body"/>
          </p:nvPr>
        </p:nvSpPr>
        <p:spPr>
          <a:xfrm>
            <a:off x="1156099" y="177631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7" name="Google Shape;267;p39"/>
          <p:cNvSpPr txBox="1"/>
          <p:nvPr>
            <p:ph idx="13" type="body"/>
          </p:nvPr>
        </p:nvSpPr>
        <p:spPr>
          <a:xfrm>
            <a:off x="5611416" y="1778126"/>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8" name="Google Shape;268;p39"/>
          <p:cNvSpPr txBox="1"/>
          <p:nvPr>
            <p:ph idx="14" type="body"/>
          </p:nvPr>
        </p:nvSpPr>
        <p:spPr>
          <a:xfrm>
            <a:off x="1157139"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69" name="Google Shape;269;p39"/>
          <p:cNvSpPr txBox="1"/>
          <p:nvPr>
            <p:ph idx="15" type="body"/>
          </p:nvPr>
        </p:nvSpPr>
        <p:spPr>
          <a:xfrm>
            <a:off x="5611415" y="2813211"/>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70" name="Google Shape;270;p39"/>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71" name="Google Shape;271;p39"/>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72" name="Google Shape;272;p39"/>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73" name="Google Shape;273;p39"/>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sp>
        <p:nvSpPr>
          <p:cNvPr id="274" name="Google Shape;274;p39"/>
          <p:cNvSpPr txBox="1"/>
          <p:nvPr>
            <p:ph idx="16" type="body"/>
          </p:nvPr>
        </p:nvSpPr>
        <p:spPr>
          <a:xfrm>
            <a:off x="352604"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5" name="Google Shape;275;p39"/>
          <p:cNvSpPr txBox="1"/>
          <p:nvPr>
            <p:ph idx="17" type="body"/>
          </p:nvPr>
        </p:nvSpPr>
        <p:spPr>
          <a:xfrm>
            <a:off x="1156190" y="3551043"/>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6" name="Google Shape;276;p39"/>
          <p:cNvSpPr txBox="1"/>
          <p:nvPr>
            <p:ph idx="18" type="body"/>
          </p:nvPr>
        </p:nvSpPr>
        <p:spPr>
          <a:xfrm>
            <a:off x="4808221" y="3442780"/>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7" name="Google Shape;277;p39"/>
          <p:cNvSpPr txBox="1"/>
          <p:nvPr>
            <p:ph idx="19" type="body"/>
          </p:nvPr>
        </p:nvSpPr>
        <p:spPr>
          <a:xfrm>
            <a:off x="5612483" y="3551043"/>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lt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8" name="Google Shape;278;p39"/>
          <p:cNvSpPr txBox="1"/>
          <p:nvPr>
            <p:ph idx="20" type="body"/>
          </p:nvPr>
        </p:nvSpPr>
        <p:spPr>
          <a:xfrm>
            <a:off x="1157138"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79" name="Google Shape;279;p39"/>
          <p:cNvSpPr txBox="1"/>
          <p:nvPr>
            <p:ph idx="21" type="body"/>
          </p:nvPr>
        </p:nvSpPr>
        <p:spPr>
          <a:xfrm>
            <a:off x="5611414" y="3848928"/>
            <a:ext cx="3179100" cy="512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050"/>
              <a:buNone/>
              <a:defRPr b="0" sz="1050">
                <a:solidFill>
                  <a:schemeClr val="lt1"/>
                </a:solidFill>
              </a:defRPr>
            </a:lvl1pPr>
            <a:lvl2pPr indent="-228600" lvl="1" marL="914400" algn="l">
              <a:lnSpc>
                <a:spcPct val="100000"/>
              </a:lnSpc>
              <a:spcBef>
                <a:spcPts val="225"/>
              </a:spcBef>
              <a:spcAft>
                <a:spcPts val="0"/>
              </a:spcAft>
              <a:buClr>
                <a:schemeClr val="lt1"/>
              </a:buClr>
              <a:buSzPts val="1050"/>
              <a:buNone/>
              <a:defRPr b="0" sz="1050">
                <a:solidFill>
                  <a:schemeClr val="lt1"/>
                </a:solidFill>
              </a:defRPr>
            </a:lvl2pPr>
            <a:lvl3pPr indent="-295275" lvl="2" marL="1371600" algn="l">
              <a:lnSpc>
                <a:spcPct val="100000"/>
              </a:lnSpc>
              <a:spcBef>
                <a:spcPts val="225"/>
              </a:spcBef>
              <a:spcAft>
                <a:spcPts val="0"/>
              </a:spcAft>
              <a:buSzPts val="1050"/>
              <a:buChar char="•"/>
              <a:defRPr b="0" sz="1050">
                <a:solidFill>
                  <a:schemeClr val="lt1"/>
                </a:solidFill>
              </a:defRPr>
            </a:lvl3pPr>
            <a:lvl4pPr indent="-295275" lvl="3" marL="1828800" algn="l">
              <a:lnSpc>
                <a:spcPct val="100000"/>
              </a:lnSpc>
              <a:spcBef>
                <a:spcPts val="225"/>
              </a:spcBef>
              <a:spcAft>
                <a:spcPts val="0"/>
              </a:spcAft>
              <a:buSzPts val="1050"/>
              <a:buChar char="-"/>
              <a:defRPr b="0" sz="1050">
                <a:solidFill>
                  <a:schemeClr val="lt1"/>
                </a:solidFill>
              </a:defRPr>
            </a:lvl4pPr>
            <a:lvl5pPr indent="-295275" lvl="4" marL="2286000" algn="l">
              <a:lnSpc>
                <a:spcPct val="100000"/>
              </a:lnSpc>
              <a:spcBef>
                <a:spcPts val="225"/>
              </a:spcBef>
              <a:spcAft>
                <a:spcPts val="0"/>
              </a:spcAft>
              <a:buSzPts val="1050"/>
              <a:buChar char="‑"/>
              <a:defRPr b="0" sz="1050">
                <a:solidFill>
                  <a:schemeClr val="lt1"/>
                </a:solidFill>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cxnSp>
        <p:nvCxnSpPr>
          <p:cNvPr id="280" name="Google Shape;280;p39"/>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1" name="Google Shape;281;p39"/>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2" name="Google Shape;282;p39"/>
          <p:cNvCxnSpPr/>
          <p:nvPr/>
        </p:nvCxnSpPr>
        <p:spPr>
          <a:xfrm>
            <a:off x="4882076" y="1362407"/>
            <a:ext cx="3908400" cy="0"/>
          </a:xfrm>
          <a:prstGeom prst="straightConnector1">
            <a:avLst/>
          </a:prstGeom>
          <a:noFill/>
          <a:ln cap="flat" cmpd="sng" w="9525">
            <a:solidFill>
              <a:schemeClr val="accent5"/>
            </a:solidFill>
            <a:prstDash val="solid"/>
            <a:round/>
            <a:headEnd len="sm" w="sm" type="none"/>
            <a:tailEnd len="sm" w="sm" type="none"/>
          </a:ln>
        </p:spPr>
      </p:cxnSp>
      <p:cxnSp>
        <p:nvCxnSpPr>
          <p:cNvPr id="283" name="Google Shape;283;p39"/>
          <p:cNvCxnSpPr/>
          <p:nvPr/>
        </p:nvCxnSpPr>
        <p:spPr>
          <a:xfrm>
            <a:off x="4861001" y="2401484"/>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4" name="Google Shape;284;p39"/>
          <p:cNvCxnSpPr/>
          <p:nvPr/>
        </p:nvCxnSpPr>
        <p:spPr>
          <a:xfrm>
            <a:off x="405901" y="1362408"/>
            <a:ext cx="3929100" cy="6900"/>
          </a:xfrm>
          <a:prstGeom prst="straightConnector1">
            <a:avLst/>
          </a:prstGeom>
          <a:noFill/>
          <a:ln cap="flat" cmpd="sng" w="9525">
            <a:solidFill>
              <a:schemeClr val="accent5"/>
            </a:solidFill>
            <a:prstDash val="solid"/>
            <a:round/>
            <a:headEnd len="sm" w="sm" type="none"/>
            <a:tailEnd len="sm" w="sm" type="none"/>
          </a:ln>
        </p:spPr>
      </p:cxnSp>
      <p:cxnSp>
        <p:nvCxnSpPr>
          <p:cNvPr id="285" name="Google Shape;285;p39"/>
          <p:cNvCxnSpPr/>
          <p:nvPr/>
        </p:nvCxnSpPr>
        <p:spPr>
          <a:xfrm>
            <a:off x="405901" y="2401484"/>
            <a:ext cx="3929100" cy="0"/>
          </a:xfrm>
          <a:prstGeom prst="straightConnector1">
            <a:avLst/>
          </a:prstGeom>
          <a:noFill/>
          <a:ln cap="flat" cmpd="sng" w="9525">
            <a:solidFill>
              <a:schemeClr val="accent5"/>
            </a:solidFill>
            <a:prstDash val="solid"/>
            <a:round/>
            <a:headEnd len="sm" w="sm" type="none"/>
            <a:tailEnd len="sm" w="sm" type="none"/>
          </a:ln>
        </p:spPr>
      </p:cxnSp>
      <p:cxnSp>
        <p:nvCxnSpPr>
          <p:cNvPr id="286" name="Google Shape;286;p39"/>
          <p:cNvCxnSpPr/>
          <p:nvPr/>
        </p:nvCxnSpPr>
        <p:spPr>
          <a:xfrm>
            <a:off x="4861000" y="3437201"/>
            <a:ext cx="3929400" cy="0"/>
          </a:xfrm>
          <a:prstGeom prst="straightConnector1">
            <a:avLst/>
          </a:prstGeom>
          <a:noFill/>
          <a:ln cap="flat" cmpd="sng" w="9525">
            <a:solidFill>
              <a:schemeClr val="accent5"/>
            </a:solidFill>
            <a:prstDash val="solid"/>
            <a:round/>
            <a:headEnd len="sm" w="sm" type="none"/>
            <a:tailEnd len="sm" w="sm" type="none"/>
          </a:ln>
        </p:spPr>
      </p:cxnSp>
      <p:cxnSp>
        <p:nvCxnSpPr>
          <p:cNvPr id="287" name="Google Shape;287;p39"/>
          <p:cNvCxnSpPr/>
          <p:nvPr/>
        </p:nvCxnSpPr>
        <p:spPr>
          <a:xfrm>
            <a:off x="405899" y="3437201"/>
            <a:ext cx="3929100" cy="0"/>
          </a:xfrm>
          <a:prstGeom prst="straightConnector1">
            <a:avLst/>
          </a:prstGeom>
          <a:noFill/>
          <a:ln cap="flat" cmpd="sng" w="9525">
            <a:solidFill>
              <a:schemeClr val="accent5"/>
            </a:solidFill>
            <a:prstDash val="solid"/>
            <a:round/>
            <a:headEnd len="sm" w="sm" type="none"/>
            <a:tailEnd len="sm" w="sm" type="none"/>
          </a:ln>
        </p:spPr>
      </p:cxnSp>
      <p:pic>
        <p:nvPicPr>
          <p:cNvPr id="288" name="Google Shape;288;p39"/>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p:cSld name="Agenda - 4 Points">
    <p:spTree>
      <p:nvGrpSpPr>
        <p:cNvPr id="289" name="Shape 289"/>
        <p:cNvGrpSpPr/>
        <p:nvPr/>
      </p:nvGrpSpPr>
      <p:grpSpPr>
        <a:xfrm>
          <a:off x="0" y="0"/>
          <a:ext cx="0" cy="0"/>
          <a:chOff x="0" y="0"/>
          <a:chExt cx="0" cy="0"/>
        </a:xfrm>
      </p:grpSpPr>
      <p:sp>
        <p:nvSpPr>
          <p:cNvPr id="290" name="Google Shape;290;p40"/>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1" name="Google Shape;291;p40"/>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2" name="Google Shape;292;p40"/>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3" name="Google Shape;293;p40"/>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4" name="Google Shape;294;p40"/>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5" name="Google Shape;295;p40"/>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6" name="Google Shape;296;p40"/>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7" name="Google Shape;297;p40"/>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298" name="Google Shape;298;p40"/>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4 Points Detailed">
  <p:cSld name="Agenda - 4 Points Detailed">
    <p:spTree>
      <p:nvGrpSpPr>
        <p:cNvPr id="299" name="Shape 299"/>
        <p:cNvGrpSpPr/>
        <p:nvPr/>
      </p:nvGrpSpPr>
      <p:grpSpPr>
        <a:xfrm>
          <a:off x="0" y="0"/>
          <a:ext cx="0" cy="0"/>
          <a:chOff x="0" y="0"/>
          <a:chExt cx="0" cy="0"/>
        </a:xfrm>
      </p:grpSpPr>
      <p:sp>
        <p:nvSpPr>
          <p:cNvPr id="300" name="Google Shape;300;p41"/>
          <p:cNvSpPr txBox="1"/>
          <p:nvPr>
            <p:ph idx="1" type="body"/>
          </p:nvPr>
        </p:nvSpPr>
        <p:spPr>
          <a:xfrm>
            <a:off x="352604"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1" name="Google Shape;301;p41"/>
          <p:cNvSpPr txBox="1"/>
          <p:nvPr>
            <p:ph idx="2" type="body"/>
          </p:nvPr>
        </p:nvSpPr>
        <p:spPr>
          <a:xfrm>
            <a:off x="4808222" y="13692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2" name="Google Shape;302;p41"/>
          <p:cNvSpPr txBox="1"/>
          <p:nvPr>
            <p:ph idx="3" type="body"/>
          </p:nvPr>
        </p:nvSpPr>
        <p:spPr>
          <a:xfrm>
            <a:off x="352604"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3" name="Google Shape;303;p41"/>
          <p:cNvSpPr txBox="1"/>
          <p:nvPr>
            <p:ph idx="4" type="body"/>
          </p:nvPr>
        </p:nvSpPr>
        <p:spPr>
          <a:xfrm>
            <a:off x="1156191" y="3077682"/>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4" name="Google Shape;304;p41"/>
          <p:cNvSpPr txBox="1"/>
          <p:nvPr>
            <p:ph idx="5" type="body"/>
          </p:nvPr>
        </p:nvSpPr>
        <p:spPr>
          <a:xfrm>
            <a:off x="1155667" y="3376452"/>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5" name="Google Shape;305;p41"/>
          <p:cNvSpPr txBox="1"/>
          <p:nvPr>
            <p:ph idx="6" type="body"/>
          </p:nvPr>
        </p:nvSpPr>
        <p:spPr>
          <a:xfrm>
            <a:off x="4808222" y="2969419"/>
            <a:ext cx="675000" cy="561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2800"/>
              <a:buNone/>
              <a:defRPr b="1" i="0" sz="28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6" name="Google Shape;306;p41"/>
          <p:cNvSpPr txBox="1"/>
          <p:nvPr>
            <p:ph idx="7" type="body"/>
          </p:nvPr>
        </p:nvSpPr>
        <p:spPr>
          <a:xfrm>
            <a:off x="5612483" y="3077682"/>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7" name="Google Shape;307;p41"/>
          <p:cNvSpPr txBox="1"/>
          <p:nvPr>
            <p:ph idx="8" type="body"/>
          </p:nvPr>
        </p:nvSpPr>
        <p:spPr>
          <a:xfrm>
            <a:off x="5612018" y="3376452"/>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8" name="Google Shape;308;p41"/>
          <p:cNvSpPr txBox="1"/>
          <p:nvPr>
            <p:ph idx="9" type="body"/>
          </p:nvPr>
        </p:nvSpPr>
        <p:spPr>
          <a:xfrm>
            <a:off x="1156191" y="1484218"/>
            <a:ext cx="31788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09" name="Google Shape;309;p41"/>
          <p:cNvSpPr txBox="1"/>
          <p:nvPr>
            <p:ph idx="13" type="body"/>
          </p:nvPr>
        </p:nvSpPr>
        <p:spPr>
          <a:xfrm>
            <a:off x="1155667" y="1782988"/>
            <a:ext cx="31800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0" name="Google Shape;310;p41"/>
          <p:cNvSpPr txBox="1"/>
          <p:nvPr>
            <p:ph idx="14" type="body"/>
          </p:nvPr>
        </p:nvSpPr>
        <p:spPr>
          <a:xfrm>
            <a:off x="5612483" y="1484218"/>
            <a:ext cx="3177900" cy="270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1" name="Google Shape;311;p41"/>
          <p:cNvSpPr txBox="1"/>
          <p:nvPr>
            <p:ph idx="15" type="body"/>
          </p:nvPr>
        </p:nvSpPr>
        <p:spPr>
          <a:xfrm>
            <a:off x="5612018" y="1782988"/>
            <a:ext cx="3177900" cy="9108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2" name="Google Shape;312;p41"/>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tally_Blank">
  <p:cSld name="Totally_Blank">
    <p:spTree>
      <p:nvGrpSpPr>
        <p:cNvPr id="23" name="Shape 23"/>
        <p:cNvGrpSpPr/>
        <p:nvPr/>
      </p:nvGrpSpPr>
      <p:grpSpPr>
        <a:xfrm>
          <a:off x="0" y="0"/>
          <a:ext cx="0" cy="0"/>
          <a:chOff x="0" y="0"/>
          <a:chExt cx="0" cy="0"/>
        </a:xfrm>
      </p:grpSpPr>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Classic">
  <p:cSld name="Agenda - Classic">
    <p:spTree>
      <p:nvGrpSpPr>
        <p:cNvPr id="313" name="Shape 313"/>
        <p:cNvGrpSpPr/>
        <p:nvPr/>
      </p:nvGrpSpPr>
      <p:grpSpPr>
        <a:xfrm>
          <a:off x="0" y="0"/>
          <a:ext cx="0" cy="0"/>
          <a:chOff x="0" y="0"/>
          <a:chExt cx="0" cy="0"/>
        </a:xfrm>
      </p:grpSpPr>
      <p:sp>
        <p:nvSpPr>
          <p:cNvPr id="314" name="Google Shape;314;p42"/>
          <p:cNvSpPr txBox="1"/>
          <p:nvPr>
            <p:ph idx="1" type="body"/>
          </p:nvPr>
        </p:nvSpPr>
        <p:spPr>
          <a:xfrm>
            <a:off x="351960" y="1369219"/>
            <a:ext cx="8438100" cy="32634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a:lvl1pPr>
            <a:lvl2pPr indent="-228600" lvl="1" marL="914400" algn="l">
              <a:lnSpc>
                <a:spcPct val="100000"/>
              </a:lnSpc>
              <a:spcBef>
                <a:spcPts val="300"/>
              </a:spcBef>
              <a:spcAft>
                <a:spcPts val="0"/>
              </a:spcAft>
              <a:buClr>
                <a:schemeClr val="dk1"/>
              </a:buClr>
              <a:buSzPts val="1200"/>
              <a:buNone/>
              <a:defRPr sz="1200"/>
            </a:lvl2pPr>
            <a:lvl3pPr indent="-342900" lvl="2" marL="1371600" algn="l">
              <a:lnSpc>
                <a:spcPct val="100000"/>
              </a:lnSpc>
              <a:spcBef>
                <a:spcPts val="300"/>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5" name="Google Shape;315;p42"/>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ext">
  <p:cSld name="2 Columns - Text">
    <p:spTree>
      <p:nvGrpSpPr>
        <p:cNvPr id="316" name="Shape 316"/>
        <p:cNvGrpSpPr/>
        <p:nvPr/>
      </p:nvGrpSpPr>
      <p:grpSpPr>
        <a:xfrm>
          <a:off x="0" y="0"/>
          <a:ext cx="0" cy="0"/>
          <a:chOff x="0" y="0"/>
          <a:chExt cx="0" cy="0"/>
        </a:xfrm>
      </p:grpSpPr>
      <p:sp>
        <p:nvSpPr>
          <p:cNvPr id="317" name="Google Shape;317;p43"/>
          <p:cNvSpPr txBox="1"/>
          <p:nvPr>
            <p:ph idx="1"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8" name="Google Shape;318;p43"/>
          <p:cNvSpPr txBox="1"/>
          <p:nvPr>
            <p:ph idx="2" type="body"/>
          </p:nvPr>
        </p:nvSpPr>
        <p:spPr>
          <a:xfrm>
            <a:off x="480664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19" name="Google Shape;319;p43"/>
          <p:cNvSpPr txBox="1"/>
          <p:nvPr>
            <p:ph idx="3" type="body"/>
          </p:nvPr>
        </p:nvSpPr>
        <p:spPr>
          <a:xfrm>
            <a:off x="353701" y="2002256"/>
            <a:ext cx="39813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0" name="Google Shape;320;p43"/>
          <p:cNvSpPr txBox="1"/>
          <p:nvPr>
            <p:ph idx="4" type="body"/>
          </p:nvPr>
        </p:nvSpPr>
        <p:spPr>
          <a:xfrm>
            <a:off x="4806644" y="2002256"/>
            <a:ext cx="39825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1" name="Google Shape;321;p43"/>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2" name="Google Shape;322;p4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ext">
  <p:cSld name="3 Columns - Text">
    <p:spTree>
      <p:nvGrpSpPr>
        <p:cNvPr id="323" name="Shape 323"/>
        <p:cNvGrpSpPr/>
        <p:nvPr/>
      </p:nvGrpSpPr>
      <p:grpSpPr>
        <a:xfrm>
          <a:off x="0" y="0"/>
          <a:ext cx="0" cy="0"/>
          <a:chOff x="0" y="0"/>
          <a:chExt cx="0" cy="0"/>
        </a:xfrm>
      </p:grpSpPr>
      <p:sp>
        <p:nvSpPr>
          <p:cNvPr id="324" name="Google Shape;324;p44"/>
          <p:cNvSpPr txBox="1"/>
          <p:nvPr>
            <p:ph idx="1" type="body"/>
          </p:nvPr>
        </p:nvSpPr>
        <p:spPr>
          <a:xfrm>
            <a:off x="352605"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5" name="Google Shape;325;p44"/>
          <p:cNvSpPr txBox="1"/>
          <p:nvPr>
            <p:ph idx="2" type="body"/>
          </p:nvPr>
        </p:nvSpPr>
        <p:spPr>
          <a:xfrm>
            <a:off x="3226967"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6" name="Google Shape;326;p44"/>
          <p:cNvSpPr txBox="1"/>
          <p:nvPr>
            <p:ph idx="3" type="body"/>
          </p:nvPr>
        </p:nvSpPr>
        <p:spPr>
          <a:xfrm>
            <a:off x="6101330" y="1369220"/>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7" name="Google Shape;327;p44"/>
          <p:cNvSpPr txBox="1"/>
          <p:nvPr>
            <p:ph idx="4" type="body"/>
          </p:nvPr>
        </p:nvSpPr>
        <p:spPr>
          <a:xfrm>
            <a:off x="353700"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8" name="Google Shape;328;p44"/>
          <p:cNvSpPr txBox="1"/>
          <p:nvPr>
            <p:ph idx="5" type="body"/>
          </p:nvPr>
        </p:nvSpPr>
        <p:spPr>
          <a:xfrm>
            <a:off x="3228107"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29" name="Google Shape;329;p44"/>
          <p:cNvSpPr txBox="1"/>
          <p:nvPr>
            <p:ph idx="6" type="body"/>
          </p:nvPr>
        </p:nvSpPr>
        <p:spPr>
          <a:xfrm>
            <a:off x="6101321" y="2002256"/>
            <a:ext cx="2687700" cy="2646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0" name="Google Shape;330;p44"/>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1" name="Google Shape;331;p44"/>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Icons">
  <p:cSld name="2 Columns - Icons">
    <p:spTree>
      <p:nvGrpSpPr>
        <p:cNvPr id="332" name="Shape 332"/>
        <p:cNvGrpSpPr/>
        <p:nvPr/>
      </p:nvGrpSpPr>
      <p:grpSpPr>
        <a:xfrm>
          <a:off x="0" y="0"/>
          <a:ext cx="0" cy="0"/>
          <a:chOff x="0" y="0"/>
          <a:chExt cx="0" cy="0"/>
        </a:xfrm>
      </p:grpSpPr>
      <p:sp>
        <p:nvSpPr>
          <p:cNvPr id="333" name="Google Shape;333;p45"/>
          <p:cNvSpPr txBox="1"/>
          <p:nvPr>
            <p:ph idx="1" type="body"/>
          </p:nvPr>
        </p:nvSpPr>
        <p:spPr>
          <a:xfrm>
            <a:off x="35260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4" name="Google Shape;334;p45"/>
          <p:cNvSpPr txBox="1"/>
          <p:nvPr>
            <p:ph idx="2" type="body"/>
          </p:nvPr>
        </p:nvSpPr>
        <p:spPr>
          <a:xfrm>
            <a:off x="4806464" y="2327505"/>
            <a:ext cx="39825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5" name="Google Shape;335;p45"/>
          <p:cNvSpPr/>
          <p:nvPr>
            <p:ph idx="3" type="pic"/>
          </p:nvPr>
        </p:nvSpPr>
        <p:spPr>
          <a:xfrm>
            <a:off x="352427" y="1369220"/>
            <a:ext cx="783300" cy="782100"/>
          </a:xfrm>
          <a:prstGeom prst="rect">
            <a:avLst/>
          </a:prstGeom>
          <a:noFill/>
          <a:ln>
            <a:noFill/>
          </a:ln>
        </p:spPr>
      </p:sp>
      <p:sp>
        <p:nvSpPr>
          <p:cNvPr id="336" name="Google Shape;336;p45"/>
          <p:cNvSpPr/>
          <p:nvPr>
            <p:ph idx="4" type="pic"/>
          </p:nvPr>
        </p:nvSpPr>
        <p:spPr>
          <a:xfrm>
            <a:off x="4806466" y="1369220"/>
            <a:ext cx="783300" cy="782100"/>
          </a:xfrm>
          <a:prstGeom prst="rect">
            <a:avLst/>
          </a:prstGeom>
          <a:noFill/>
          <a:ln>
            <a:noFill/>
          </a:ln>
        </p:spPr>
      </p:sp>
      <p:sp>
        <p:nvSpPr>
          <p:cNvPr id="337" name="Google Shape;337;p45"/>
          <p:cNvSpPr txBox="1"/>
          <p:nvPr>
            <p:ph idx="5"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38" name="Google Shape;338;p45"/>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Icons">
  <p:cSld name="3 Columns - Icons">
    <p:spTree>
      <p:nvGrpSpPr>
        <p:cNvPr id="339" name="Shape 339"/>
        <p:cNvGrpSpPr/>
        <p:nvPr/>
      </p:nvGrpSpPr>
      <p:grpSpPr>
        <a:xfrm>
          <a:off x="0" y="0"/>
          <a:ext cx="0" cy="0"/>
          <a:chOff x="0" y="0"/>
          <a:chExt cx="0" cy="0"/>
        </a:xfrm>
      </p:grpSpPr>
      <p:sp>
        <p:nvSpPr>
          <p:cNvPr id="340" name="Google Shape;340;p46"/>
          <p:cNvSpPr txBox="1"/>
          <p:nvPr>
            <p:ph idx="1" type="body"/>
          </p:nvPr>
        </p:nvSpPr>
        <p:spPr>
          <a:xfrm>
            <a:off x="352604"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1" name="Google Shape;341;p46"/>
          <p:cNvSpPr/>
          <p:nvPr>
            <p:ph idx="2" type="pic"/>
          </p:nvPr>
        </p:nvSpPr>
        <p:spPr>
          <a:xfrm>
            <a:off x="352427" y="1369220"/>
            <a:ext cx="783300" cy="782100"/>
          </a:xfrm>
          <a:prstGeom prst="rect">
            <a:avLst/>
          </a:prstGeom>
          <a:noFill/>
          <a:ln>
            <a:noFill/>
          </a:ln>
        </p:spPr>
      </p:sp>
      <p:sp>
        <p:nvSpPr>
          <p:cNvPr id="342" name="Google Shape;342;p46"/>
          <p:cNvSpPr txBox="1"/>
          <p:nvPr>
            <p:ph idx="3" type="body"/>
          </p:nvPr>
        </p:nvSpPr>
        <p:spPr>
          <a:xfrm>
            <a:off x="3226877"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3" name="Google Shape;343;p46"/>
          <p:cNvSpPr/>
          <p:nvPr>
            <p:ph idx="4" type="pic"/>
          </p:nvPr>
        </p:nvSpPr>
        <p:spPr>
          <a:xfrm>
            <a:off x="3226700" y="1369220"/>
            <a:ext cx="783300" cy="782100"/>
          </a:xfrm>
          <a:prstGeom prst="rect">
            <a:avLst/>
          </a:prstGeom>
          <a:noFill/>
          <a:ln>
            <a:noFill/>
          </a:ln>
        </p:spPr>
      </p:sp>
      <p:sp>
        <p:nvSpPr>
          <p:cNvPr id="344" name="Google Shape;344;p46"/>
          <p:cNvSpPr txBox="1"/>
          <p:nvPr>
            <p:ph idx="5" type="body"/>
          </p:nvPr>
        </p:nvSpPr>
        <p:spPr>
          <a:xfrm>
            <a:off x="6100972" y="2327505"/>
            <a:ext cx="2687700" cy="23052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5" name="Google Shape;345;p46"/>
          <p:cNvSpPr/>
          <p:nvPr>
            <p:ph idx="6" type="pic"/>
          </p:nvPr>
        </p:nvSpPr>
        <p:spPr>
          <a:xfrm>
            <a:off x="6100794" y="1369220"/>
            <a:ext cx="783300" cy="782100"/>
          </a:xfrm>
          <a:prstGeom prst="rect">
            <a:avLst/>
          </a:prstGeom>
          <a:noFill/>
          <a:ln>
            <a:noFill/>
          </a:ln>
        </p:spPr>
      </p:sp>
      <p:sp>
        <p:nvSpPr>
          <p:cNvPr id="346" name="Google Shape;346;p46"/>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47" name="Google Shape;347;p46"/>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lumns - Topics">
  <p:cSld name="2 Columns - Topics">
    <p:spTree>
      <p:nvGrpSpPr>
        <p:cNvPr id="348" name="Shape 348"/>
        <p:cNvGrpSpPr/>
        <p:nvPr/>
      </p:nvGrpSpPr>
      <p:grpSpPr>
        <a:xfrm>
          <a:off x="0" y="0"/>
          <a:ext cx="0" cy="0"/>
          <a:chOff x="0" y="0"/>
          <a:chExt cx="0" cy="0"/>
        </a:xfrm>
      </p:grpSpPr>
      <p:sp>
        <p:nvSpPr>
          <p:cNvPr id="349" name="Google Shape;349;p47"/>
          <p:cNvSpPr txBox="1"/>
          <p:nvPr>
            <p:ph idx="1" type="body"/>
          </p:nvPr>
        </p:nvSpPr>
        <p:spPr>
          <a:xfrm>
            <a:off x="352603"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0" name="Google Shape;350;p47"/>
          <p:cNvSpPr txBox="1"/>
          <p:nvPr>
            <p:ph idx="2" type="body"/>
          </p:nvPr>
        </p:nvSpPr>
        <p:spPr>
          <a:xfrm>
            <a:off x="352601"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1" name="Google Shape;351;p47"/>
          <p:cNvSpPr txBox="1"/>
          <p:nvPr>
            <p:ph idx="3" type="body"/>
          </p:nvPr>
        </p:nvSpPr>
        <p:spPr>
          <a:xfrm>
            <a:off x="4807457" y="1373701"/>
            <a:ext cx="39825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2" name="Google Shape;352;p47"/>
          <p:cNvSpPr txBox="1"/>
          <p:nvPr>
            <p:ph idx="4" type="body"/>
          </p:nvPr>
        </p:nvSpPr>
        <p:spPr>
          <a:xfrm>
            <a:off x="4807457" y="1562606"/>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3" name="Google Shape;353;p47"/>
          <p:cNvSpPr txBox="1"/>
          <p:nvPr>
            <p:ph idx="5" type="body"/>
          </p:nvPr>
        </p:nvSpPr>
        <p:spPr>
          <a:xfrm>
            <a:off x="4806638"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4" name="Google Shape;354;p47"/>
          <p:cNvSpPr txBox="1"/>
          <p:nvPr>
            <p:ph idx="6" type="body"/>
          </p:nvPr>
        </p:nvSpPr>
        <p:spPr>
          <a:xfrm>
            <a:off x="358640" y="2179699"/>
            <a:ext cx="39825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5" name="Google Shape;355;p47"/>
          <p:cNvSpPr txBox="1"/>
          <p:nvPr>
            <p:ph idx="7"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6" name="Google Shape;356;p47"/>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lumns - Topics">
  <p:cSld name="3 Columns - Topics">
    <p:spTree>
      <p:nvGrpSpPr>
        <p:cNvPr id="357" name="Shape 357"/>
        <p:cNvGrpSpPr/>
        <p:nvPr/>
      </p:nvGrpSpPr>
      <p:grpSpPr>
        <a:xfrm>
          <a:off x="0" y="0"/>
          <a:ext cx="0" cy="0"/>
          <a:chOff x="0" y="0"/>
          <a:chExt cx="0" cy="0"/>
        </a:xfrm>
      </p:grpSpPr>
      <p:sp>
        <p:nvSpPr>
          <p:cNvPr id="358" name="Google Shape;358;p48"/>
          <p:cNvSpPr txBox="1"/>
          <p:nvPr>
            <p:ph idx="1" type="body"/>
          </p:nvPr>
        </p:nvSpPr>
        <p:spPr>
          <a:xfrm>
            <a:off x="6101321"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59" name="Google Shape;359;p48"/>
          <p:cNvSpPr txBox="1"/>
          <p:nvPr>
            <p:ph idx="2" type="body"/>
          </p:nvPr>
        </p:nvSpPr>
        <p:spPr>
          <a:xfrm>
            <a:off x="6101321"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0" name="Google Shape;360;p48"/>
          <p:cNvSpPr txBox="1"/>
          <p:nvPr>
            <p:ph idx="3" type="body"/>
          </p:nvPr>
        </p:nvSpPr>
        <p:spPr>
          <a:xfrm>
            <a:off x="354900"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1" name="Google Shape;361;p48"/>
          <p:cNvSpPr txBox="1"/>
          <p:nvPr>
            <p:ph idx="4" type="body"/>
          </p:nvPr>
        </p:nvSpPr>
        <p:spPr>
          <a:xfrm>
            <a:off x="354899"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2" name="Google Shape;362;p48"/>
          <p:cNvSpPr txBox="1"/>
          <p:nvPr>
            <p:ph idx="5" type="body"/>
          </p:nvPr>
        </p:nvSpPr>
        <p:spPr>
          <a:xfrm>
            <a:off x="3228108" y="1373701"/>
            <a:ext cx="26877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3" name="Google Shape;363;p48"/>
          <p:cNvSpPr txBox="1"/>
          <p:nvPr>
            <p:ph idx="6" type="body"/>
          </p:nvPr>
        </p:nvSpPr>
        <p:spPr>
          <a:xfrm>
            <a:off x="3228107" y="1562606"/>
            <a:ext cx="26877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4" name="Google Shape;364;p48"/>
          <p:cNvSpPr txBox="1"/>
          <p:nvPr>
            <p:ph idx="7" type="body"/>
          </p:nvPr>
        </p:nvSpPr>
        <p:spPr>
          <a:xfrm>
            <a:off x="353700"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5" name="Google Shape;365;p48"/>
          <p:cNvSpPr txBox="1"/>
          <p:nvPr>
            <p:ph idx="8" type="body"/>
          </p:nvPr>
        </p:nvSpPr>
        <p:spPr>
          <a:xfrm>
            <a:off x="3228107"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6" name="Google Shape;366;p48"/>
          <p:cNvSpPr txBox="1"/>
          <p:nvPr>
            <p:ph idx="9" type="body"/>
          </p:nvPr>
        </p:nvSpPr>
        <p:spPr>
          <a:xfrm>
            <a:off x="6101321" y="2179699"/>
            <a:ext cx="2687700" cy="2469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350"/>
              <a:buNone/>
              <a:defRPr b="0" sz="1350"/>
            </a:lvl1pPr>
            <a:lvl2pPr indent="-228600" lvl="1" marL="914400" algn="l">
              <a:lnSpc>
                <a:spcPct val="100000"/>
              </a:lnSpc>
              <a:spcBef>
                <a:spcPts val="600"/>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7" name="Google Shape;367;p48"/>
          <p:cNvSpPr txBox="1"/>
          <p:nvPr>
            <p:ph idx="13"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68" name="Google Shape;368;p4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 6 Bullets">
  <p:cSld name="Icons - 6 Bullets">
    <p:spTree>
      <p:nvGrpSpPr>
        <p:cNvPr id="369" name="Shape 369"/>
        <p:cNvGrpSpPr/>
        <p:nvPr/>
      </p:nvGrpSpPr>
      <p:grpSpPr>
        <a:xfrm>
          <a:off x="0" y="0"/>
          <a:ext cx="0" cy="0"/>
          <a:chOff x="0" y="0"/>
          <a:chExt cx="0" cy="0"/>
        </a:xfrm>
      </p:grpSpPr>
      <p:sp>
        <p:nvSpPr>
          <p:cNvPr id="370" name="Google Shape;370;p49"/>
          <p:cNvSpPr/>
          <p:nvPr>
            <p:ph idx="2" type="pic"/>
          </p:nvPr>
        </p:nvSpPr>
        <p:spPr>
          <a:xfrm>
            <a:off x="352426" y="1369219"/>
            <a:ext cx="624600" cy="623700"/>
          </a:xfrm>
          <a:prstGeom prst="rect">
            <a:avLst/>
          </a:prstGeom>
          <a:noFill/>
          <a:ln>
            <a:noFill/>
          </a:ln>
        </p:spPr>
      </p:sp>
      <p:sp>
        <p:nvSpPr>
          <p:cNvPr id="371" name="Google Shape;371;p49"/>
          <p:cNvSpPr txBox="1"/>
          <p:nvPr>
            <p:ph idx="1" type="body"/>
          </p:nvPr>
        </p:nvSpPr>
        <p:spPr>
          <a:xfrm>
            <a:off x="1104902"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2" name="Google Shape;372;p49"/>
          <p:cNvSpPr txBox="1"/>
          <p:nvPr>
            <p:ph idx="3" type="body"/>
          </p:nvPr>
        </p:nvSpPr>
        <p:spPr>
          <a:xfrm>
            <a:off x="1104901"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3" name="Google Shape;373;p49"/>
          <p:cNvSpPr txBox="1"/>
          <p:nvPr>
            <p:ph idx="4" type="body"/>
          </p:nvPr>
        </p:nvSpPr>
        <p:spPr>
          <a:xfrm>
            <a:off x="353702" y="692109"/>
            <a:ext cx="7736700" cy="2739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500"/>
              <a:buNone/>
              <a:defRPr b="0" sz="1500"/>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4" name="Google Shape;374;p49"/>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5" name="Google Shape;375;p49"/>
          <p:cNvSpPr/>
          <p:nvPr>
            <p:ph idx="5" type="pic"/>
          </p:nvPr>
        </p:nvSpPr>
        <p:spPr>
          <a:xfrm>
            <a:off x="352426" y="3007519"/>
            <a:ext cx="624600" cy="623700"/>
          </a:xfrm>
          <a:prstGeom prst="rect">
            <a:avLst/>
          </a:prstGeom>
          <a:noFill/>
          <a:ln>
            <a:noFill/>
          </a:ln>
        </p:spPr>
      </p:sp>
      <p:sp>
        <p:nvSpPr>
          <p:cNvPr id="376" name="Google Shape;376;p49"/>
          <p:cNvSpPr txBox="1"/>
          <p:nvPr>
            <p:ph idx="6" type="body"/>
          </p:nvPr>
        </p:nvSpPr>
        <p:spPr>
          <a:xfrm>
            <a:off x="1104902"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7" name="Google Shape;377;p49"/>
          <p:cNvSpPr txBox="1"/>
          <p:nvPr>
            <p:ph idx="7" type="body"/>
          </p:nvPr>
        </p:nvSpPr>
        <p:spPr>
          <a:xfrm>
            <a:off x="1104901"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78" name="Google Shape;378;p49"/>
          <p:cNvSpPr/>
          <p:nvPr>
            <p:ph idx="8" type="pic"/>
          </p:nvPr>
        </p:nvSpPr>
        <p:spPr>
          <a:xfrm>
            <a:off x="4807100" y="1369219"/>
            <a:ext cx="624600" cy="623700"/>
          </a:xfrm>
          <a:prstGeom prst="rect">
            <a:avLst/>
          </a:prstGeom>
          <a:noFill/>
          <a:ln>
            <a:noFill/>
          </a:ln>
        </p:spPr>
      </p:sp>
      <p:sp>
        <p:nvSpPr>
          <p:cNvPr id="379" name="Google Shape;379;p49"/>
          <p:cNvSpPr txBox="1"/>
          <p:nvPr>
            <p:ph idx="9" type="body"/>
          </p:nvPr>
        </p:nvSpPr>
        <p:spPr>
          <a:xfrm>
            <a:off x="5559575" y="13737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0" name="Google Shape;380;p49"/>
          <p:cNvSpPr txBox="1"/>
          <p:nvPr>
            <p:ph idx="13" type="body"/>
          </p:nvPr>
        </p:nvSpPr>
        <p:spPr>
          <a:xfrm>
            <a:off x="5559575" y="15626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1" name="Google Shape;381;p49"/>
          <p:cNvSpPr/>
          <p:nvPr>
            <p:ph idx="14" type="pic"/>
          </p:nvPr>
        </p:nvSpPr>
        <p:spPr>
          <a:xfrm>
            <a:off x="4807100" y="3007519"/>
            <a:ext cx="624600" cy="623700"/>
          </a:xfrm>
          <a:prstGeom prst="rect">
            <a:avLst/>
          </a:prstGeom>
          <a:noFill/>
          <a:ln>
            <a:noFill/>
          </a:ln>
        </p:spPr>
      </p:sp>
      <p:sp>
        <p:nvSpPr>
          <p:cNvPr id="382" name="Google Shape;382;p49"/>
          <p:cNvSpPr txBox="1"/>
          <p:nvPr>
            <p:ph idx="15" type="body"/>
          </p:nvPr>
        </p:nvSpPr>
        <p:spPr>
          <a:xfrm>
            <a:off x="5559575" y="3012001"/>
            <a:ext cx="3230400" cy="162000"/>
          </a:xfrm>
          <a:prstGeom prst="rect">
            <a:avLst/>
          </a:prstGeom>
          <a:noFill/>
          <a:ln>
            <a:noFill/>
          </a:ln>
        </p:spPr>
        <p:txBody>
          <a:bodyPr anchorCtr="0" anchor="t" bIns="0" lIns="91425" spcFirstLastPara="1" rIns="90000" wrap="square" tIns="0">
            <a:noAutofit/>
          </a:bodyPr>
          <a:lstStyle>
            <a:lvl1pPr indent="-228600" lvl="0" marL="457200" algn="l">
              <a:lnSpc>
                <a:spcPct val="100000"/>
              </a:lnSpc>
              <a:spcBef>
                <a:spcPts val="300"/>
              </a:spcBef>
              <a:spcAft>
                <a:spcPts val="0"/>
              </a:spcAft>
              <a:buSzPts val="900"/>
              <a:buNone/>
              <a:defRPr b="0" sz="900">
                <a:solidFill>
                  <a:schemeClr val="accent6"/>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3" name="Google Shape;383;p49"/>
          <p:cNvSpPr txBox="1"/>
          <p:nvPr>
            <p:ph idx="16" type="body"/>
          </p:nvPr>
        </p:nvSpPr>
        <p:spPr>
          <a:xfrm>
            <a:off x="5559575" y="3200906"/>
            <a:ext cx="32304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4" name="Google Shape;384;p49"/>
          <p:cNvSpPr txBox="1"/>
          <p:nvPr>
            <p:ph idx="17" type="body"/>
          </p:nvPr>
        </p:nvSpPr>
        <p:spPr>
          <a:xfrm>
            <a:off x="1104900"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5" name="Google Shape;385;p49"/>
          <p:cNvSpPr txBox="1"/>
          <p:nvPr>
            <p:ph idx="18" type="body"/>
          </p:nvPr>
        </p:nvSpPr>
        <p:spPr>
          <a:xfrm>
            <a:off x="1104900"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6" name="Google Shape;386;p49"/>
          <p:cNvSpPr txBox="1"/>
          <p:nvPr>
            <p:ph idx="19" type="body"/>
          </p:nvPr>
        </p:nvSpPr>
        <p:spPr>
          <a:xfrm>
            <a:off x="5559752" y="2097747"/>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87" name="Google Shape;387;p49"/>
          <p:cNvSpPr txBox="1"/>
          <p:nvPr>
            <p:ph idx="20" type="body"/>
          </p:nvPr>
        </p:nvSpPr>
        <p:spPr>
          <a:xfrm>
            <a:off x="5559752" y="3736046"/>
            <a:ext cx="3230100" cy="5970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dk1"/>
              </a:buClr>
              <a:buSzPts val="1350"/>
              <a:buNone/>
              <a:defRPr b="0" sz="1350"/>
            </a:lvl2pPr>
            <a:lvl3pPr indent="-314325" lvl="2" marL="1371600" algn="l">
              <a:lnSpc>
                <a:spcPct val="100000"/>
              </a:lnSpc>
              <a:spcBef>
                <a:spcPts val="225"/>
              </a:spcBef>
              <a:spcAft>
                <a:spcPts val="0"/>
              </a:spcAft>
              <a:buSzPts val="1350"/>
              <a:buChar char="•"/>
              <a:defRPr b="0" sz="1350"/>
            </a:lvl3pPr>
            <a:lvl4pPr indent="-314325" lvl="3" marL="1828800" algn="l">
              <a:lnSpc>
                <a:spcPct val="100000"/>
              </a:lnSpc>
              <a:spcBef>
                <a:spcPts val="225"/>
              </a:spcBef>
              <a:spcAft>
                <a:spcPts val="0"/>
              </a:spcAft>
              <a:buSzPts val="1350"/>
              <a:buChar char="-"/>
              <a:defRPr b="0" sz="1350"/>
            </a:lvl4pPr>
            <a:lvl5pPr indent="-314325" lvl="4" marL="2286000" algn="l">
              <a:lnSpc>
                <a:spcPct val="100000"/>
              </a:lnSpc>
              <a:spcBef>
                <a:spcPts val="225"/>
              </a:spcBef>
              <a:spcAft>
                <a:spcPts val="0"/>
              </a:spcAft>
              <a:buSzPts val="1350"/>
              <a:buChar char="‑"/>
              <a:defRPr b="0" sz="1350"/>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cSld name="Text and Image">
    <p:spTree>
      <p:nvGrpSpPr>
        <p:cNvPr id="388" name="Shape 388"/>
        <p:cNvGrpSpPr/>
        <p:nvPr/>
      </p:nvGrpSpPr>
      <p:grpSpPr>
        <a:xfrm>
          <a:off x="0" y="0"/>
          <a:ext cx="0" cy="0"/>
          <a:chOff x="0" y="0"/>
          <a:chExt cx="0" cy="0"/>
        </a:xfrm>
      </p:grpSpPr>
      <p:sp>
        <p:nvSpPr>
          <p:cNvPr id="389" name="Google Shape;389;p50"/>
          <p:cNvSpPr/>
          <p:nvPr>
            <p:ph idx="2" type="pic"/>
          </p:nvPr>
        </p:nvSpPr>
        <p:spPr>
          <a:xfrm>
            <a:off x="4806554" y="0"/>
            <a:ext cx="4337400" cy="5143500"/>
          </a:xfrm>
          <a:prstGeom prst="rect">
            <a:avLst/>
          </a:prstGeom>
          <a:noFill/>
          <a:ln>
            <a:noFill/>
          </a:ln>
        </p:spPr>
      </p:sp>
      <p:sp>
        <p:nvSpPr>
          <p:cNvPr id="390" name="Google Shape;390;p50"/>
          <p:cNvSpPr txBox="1"/>
          <p:nvPr>
            <p:ph idx="1" type="body"/>
          </p:nvPr>
        </p:nvSpPr>
        <p:spPr>
          <a:xfrm>
            <a:off x="352605" y="2004061"/>
            <a:ext cx="3982500" cy="262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1" name="Google Shape;391;p50"/>
          <p:cNvSpPr txBox="1"/>
          <p:nvPr>
            <p:ph idx="3" type="body"/>
          </p:nvPr>
        </p:nvSpPr>
        <p:spPr>
          <a:xfrm>
            <a:off x="352605" y="1369220"/>
            <a:ext cx="3982500" cy="4986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2" name="Google Shape;392;p50"/>
          <p:cNvSpPr/>
          <p:nvPr>
            <p:ph idx="4" type="pic"/>
          </p:nvPr>
        </p:nvSpPr>
        <p:spPr>
          <a:xfrm>
            <a:off x="8320087" y="262855"/>
            <a:ext cx="494100" cy="445500"/>
          </a:xfrm>
          <a:prstGeom prst="rect">
            <a:avLst/>
          </a:prstGeom>
          <a:noFill/>
          <a:ln>
            <a:noFill/>
          </a:ln>
        </p:spPr>
      </p:sp>
      <p:sp>
        <p:nvSpPr>
          <p:cNvPr id="393" name="Google Shape;393;p50"/>
          <p:cNvSpPr txBox="1"/>
          <p:nvPr>
            <p:ph type="title"/>
          </p:nvPr>
        </p:nvSpPr>
        <p:spPr>
          <a:xfrm>
            <a:off x="354082" y="288754"/>
            <a:ext cx="3981000" cy="8541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and Image">
  <p:cSld name="Icons and Image">
    <p:spTree>
      <p:nvGrpSpPr>
        <p:cNvPr id="394" name="Shape 394"/>
        <p:cNvGrpSpPr/>
        <p:nvPr/>
      </p:nvGrpSpPr>
      <p:grpSpPr>
        <a:xfrm>
          <a:off x="0" y="0"/>
          <a:ext cx="0" cy="0"/>
          <a:chOff x="0" y="0"/>
          <a:chExt cx="0" cy="0"/>
        </a:xfrm>
      </p:grpSpPr>
      <p:sp>
        <p:nvSpPr>
          <p:cNvPr id="395" name="Google Shape;395;p51"/>
          <p:cNvSpPr txBox="1"/>
          <p:nvPr>
            <p:ph idx="1" type="body"/>
          </p:nvPr>
        </p:nvSpPr>
        <p:spPr>
          <a:xfrm>
            <a:off x="1132115" y="1369219"/>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396" name="Google Shape;396;p51"/>
          <p:cNvSpPr/>
          <p:nvPr>
            <p:ph idx="2" type="pic"/>
          </p:nvPr>
        </p:nvSpPr>
        <p:spPr>
          <a:xfrm>
            <a:off x="352426" y="1369219"/>
            <a:ext cx="627300" cy="623700"/>
          </a:xfrm>
          <a:prstGeom prst="rect">
            <a:avLst/>
          </a:prstGeom>
          <a:noFill/>
          <a:ln>
            <a:noFill/>
          </a:ln>
        </p:spPr>
      </p:sp>
      <p:sp>
        <p:nvSpPr>
          <p:cNvPr id="397" name="Google Shape;397;p51"/>
          <p:cNvSpPr/>
          <p:nvPr>
            <p:ph idx="3" type="pic"/>
          </p:nvPr>
        </p:nvSpPr>
        <p:spPr>
          <a:xfrm>
            <a:off x="4806554" y="0"/>
            <a:ext cx="4337400" cy="5143500"/>
          </a:xfrm>
          <a:prstGeom prst="rect">
            <a:avLst/>
          </a:prstGeom>
          <a:noFill/>
          <a:ln>
            <a:noFill/>
          </a:ln>
        </p:spPr>
      </p:sp>
      <p:sp>
        <p:nvSpPr>
          <p:cNvPr id="398" name="Google Shape;398;p51"/>
          <p:cNvSpPr txBox="1"/>
          <p:nvPr>
            <p:ph type="title"/>
          </p:nvPr>
        </p:nvSpPr>
        <p:spPr>
          <a:xfrm>
            <a:off x="354082" y="288754"/>
            <a:ext cx="3981000" cy="8433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9" name="Google Shape;399;p51"/>
          <p:cNvSpPr txBox="1"/>
          <p:nvPr>
            <p:ph idx="4" type="body"/>
          </p:nvPr>
        </p:nvSpPr>
        <p:spPr>
          <a:xfrm>
            <a:off x="1132115" y="2149648"/>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0" name="Google Shape;400;p51"/>
          <p:cNvSpPr/>
          <p:nvPr>
            <p:ph idx="5" type="pic"/>
          </p:nvPr>
        </p:nvSpPr>
        <p:spPr>
          <a:xfrm>
            <a:off x="352426" y="2149648"/>
            <a:ext cx="627300" cy="626400"/>
          </a:xfrm>
          <a:prstGeom prst="rect">
            <a:avLst/>
          </a:prstGeom>
          <a:noFill/>
          <a:ln>
            <a:noFill/>
          </a:ln>
        </p:spPr>
      </p:sp>
      <p:sp>
        <p:nvSpPr>
          <p:cNvPr id="401" name="Google Shape;401;p51"/>
          <p:cNvSpPr txBox="1"/>
          <p:nvPr>
            <p:ph idx="6" type="body"/>
          </p:nvPr>
        </p:nvSpPr>
        <p:spPr>
          <a:xfrm>
            <a:off x="1132115" y="2930077"/>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2" name="Google Shape;402;p51"/>
          <p:cNvSpPr/>
          <p:nvPr>
            <p:ph idx="7" type="pic"/>
          </p:nvPr>
        </p:nvSpPr>
        <p:spPr>
          <a:xfrm>
            <a:off x="352426" y="2930077"/>
            <a:ext cx="627300" cy="626400"/>
          </a:xfrm>
          <a:prstGeom prst="rect">
            <a:avLst/>
          </a:prstGeom>
          <a:noFill/>
          <a:ln>
            <a:noFill/>
          </a:ln>
        </p:spPr>
      </p:sp>
      <p:sp>
        <p:nvSpPr>
          <p:cNvPr id="403" name="Google Shape;403;p51"/>
          <p:cNvSpPr txBox="1"/>
          <p:nvPr>
            <p:ph idx="8" type="body"/>
          </p:nvPr>
        </p:nvSpPr>
        <p:spPr>
          <a:xfrm>
            <a:off x="1132115" y="3710505"/>
            <a:ext cx="3203100" cy="6264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800"/>
              <a:buNone/>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04" name="Google Shape;404;p51"/>
          <p:cNvSpPr/>
          <p:nvPr>
            <p:ph idx="9" type="pic"/>
          </p:nvPr>
        </p:nvSpPr>
        <p:spPr>
          <a:xfrm>
            <a:off x="352426" y="3710505"/>
            <a:ext cx="627300" cy="626400"/>
          </a:xfrm>
          <a:prstGeom prst="rect">
            <a:avLst/>
          </a:prstGeom>
          <a:noFill/>
          <a:ln>
            <a:noFill/>
          </a:ln>
        </p:spPr>
      </p:sp>
      <p:sp>
        <p:nvSpPr>
          <p:cNvPr id="405" name="Google Shape;405;p51"/>
          <p:cNvSpPr/>
          <p:nvPr>
            <p:ph idx="13" type="pic"/>
          </p:nvPr>
        </p:nvSpPr>
        <p:spPr>
          <a:xfrm>
            <a:off x="8320087" y="262855"/>
            <a:ext cx="494100" cy="4455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24" name="Shape 24"/>
        <p:cNvGrpSpPr/>
        <p:nvPr/>
      </p:nvGrpSpPr>
      <p:grpSpPr>
        <a:xfrm>
          <a:off x="0" y="0"/>
          <a:ext cx="0" cy="0"/>
          <a:chOff x="0" y="0"/>
          <a:chExt cx="0" cy="0"/>
        </a:xfrm>
      </p:grpSpPr>
      <p:pic>
        <p:nvPicPr>
          <p:cNvPr id="25" name="Google Shape;25;p6"/>
          <p:cNvPicPr preferRelativeResize="0"/>
          <p:nvPr/>
        </p:nvPicPr>
        <p:blipFill rotWithShape="1">
          <a:blip r:embed="rId2">
            <a:alphaModFix/>
          </a:blip>
          <a:srcRect b="0" l="0" r="0" t="0"/>
          <a:stretch/>
        </p:blipFill>
        <p:spPr>
          <a:xfrm>
            <a:off x="2663687" y="2218306"/>
            <a:ext cx="3700985" cy="706889"/>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1" showMasterSp="0">
  <p:cSld name="Divider 01">
    <p:bg>
      <p:bgPr>
        <a:solidFill>
          <a:schemeClr val="accent5"/>
        </a:solidFill>
      </p:bgPr>
    </p:bg>
    <p:spTree>
      <p:nvGrpSpPr>
        <p:cNvPr id="406" name="Shape 406"/>
        <p:cNvGrpSpPr/>
        <p:nvPr/>
      </p:nvGrpSpPr>
      <p:grpSpPr>
        <a:xfrm>
          <a:off x="0" y="0"/>
          <a:ext cx="0" cy="0"/>
          <a:chOff x="0" y="0"/>
          <a:chExt cx="0" cy="0"/>
        </a:xfrm>
      </p:grpSpPr>
      <p:pic>
        <p:nvPicPr>
          <p:cNvPr id="407" name="Google Shape;407;p52"/>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08" name="Google Shape;408;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09" name="Google Shape;409;p5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0" name="Google Shape;410;p5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dk2"/>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11" name="Google Shape;411;p52"/>
          <p:cNvPicPr preferRelativeResize="0"/>
          <p:nvPr/>
        </p:nvPicPr>
        <p:blipFill rotWithShape="1">
          <a:blip r:embed="rId2">
            <a:alphaModFix/>
          </a:blip>
          <a:srcRect b="0" l="0" r="0" t="0"/>
          <a:stretch/>
        </p:blipFill>
        <p:spPr>
          <a:xfrm>
            <a:off x="0" y="1"/>
            <a:ext cx="9144000" cy="5127476"/>
          </a:xfrm>
          <a:prstGeom prst="rect">
            <a:avLst/>
          </a:prstGeom>
          <a:noFill/>
          <a:ln>
            <a:noFill/>
          </a:ln>
        </p:spPr>
      </p:pic>
      <p:pic>
        <p:nvPicPr>
          <p:cNvPr id="412" name="Google Shape;412;p52"/>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03" showMasterSp="0">
  <p:cSld name="Divider 03">
    <p:bg>
      <p:bgPr>
        <a:solidFill>
          <a:srgbClr val="2A1454"/>
        </a:solidFill>
      </p:bgPr>
    </p:bg>
    <p:spTree>
      <p:nvGrpSpPr>
        <p:cNvPr id="413" name="Shape 413"/>
        <p:cNvGrpSpPr/>
        <p:nvPr/>
      </p:nvGrpSpPr>
      <p:grpSpPr>
        <a:xfrm>
          <a:off x="0" y="0"/>
          <a:ext cx="0" cy="0"/>
          <a:chOff x="0" y="0"/>
          <a:chExt cx="0" cy="0"/>
        </a:xfrm>
      </p:grpSpPr>
      <p:pic>
        <p:nvPicPr>
          <p:cNvPr id="414" name="Google Shape;414;p53"/>
          <p:cNvPicPr preferRelativeResize="0"/>
          <p:nvPr/>
        </p:nvPicPr>
        <p:blipFill rotWithShape="1">
          <a:blip r:embed="rId2">
            <a:alphaModFix/>
          </a:blip>
          <a:srcRect b="0" l="0" r="0" t="1613"/>
          <a:stretch/>
        </p:blipFill>
        <p:spPr>
          <a:xfrm>
            <a:off x="0" y="1"/>
            <a:ext cx="9144000" cy="5044602"/>
          </a:xfrm>
          <a:prstGeom prst="rect">
            <a:avLst/>
          </a:prstGeom>
          <a:noFill/>
          <a:ln>
            <a:noFill/>
          </a:ln>
        </p:spPr>
      </p:pic>
      <p:sp>
        <p:nvSpPr>
          <p:cNvPr id="415" name="Google Shape;415;p53"/>
          <p:cNvSpPr txBox="1"/>
          <p:nvPr>
            <p:ph idx="10" type="dt"/>
          </p:nvPr>
        </p:nvSpPr>
        <p:spPr>
          <a:xfrm>
            <a:off x="354083" y="4767264"/>
            <a:ext cx="6289500" cy="2739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16" name="Google Shape;416;p53"/>
          <p:cNvSpPr txBox="1"/>
          <p:nvPr>
            <p:ph idx="12" type="sldNum"/>
          </p:nvPr>
        </p:nvSpPr>
        <p:spPr>
          <a:xfrm>
            <a:off x="6732518" y="5290245"/>
            <a:ext cx="2057400" cy="2739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800"/>
              <a:buFont typeface="Arial"/>
              <a:buNone/>
              <a:defRPr b="0" i="0" sz="1800" u="none" cap="none" strike="noStrike">
                <a:solidFill>
                  <a:schemeClr val="l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pic>
        <p:nvPicPr>
          <p:cNvPr id="417" name="Google Shape;417;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
        <p:nvSpPr>
          <p:cNvPr id="418" name="Google Shape;418;p53"/>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19" name="Google Shape;419;p53"/>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0" sz="1350">
                <a:solidFill>
                  <a:schemeClr val="accent5"/>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pic>
        <p:nvPicPr>
          <p:cNvPr id="420" name="Google Shape;420;p53"/>
          <p:cNvPicPr preferRelativeResize="0"/>
          <p:nvPr/>
        </p:nvPicPr>
        <p:blipFill rotWithShape="1">
          <a:blip r:embed="rId2">
            <a:alphaModFix/>
          </a:blip>
          <a:srcRect b="0" l="0" r="0" t="1613"/>
          <a:stretch/>
        </p:blipFill>
        <p:spPr>
          <a:xfrm>
            <a:off x="0" y="1"/>
            <a:ext cx="9144000" cy="5044602"/>
          </a:xfrm>
          <a:prstGeom prst="rect">
            <a:avLst/>
          </a:prstGeom>
          <a:noFill/>
          <a:ln>
            <a:noFill/>
          </a:ln>
        </p:spPr>
      </p:pic>
      <p:pic>
        <p:nvPicPr>
          <p:cNvPr id="421" name="Google Shape;421;p53"/>
          <p:cNvPicPr preferRelativeResize="0"/>
          <p:nvPr/>
        </p:nvPicPr>
        <p:blipFill rotWithShape="1">
          <a:blip r:embed="rId3">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White BG">
  <p:cSld name="Quote - White BG">
    <p:bg>
      <p:bgPr>
        <a:solidFill>
          <a:schemeClr val="lt1"/>
        </a:solidFill>
      </p:bgPr>
    </p:bg>
    <p:spTree>
      <p:nvGrpSpPr>
        <p:cNvPr id="422" name="Shape 422"/>
        <p:cNvGrpSpPr/>
        <p:nvPr/>
      </p:nvGrpSpPr>
      <p:grpSpPr>
        <a:xfrm>
          <a:off x="0" y="0"/>
          <a:ext cx="0" cy="0"/>
          <a:chOff x="0" y="0"/>
          <a:chExt cx="0" cy="0"/>
        </a:xfrm>
      </p:grpSpPr>
      <p:sp>
        <p:nvSpPr>
          <p:cNvPr id="423" name="Google Shape;423;p54"/>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4" name="Google Shape;424;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
        <p:nvSpPr>
          <p:cNvPr id="425" name="Google Shape;425;p54"/>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26" name="Google Shape;426;p54"/>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 Purple BG" showMasterSp="0">
  <p:cSld name="1_Quote - Purple BG">
    <p:bg>
      <p:bgPr>
        <a:solidFill>
          <a:schemeClr val="dk2"/>
        </a:solidFill>
      </p:bgPr>
    </p:bg>
    <p:spTree>
      <p:nvGrpSpPr>
        <p:cNvPr id="427" name="Shape 427"/>
        <p:cNvGrpSpPr/>
        <p:nvPr/>
      </p:nvGrpSpPr>
      <p:grpSpPr>
        <a:xfrm>
          <a:off x="0" y="0"/>
          <a:ext cx="0" cy="0"/>
          <a:chOff x="0" y="0"/>
          <a:chExt cx="0" cy="0"/>
        </a:xfrm>
      </p:grpSpPr>
      <p:sp>
        <p:nvSpPr>
          <p:cNvPr id="428" name="Google Shape;428;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29" name="Google Shape;429;p5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
        <p:nvSpPr>
          <p:cNvPr id="430" name="Google Shape;430;p55"/>
          <p:cNvSpPr txBox="1"/>
          <p:nvPr>
            <p:ph idx="1" type="body"/>
          </p:nvPr>
        </p:nvSpPr>
        <p:spPr>
          <a:xfrm>
            <a:off x="354083" y="1821061"/>
            <a:ext cx="8435700" cy="18843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3000"/>
              <a:buNone/>
              <a:defRPr sz="30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1" name="Google Shape;431;p55"/>
          <p:cNvSpPr txBox="1"/>
          <p:nvPr>
            <p:ph idx="2" type="body"/>
          </p:nvPr>
        </p:nvSpPr>
        <p:spPr>
          <a:xfrm>
            <a:off x="360760" y="3796684"/>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lt1"/>
                </a:solidFil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32" name="Google Shape;432;p55"/>
          <p:cNvSpPr/>
          <p:nvPr/>
        </p:nvSpPr>
        <p:spPr>
          <a:xfrm>
            <a:off x="354084" y="642551"/>
            <a:ext cx="906000" cy="1823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1250"/>
              <a:buFont typeface="Arial"/>
              <a:buNone/>
            </a:pPr>
            <a:r>
              <a:rPr b="1" i="0" lang="en-GB" sz="11250" u="none" cap="none" strike="noStrike">
                <a:solidFill>
                  <a:schemeClr val="accent5"/>
                </a:solidFill>
                <a:latin typeface="Arial Black"/>
                <a:ea typeface="Arial Black"/>
                <a:cs typeface="Arial Black"/>
                <a:sym typeface="Arial Black"/>
              </a:rPr>
              <a:t>“</a:t>
            </a:r>
            <a:endParaRPr b="0" i="0" sz="1400" u="none" cap="none" strike="noStrike">
              <a:solidFill>
                <a:srgbClr val="000000"/>
              </a:solidFill>
              <a:latin typeface="Arial"/>
              <a:ea typeface="Arial"/>
              <a:cs typeface="Arial"/>
              <a:sym typeface="Arial"/>
            </a:endParaRPr>
          </a:p>
        </p:txBody>
      </p:sp>
      <p:pic>
        <p:nvPicPr>
          <p:cNvPr id="433" name="Google Shape;433;p55"/>
          <p:cNvPicPr preferRelativeResize="0"/>
          <p:nvPr/>
        </p:nvPicPr>
        <p:blipFill rotWithShape="1">
          <a:blip r:embed="rId2">
            <a:alphaModFix/>
          </a:blip>
          <a:srcRect b="0" l="0" r="0" t="0"/>
          <a:stretch/>
        </p:blipFill>
        <p:spPr>
          <a:xfrm>
            <a:off x="8317129" y="258642"/>
            <a:ext cx="498362" cy="450574"/>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 Purple BG" showMasterSp="0">
  <p:cSld name="Quote - Purple BG">
    <p:bg>
      <p:bgPr>
        <a:solidFill>
          <a:schemeClr val="accent5"/>
        </a:solidFill>
      </p:bgPr>
    </p:bg>
    <p:spTree>
      <p:nvGrpSpPr>
        <p:cNvPr id="434" name="Shape 434"/>
        <p:cNvGrpSpPr/>
        <p:nvPr/>
      </p:nvGrpSpPr>
      <p:grpSpPr>
        <a:xfrm>
          <a:off x="0" y="0"/>
          <a:ext cx="0" cy="0"/>
          <a:chOff x="0" y="0"/>
          <a:chExt cx="0" cy="0"/>
        </a:xfrm>
      </p:grpSpPr>
      <p:pic>
        <p:nvPicPr>
          <p:cNvPr id="435" name="Google Shape;435;p56"/>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6" name="Google Shape;436;p56"/>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pic>
        <p:nvPicPr>
          <p:cNvPr id="437" name="Google Shape;437;p56"/>
          <p:cNvPicPr preferRelativeResize="0"/>
          <p:nvPr/>
        </p:nvPicPr>
        <p:blipFill rotWithShape="1">
          <a:blip r:embed="rId2">
            <a:alphaModFix/>
          </a:blip>
          <a:srcRect b="0" l="0" r="0" t="0"/>
          <a:stretch/>
        </p:blipFill>
        <p:spPr>
          <a:xfrm>
            <a:off x="0" y="0"/>
            <a:ext cx="9143998" cy="5143501"/>
          </a:xfrm>
          <a:prstGeom prst="rect">
            <a:avLst/>
          </a:prstGeom>
          <a:noFill/>
          <a:ln>
            <a:noFill/>
          </a:ln>
        </p:spPr>
      </p:pic>
      <p:pic>
        <p:nvPicPr>
          <p:cNvPr id="438" name="Google Shape;438;p56"/>
          <p:cNvPicPr preferRelativeResize="0"/>
          <p:nvPr/>
        </p:nvPicPr>
        <p:blipFill rotWithShape="1">
          <a:blip r:embed="rId3">
            <a:alphaModFix/>
          </a:blip>
          <a:srcRect b="0" l="0" r="0" t="0"/>
          <a:stretch/>
        </p:blipFill>
        <p:spPr>
          <a:xfrm>
            <a:off x="3790950" y="1300164"/>
            <a:ext cx="1562100" cy="19526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39" name="Shape 439"/>
        <p:cNvGrpSpPr/>
        <p:nvPr/>
      </p:nvGrpSpPr>
      <p:grpSpPr>
        <a:xfrm>
          <a:off x="0" y="0"/>
          <a:ext cx="0" cy="0"/>
          <a:chOff x="0" y="0"/>
          <a:chExt cx="0" cy="0"/>
        </a:xfrm>
      </p:grpSpPr>
      <p:sp>
        <p:nvSpPr>
          <p:cNvPr id="440" name="Google Shape;440;p57"/>
          <p:cNvSpPr/>
          <p:nvPr/>
        </p:nvSpPr>
        <p:spPr>
          <a:xfrm>
            <a:off x="1108779" y="4634866"/>
            <a:ext cx="490800" cy="342000"/>
          </a:xfrm>
          <a:prstGeom prst="rect">
            <a:avLst/>
          </a:prstGeom>
          <a:solidFill>
            <a:schemeClr val="lt2"/>
          </a:solidFill>
          <a:ln>
            <a:noFill/>
          </a:ln>
        </p:spPr>
        <p:txBody>
          <a:bodyPr anchorCtr="0" anchor="ctr" bIns="91425" lIns="45700" spcFirstLastPara="1" rIns="45700" wrap="square" tIns="91425">
            <a:noAutofit/>
          </a:bodyPr>
          <a:lstStyle/>
          <a:p>
            <a:pPr indent="0" lvl="0" marL="0" marR="0" rtl="0" algn="ctr">
              <a:lnSpc>
                <a:spcPct val="80000"/>
              </a:lnSpc>
              <a:spcBef>
                <a:spcPts val="0"/>
              </a:spcBef>
              <a:spcAft>
                <a:spcPts val="0"/>
              </a:spcAft>
              <a:buClr>
                <a:srgbClr val="000000"/>
              </a:buClr>
              <a:buSzPts val="1260"/>
              <a:buFont typeface="Arial"/>
              <a:buNone/>
            </a:pPr>
            <a:r>
              <a:t/>
            </a:r>
            <a:endParaRPr b="0" i="0" sz="1260" u="none" cap="none" strike="noStrike">
              <a:solidFill>
                <a:schemeClr val="accent1"/>
              </a:solidFill>
              <a:latin typeface="Arial"/>
              <a:ea typeface="Arial"/>
              <a:cs typeface="Arial"/>
              <a:sym typeface="Arial"/>
            </a:endParaRPr>
          </a:p>
        </p:txBody>
      </p:sp>
      <p:pic>
        <p:nvPicPr>
          <p:cNvPr id="441" name="Google Shape;441;p57"/>
          <p:cNvPicPr preferRelativeResize="0"/>
          <p:nvPr/>
        </p:nvPicPr>
        <p:blipFill rotWithShape="1">
          <a:blip r:embed="rId2">
            <a:alphaModFix/>
          </a:blip>
          <a:srcRect b="0" l="0" r="0" t="0"/>
          <a:stretch/>
        </p:blipFill>
        <p:spPr>
          <a:xfrm>
            <a:off x="0" y="-1604"/>
            <a:ext cx="9143998" cy="5145105"/>
          </a:xfrm>
          <a:prstGeom prst="rect">
            <a:avLst/>
          </a:prstGeom>
          <a:noFill/>
          <a:ln>
            <a:noFill/>
          </a:ln>
        </p:spPr>
      </p:pic>
      <p:sp>
        <p:nvSpPr>
          <p:cNvPr id="442" name="Google Shape;442;p57"/>
          <p:cNvSpPr txBox="1"/>
          <p:nvPr>
            <p:ph idx="1" type="body"/>
          </p:nvPr>
        </p:nvSpPr>
        <p:spPr>
          <a:xfrm>
            <a:off x="360760" y="1848565"/>
            <a:ext cx="5431200" cy="16209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3" name="Google Shape;443;p57"/>
          <p:cNvSpPr txBox="1"/>
          <p:nvPr>
            <p:ph idx="2" type="body"/>
          </p:nvPr>
        </p:nvSpPr>
        <p:spPr>
          <a:xfrm>
            <a:off x="360760" y="374926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44" name="Google Shape;444;p57"/>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pic>
        <p:nvPicPr>
          <p:cNvPr id="445" name="Google Shape;445;p57"/>
          <p:cNvPicPr preferRelativeResize="0"/>
          <p:nvPr/>
        </p:nvPicPr>
        <p:blipFill rotWithShape="1">
          <a:blip r:embed="rId2">
            <a:alphaModFix/>
          </a:blip>
          <a:srcRect b="0" l="0" r="0" t="0"/>
          <a:stretch/>
        </p:blipFill>
        <p:spPr>
          <a:xfrm>
            <a:off x="0" y="-1604"/>
            <a:ext cx="9143998" cy="5145105"/>
          </a:xfrm>
          <a:prstGeom prst="rect">
            <a:avLst/>
          </a:prstGeom>
          <a:noFill/>
          <a:ln>
            <a:noFill/>
          </a:ln>
        </p:spPr>
      </p:pic>
      <p:pic>
        <p:nvPicPr>
          <p:cNvPr id="446" name="Google Shape;446;p57"/>
          <p:cNvPicPr preferRelativeResize="0"/>
          <p:nvPr/>
        </p:nvPicPr>
        <p:blipFill rotWithShape="1">
          <a:blip r:embed="rId3">
            <a:alphaModFix/>
          </a:blip>
          <a:srcRect b="0" l="0" r="0" t="0"/>
          <a:stretch/>
        </p:blipFill>
        <p:spPr>
          <a:xfrm>
            <a:off x="465535" y="1240442"/>
            <a:ext cx="1777310" cy="338535"/>
          </a:xfrm>
          <a:prstGeom prst="rect">
            <a:avLst/>
          </a:prstGeom>
          <a:noFill/>
          <a:ln>
            <a:noFill/>
          </a:ln>
        </p:spPr>
      </p:pic>
      <p:sp>
        <p:nvSpPr>
          <p:cNvPr id="447" name="Google Shape;447;p57"/>
          <p:cNvSpPr txBox="1"/>
          <p:nvPr>
            <p:ph idx="3"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48" name="Google Shape;448;p57"/>
          <p:cNvSpPr txBox="1"/>
          <p:nvPr>
            <p:ph idx="4"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solidFill>
                  <a:schemeClr val="dk1"/>
                </a:solidFill>
              </a:defRPr>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dk2"/>
        </a:solidFill>
      </p:bgPr>
    </p:bg>
    <p:spTree>
      <p:nvGrpSpPr>
        <p:cNvPr id="449" name="Shape 449"/>
        <p:cNvGrpSpPr/>
        <p:nvPr/>
      </p:nvGrpSpPr>
      <p:grpSpPr>
        <a:xfrm>
          <a:off x="0" y="0"/>
          <a:ext cx="0" cy="0"/>
          <a:chOff x="0" y="0"/>
          <a:chExt cx="0" cy="0"/>
        </a:xfrm>
      </p:grpSpPr>
      <p:pic>
        <p:nvPicPr>
          <p:cNvPr id="450" name="Google Shape;450;p58"/>
          <p:cNvPicPr preferRelativeResize="0"/>
          <p:nvPr/>
        </p:nvPicPr>
        <p:blipFill rotWithShape="1">
          <a:blip r:embed="rId2">
            <a:alphaModFix/>
          </a:blip>
          <a:srcRect b="0" l="0" r="0" t="0"/>
          <a:stretch/>
        </p:blipFill>
        <p:spPr>
          <a:xfrm>
            <a:off x="2663687" y="2218307"/>
            <a:ext cx="3700985" cy="70688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Eye" showMasterSp="0">
  <p:cSld name="Title Long - Eye">
    <p:bg>
      <p:bgPr>
        <a:solidFill>
          <a:schemeClr val="dk2"/>
        </a:solidFill>
      </p:bgPr>
    </p:bg>
    <p:spTree>
      <p:nvGrpSpPr>
        <p:cNvPr id="451" name="Shape 451"/>
        <p:cNvGrpSpPr/>
        <p:nvPr/>
      </p:nvGrpSpPr>
      <p:grpSpPr>
        <a:xfrm>
          <a:off x="0" y="0"/>
          <a:ext cx="0" cy="0"/>
          <a:chOff x="0" y="0"/>
          <a:chExt cx="0" cy="0"/>
        </a:xfrm>
      </p:grpSpPr>
      <p:pic>
        <p:nvPicPr>
          <p:cNvPr id="452" name="Google Shape;452;p59"/>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453" name="Google Shape;453;p59"/>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54" name="Google Shape;454;p59"/>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55" name="Google Shape;455;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56" name="Google Shape;456;p59"/>
          <p:cNvPicPr preferRelativeResize="0"/>
          <p:nvPr/>
        </p:nvPicPr>
        <p:blipFill rotWithShape="1">
          <a:blip r:embed="rId2">
            <a:alphaModFix/>
          </a:blip>
          <a:srcRect b="0" l="0" r="0" t="0"/>
          <a:stretch/>
        </p:blipFill>
        <p:spPr>
          <a:xfrm>
            <a:off x="-28576" y="-1"/>
            <a:ext cx="9172575" cy="5143502"/>
          </a:xfrm>
          <a:prstGeom prst="rect">
            <a:avLst/>
          </a:prstGeom>
          <a:noFill/>
          <a:ln>
            <a:noFill/>
          </a:ln>
        </p:spPr>
      </p:pic>
      <p:pic>
        <p:nvPicPr>
          <p:cNvPr id="457" name="Google Shape;457;p59"/>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458" name="Shape 458"/>
        <p:cNvGrpSpPr/>
        <p:nvPr/>
      </p:nvGrpSpPr>
      <p:grpSpPr>
        <a:xfrm>
          <a:off x="0" y="0"/>
          <a:ext cx="0" cy="0"/>
          <a:chOff x="0" y="0"/>
          <a:chExt cx="0" cy="0"/>
        </a:xfrm>
      </p:grpSpPr>
      <p:pic>
        <p:nvPicPr>
          <p:cNvPr id="459" name="Google Shape;459;p60"/>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460" name="Google Shape;460;p60"/>
          <p:cNvSpPr txBox="1"/>
          <p:nvPr>
            <p:ph idx="1" type="body"/>
          </p:nvPr>
        </p:nvSpPr>
        <p:spPr>
          <a:xfrm>
            <a:off x="360760" y="1857375"/>
            <a:ext cx="5431200" cy="16209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1" name="Google Shape;461;p60"/>
          <p:cNvSpPr txBox="1"/>
          <p:nvPr>
            <p:ph idx="2" type="body"/>
          </p:nvPr>
        </p:nvSpPr>
        <p:spPr>
          <a:xfrm>
            <a:off x="360760" y="3758079"/>
            <a:ext cx="54312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62" name="Google Shape;462;p60"/>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pic>
        <p:nvPicPr>
          <p:cNvPr id="463" name="Google Shape;463;p60"/>
          <p:cNvPicPr preferRelativeResize="0"/>
          <p:nvPr/>
        </p:nvPicPr>
        <p:blipFill rotWithShape="1">
          <a:blip r:embed="rId2">
            <a:alphaModFix/>
          </a:blip>
          <a:srcRect b="288" l="606" r="0" t="0"/>
          <a:stretch/>
        </p:blipFill>
        <p:spPr>
          <a:xfrm>
            <a:off x="0" y="1"/>
            <a:ext cx="9144000" cy="5143499"/>
          </a:xfrm>
          <a:prstGeom prst="rect">
            <a:avLst/>
          </a:prstGeom>
          <a:noFill/>
          <a:ln>
            <a:noFill/>
          </a:ln>
        </p:spPr>
      </p:pic>
      <p:pic>
        <p:nvPicPr>
          <p:cNvPr id="464" name="Google Shape;464;p60"/>
          <p:cNvPicPr preferRelativeResize="0"/>
          <p:nvPr/>
        </p:nvPicPr>
        <p:blipFill rotWithShape="1">
          <a:blip r:embed="rId3">
            <a:alphaModFix/>
          </a:blip>
          <a:srcRect b="0" l="0" r="0" t="0"/>
          <a:stretch/>
        </p:blipFill>
        <p:spPr>
          <a:xfrm>
            <a:off x="465536" y="1240442"/>
            <a:ext cx="1772437" cy="33853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Right" showMasterSp="0">
  <p:cSld name="Title Long - Image Right">
    <p:bg>
      <p:bgPr>
        <a:solidFill>
          <a:schemeClr val="dk2"/>
        </a:solidFill>
      </p:bgPr>
    </p:bg>
    <p:spTree>
      <p:nvGrpSpPr>
        <p:cNvPr id="465" name="Shape 465"/>
        <p:cNvGrpSpPr/>
        <p:nvPr/>
      </p:nvGrpSpPr>
      <p:grpSpPr>
        <a:xfrm>
          <a:off x="0" y="0"/>
          <a:ext cx="0" cy="0"/>
          <a:chOff x="0" y="0"/>
          <a:chExt cx="0" cy="0"/>
        </a:xfrm>
      </p:grpSpPr>
      <p:sp>
        <p:nvSpPr>
          <p:cNvPr id="466" name="Google Shape;466;p61"/>
          <p:cNvSpPr/>
          <p:nvPr>
            <p:ph idx="2" type="pic"/>
          </p:nvPr>
        </p:nvSpPr>
        <p:spPr>
          <a:xfrm>
            <a:off x="5019676" y="0"/>
            <a:ext cx="4124400" cy="5143500"/>
          </a:xfrm>
          <a:prstGeom prst="rect">
            <a:avLst/>
          </a:prstGeom>
          <a:noFill/>
          <a:ln>
            <a:noFill/>
          </a:ln>
        </p:spPr>
      </p:sp>
      <p:pic>
        <p:nvPicPr>
          <p:cNvPr id="467" name="Google Shape;467;p61"/>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
        <p:nvSpPr>
          <p:cNvPr id="468" name="Google Shape;468;p61"/>
          <p:cNvSpPr txBox="1"/>
          <p:nvPr>
            <p:ph idx="1" type="body"/>
          </p:nvPr>
        </p:nvSpPr>
        <p:spPr>
          <a:xfrm>
            <a:off x="360761"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69" name="Google Shape;469;p61"/>
          <p:cNvSpPr txBox="1"/>
          <p:nvPr>
            <p:ph idx="3" type="body"/>
          </p:nvPr>
        </p:nvSpPr>
        <p:spPr>
          <a:xfrm>
            <a:off x="360761"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0" name="Google Shape;470;p61"/>
          <p:cNvPicPr preferRelativeResize="0"/>
          <p:nvPr/>
        </p:nvPicPr>
        <p:blipFill rotWithShape="1">
          <a:blip r:embed="rId2">
            <a:alphaModFix/>
          </a:blip>
          <a:srcRect b="0" l="0" r="0" t="0"/>
          <a:stretch/>
        </p:blipFill>
        <p:spPr>
          <a:xfrm>
            <a:off x="465536" y="1246547"/>
            <a:ext cx="1772437" cy="33853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Eye" showMasterSp="0">
  <p:cSld name="Title Short - Eye">
    <p:bg>
      <p:bgPr>
        <a:solidFill>
          <a:schemeClr val="dk2"/>
        </a:solidFill>
      </p:bgPr>
    </p:bg>
    <p:spTree>
      <p:nvGrpSpPr>
        <p:cNvPr id="26" name="Shape 26"/>
        <p:cNvGrpSpPr/>
        <p:nvPr/>
      </p:nvGrpSpPr>
      <p:grpSpPr>
        <a:xfrm>
          <a:off x="0" y="0"/>
          <a:ext cx="0" cy="0"/>
          <a:chOff x="0" y="0"/>
          <a:chExt cx="0" cy="0"/>
        </a:xfrm>
      </p:grpSpPr>
      <p:pic>
        <p:nvPicPr>
          <p:cNvPr id="27" name="Google Shape;27;p7"/>
          <p:cNvPicPr preferRelativeResize="0"/>
          <p:nvPr/>
        </p:nvPicPr>
        <p:blipFill rotWithShape="1">
          <a:blip r:embed="rId2">
            <a:alphaModFix/>
          </a:blip>
          <a:srcRect b="0" l="0" r="0" t="0"/>
          <a:stretch/>
        </p:blipFill>
        <p:spPr>
          <a:xfrm>
            <a:off x="-28576" y="-1"/>
            <a:ext cx="9172575" cy="5143502"/>
          </a:xfrm>
          <a:prstGeom prst="rect">
            <a:avLst/>
          </a:prstGeom>
          <a:noFill/>
          <a:ln>
            <a:noFill/>
          </a:ln>
        </p:spPr>
      </p:pic>
      <p:sp>
        <p:nvSpPr>
          <p:cNvPr id="28" name="Google Shape;28;p7"/>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29" name="Google Shape;29;p7"/>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0" name="Google Shape;30;p7"/>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Image Left" showMasterSp="0">
  <p:cSld name="Title Long - Image Left">
    <p:bg>
      <p:bgPr>
        <a:solidFill>
          <a:schemeClr val="dk2"/>
        </a:solidFill>
      </p:bgPr>
    </p:bg>
    <p:spTree>
      <p:nvGrpSpPr>
        <p:cNvPr id="471" name="Shape 471"/>
        <p:cNvGrpSpPr/>
        <p:nvPr/>
      </p:nvGrpSpPr>
      <p:grpSpPr>
        <a:xfrm>
          <a:off x="0" y="0"/>
          <a:ext cx="0" cy="0"/>
          <a:chOff x="0" y="0"/>
          <a:chExt cx="0" cy="0"/>
        </a:xfrm>
      </p:grpSpPr>
      <p:sp>
        <p:nvSpPr>
          <p:cNvPr id="472" name="Google Shape;472;p62"/>
          <p:cNvSpPr/>
          <p:nvPr>
            <p:ph idx="2" type="pic"/>
          </p:nvPr>
        </p:nvSpPr>
        <p:spPr>
          <a:xfrm>
            <a:off x="1" y="0"/>
            <a:ext cx="4124400" cy="5143500"/>
          </a:xfrm>
          <a:prstGeom prst="rect">
            <a:avLst/>
          </a:prstGeom>
          <a:noFill/>
          <a:ln>
            <a:noFill/>
          </a:ln>
        </p:spPr>
      </p:sp>
      <p:sp>
        <p:nvSpPr>
          <p:cNvPr id="473" name="Google Shape;473;p62"/>
          <p:cNvSpPr txBox="1"/>
          <p:nvPr>
            <p:ph idx="1" type="body"/>
          </p:nvPr>
        </p:nvSpPr>
        <p:spPr>
          <a:xfrm>
            <a:off x="4486277" y="1864933"/>
            <a:ext cx="4525500" cy="1613400"/>
          </a:xfrm>
          <a:prstGeom prst="rect">
            <a:avLst/>
          </a:prstGeom>
          <a:noFill/>
          <a:ln>
            <a:noFill/>
          </a:ln>
        </p:spPr>
        <p:txBody>
          <a:bodyPr anchorCtr="0" anchor="b" bIns="45700" lIns="91425" spcFirstLastPara="1" rIns="90000" wrap="square" tIns="45700">
            <a:noAutofit/>
          </a:bodyPr>
          <a:lstStyle>
            <a:lvl1pPr indent="-228600" lvl="0" marL="457200" algn="l">
              <a:lnSpc>
                <a:spcPct val="100000"/>
              </a:lnSpc>
              <a:spcBef>
                <a:spcPts val="300"/>
              </a:spcBef>
              <a:spcAft>
                <a:spcPts val="0"/>
              </a:spcAft>
              <a:buSzPts val="3300"/>
              <a:buNone/>
              <a:defRPr sz="33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sp>
        <p:nvSpPr>
          <p:cNvPr id="474" name="Google Shape;474;p62"/>
          <p:cNvSpPr txBox="1"/>
          <p:nvPr>
            <p:ph idx="3" type="body"/>
          </p:nvPr>
        </p:nvSpPr>
        <p:spPr>
          <a:xfrm>
            <a:off x="4486277" y="3758079"/>
            <a:ext cx="4525500" cy="469500"/>
          </a:xfrm>
          <a:prstGeom prst="rect">
            <a:avLst/>
          </a:prstGeom>
          <a:noFill/>
          <a:ln>
            <a:noFill/>
          </a:ln>
        </p:spPr>
        <p:txBody>
          <a:bodyPr anchorCtr="0" anchor="t" bIns="45700" lIns="91425" spcFirstLastPara="1" rIns="90000" wrap="square" tIns="45700">
            <a:noAutofit/>
          </a:bodyPr>
          <a:lstStyle>
            <a:lvl1pPr indent="-228600" lvl="0" marL="457200" algn="l">
              <a:lnSpc>
                <a:spcPct val="100000"/>
              </a:lnSpc>
              <a:spcBef>
                <a:spcPts val="300"/>
              </a:spcBef>
              <a:spcAft>
                <a:spcPts val="0"/>
              </a:spcAft>
              <a:buSzPts val="1200"/>
              <a:buNone/>
              <a:defRPr b="0" sz="1200"/>
            </a:lvl1pPr>
            <a:lvl2pPr indent="-228600" lvl="1" marL="914400" algn="l">
              <a:lnSpc>
                <a:spcPct val="100000"/>
              </a:lnSpc>
              <a:spcBef>
                <a:spcPts val="225"/>
              </a:spcBef>
              <a:spcAft>
                <a:spcPts val="0"/>
              </a:spcAft>
              <a:buClr>
                <a:schemeClr val="lt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lt1"/>
              </a:buClr>
              <a:buSzPts val="1800"/>
              <a:buChar char="•"/>
              <a:defRPr/>
            </a:lvl6pPr>
            <a:lvl7pPr indent="-342900" lvl="6" marL="3200400" algn="l">
              <a:lnSpc>
                <a:spcPct val="90000"/>
              </a:lnSpc>
              <a:spcBef>
                <a:spcPts val="375"/>
              </a:spcBef>
              <a:spcAft>
                <a:spcPts val="0"/>
              </a:spcAft>
              <a:buClr>
                <a:schemeClr val="lt1"/>
              </a:buClr>
              <a:buSzPts val="1800"/>
              <a:buChar char="•"/>
              <a:defRPr/>
            </a:lvl7pPr>
            <a:lvl8pPr indent="-342900" lvl="7" marL="3657600" algn="l">
              <a:lnSpc>
                <a:spcPct val="90000"/>
              </a:lnSpc>
              <a:spcBef>
                <a:spcPts val="375"/>
              </a:spcBef>
              <a:spcAft>
                <a:spcPts val="0"/>
              </a:spcAft>
              <a:buClr>
                <a:schemeClr val="lt1"/>
              </a:buClr>
              <a:buSzPts val="1800"/>
              <a:buChar char="•"/>
              <a:defRPr/>
            </a:lvl8pPr>
            <a:lvl9pPr indent="-342900" lvl="8" marL="4114800" algn="l">
              <a:lnSpc>
                <a:spcPct val="90000"/>
              </a:lnSpc>
              <a:spcBef>
                <a:spcPts val="375"/>
              </a:spcBef>
              <a:spcAft>
                <a:spcPts val="0"/>
              </a:spcAft>
              <a:buClr>
                <a:schemeClr val="lt1"/>
              </a:buClr>
              <a:buSzPts val="1800"/>
              <a:buChar char="•"/>
              <a:defRPr/>
            </a:lvl9pPr>
          </a:lstStyle>
          <a:p/>
        </p:txBody>
      </p:sp>
      <p:pic>
        <p:nvPicPr>
          <p:cNvPr id="475" name="Google Shape;475;p62"/>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pic>
        <p:nvPicPr>
          <p:cNvPr id="476" name="Google Shape;476;p62"/>
          <p:cNvPicPr preferRelativeResize="0"/>
          <p:nvPr/>
        </p:nvPicPr>
        <p:blipFill rotWithShape="1">
          <a:blip r:embed="rId2">
            <a:alphaModFix/>
          </a:blip>
          <a:srcRect b="0" l="0" r="0" t="0"/>
          <a:stretch/>
        </p:blipFill>
        <p:spPr>
          <a:xfrm>
            <a:off x="4572002" y="1242614"/>
            <a:ext cx="1772437" cy="33853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Agenda - 4 Points">
  <p:cSld name="1_Agenda - 4 Points">
    <p:spTree>
      <p:nvGrpSpPr>
        <p:cNvPr id="477" name="Shape 477"/>
        <p:cNvGrpSpPr/>
        <p:nvPr/>
      </p:nvGrpSpPr>
      <p:grpSpPr>
        <a:xfrm>
          <a:off x="0" y="0"/>
          <a:ext cx="0" cy="0"/>
          <a:chOff x="0" y="0"/>
          <a:chExt cx="0" cy="0"/>
        </a:xfrm>
      </p:grpSpPr>
      <p:sp>
        <p:nvSpPr>
          <p:cNvPr id="478" name="Google Shape;478;p63"/>
          <p:cNvSpPr txBox="1"/>
          <p:nvPr>
            <p:ph idx="1" type="body"/>
          </p:nvPr>
        </p:nvSpPr>
        <p:spPr>
          <a:xfrm>
            <a:off x="352604" y="1369219"/>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79" name="Google Shape;479;p63"/>
          <p:cNvSpPr txBox="1"/>
          <p:nvPr>
            <p:ph idx="2" type="body"/>
          </p:nvPr>
        </p:nvSpPr>
        <p:spPr>
          <a:xfrm>
            <a:off x="352604" y="2075781"/>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0" name="Google Shape;480;p63"/>
          <p:cNvSpPr txBox="1"/>
          <p:nvPr>
            <p:ph idx="3" type="body"/>
          </p:nvPr>
        </p:nvSpPr>
        <p:spPr>
          <a:xfrm>
            <a:off x="352604" y="2782343"/>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1" name="Google Shape;481;p63"/>
          <p:cNvSpPr txBox="1"/>
          <p:nvPr>
            <p:ph idx="4" type="body"/>
          </p:nvPr>
        </p:nvSpPr>
        <p:spPr>
          <a:xfrm>
            <a:off x="352604" y="3488906"/>
            <a:ext cx="8154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3000"/>
              <a:buNone/>
              <a:defRPr b="1" i="0" sz="3000">
                <a:solidFill>
                  <a:schemeClr val="accent5"/>
                </a:solidFill>
                <a:latin typeface="Arial Black"/>
                <a:ea typeface="Arial Black"/>
                <a:cs typeface="Arial Black"/>
                <a:sym typeface="Arial Black"/>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2" name="Google Shape;482;p63"/>
          <p:cNvSpPr txBox="1"/>
          <p:nvPr>
            <p:ph idx="5" type="body"/>
          </p:nvPr>
        </p:nvSpPr>
        <p:spPr>
          <a:xfrm>
            <a:off x="1297059" y="1369219"/>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3" name="Google Shape;483;p63"/>
          <p:cNvSpPr txBox="1"/>
          <p:nvPr>
            <p:ph idx="6" type="body"/>
          </p:nvPr>
        </p:nvSpPr>
        <p:spPr>
          <a:xfrm>
            <a:off x="1297059" y="2075781"/>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4" name="Google Shape;484;p63"/>
          <p:cNvSpPr txBox="1"/>
          <p:nvPr>
            <p:ph idx="7" type="body"/>
          </p:nvPr>
        </p:nvSpPr>
        <p:spPr>
          <a:xfrm>
            <a:off x="1297059" y="2782343"/>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5" name="Google Shape;485;p63"/>
          <p:cNvSpPr txBox="1"/>
          <p:nvPr>
            <p:ph idx="8" type="body"/>
          </p:nvPr>
        </p:nvSpPr>
        <p:spPr>
          <a:xfrm>
            <a:off x="1297059" y="3488906"/>
            <a:ext cx="7492800" cy="561600"/>
          </a:xfrm>
          <a:prstGeom prst="rect">
            <a:avLst/>
          </a:prstGeom>
          <a:noFill/>
          <a:ln>
            <a:noFill/>
          </a:ln>
        </p:spPr>
        <p:txBody>
          <a:bodyPr anchorCtr="0" anchor="ctr" bIns="45700" lIns="91425" spcFirstLastPara="1" rIns="90000" wrap="square" tIns="45700">
            <a:noAutofit/>
          </a:bodyPr>
          <a:lstStyle>
            <a:lvl1pPr indent="-228600" lvl="0" marL="457200" algn="l">
              <a:lnSpc>
                <a:spcPct val="100000"/>
              </a:lnSpc>
              <a:spcBef>
                <a:spcPts val="300"/>
              </a:spcBef>
              <a:spcAft>
                <a:spcPts val="0"/>
              </a:spcAft>
              <a:buSzPts val="1350"/>
              <a:buNone/>
              <a:defRPr b="1" i="0" sz="1350">
                <a:solidFill>
                  <a:schemeClr val="dk1"/>
                </a:solidFill>
                <a:latin typeface="Arial"/>
                <a:ea typeface="Arial"/>
                <a:cs typeface="Arial"/>
                <a:sym typeface="Arial"/>
              </a:defRPr>
            </a:lvl1pPr>
            <a:lvl2pPr indent="-228600" lvl="1" marL="914400" algn="l">
              <a:lnSpc>
                <a:spcPct val="100000"/>
              </a:lnSpc>
              <a:spcBef>
                <a:spcPts val="225"/>
              </a:spcBef>
              <a:spcAft>
                <a:spcPts val="0"/>
              </a:spcAft>
              <a:buClr>
                <a:schemeClr val="dk1"/>
              </a:buClr>
              <a:buSzPts val="1800"/>
              <a:buNone/>
              <a:defRPr/>
            </a:lvl2pPr>
            <a:lvl3pPr indent="-342900" lvl="2" marL="1371600" algn="l">
              <a:lnSpc>
                <a:spcPct val="100000"/>
              </a:lnSpc>
              <a:spcBef>
                <a:spcPts val="225"/>
              </a:spcBef>
              <a:spcAft>
                <a:spcPts val="0"/>
              </a:spcAft>
              <a:buSzPts val="1800"/>
              <a:buChar char="•"/>
              <a:defRPr/>
            </a:lvl3pPr>
            <a:lvl4pPr indent="-342900" lvl="3" marL="1828800" algn="l">
              <a:lnSpc>
                <a:spcPct val="100000"/>
              </a:lnSpc>
              <a:spcBef>
                <a:spcPts val="225"/>
              </a:spcBef>
              <a:spcAft>
                <a:spcPts val="0"/>
              </a:spcAft>
              <a:buSzPts val="1800"/>
              <a:buChar char="-"/>
              <a:defRPr/>
            </a:lvl4pPr>
            <a:lvl5pPr indent="-342900" lvl="4" marL="2286000" algn="l">
              <a:lnSpc>
                <a:spcPct val="100000"/>
              </a:lnSpc>
              <a:spcBef>
                <a:spcPts val="225"/>
              </a:spcBef>
              <a:spcAft>
                <a:spcPts val="0"/>
              </a:spcAft>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486" name="Google Shape;486;p63"/>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rt - Mouse" showMasterSp="0">
  <p:cSld name="Title Short - Mouse">
    <p:bg>
      <p:bgPr>
        <a:solidFill>
          <a:schemeClr val="dk2"/>
        </a:solidFill>
      </p:bgPr>
    </p:bg>
    <p:spTree>
      <p:nvGrpSpPr>
        <p:cNvPr id="31" name="Shape 31"/>
        <p:cNvGrpSpPr/>
        <p:nvPr/>
      </p:nvGrpSpPr>
      <p:grpSpPr>
        <a:xfrm>
          <a:off x="0" y="0"/>
          <a:ext cx="0" cy="0"/>
          <a:chOff x="0" y="0"/>
          <a:chExt cx="0" cy="0"/>
        </a:xfrm>
      </p:grpSpPr>
      <p:pic>
        <p:nvPicPr>
          <p:cNvPr id="32" name="Google Shape;32;p8"/>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3" name="Google Shape;33;p8"/>
          <p:cNvSpPr txBox="1"/>
          <p:nvPr>
            <p:ph idx="1" type="body"/>
          </p:nvPr>
        </p:nvSpPr>
        <p:spPr>
          <a:xfrm>
            <a:off x="360760" y="1858826"/>
            <a:ext cx="5431200" cy="11850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4" name="Google Shape;34;p8"/>
          <p:cNvSpPr txBox="1"/>
          <p:nvPr>
            <p:ph idx="2" type="body"/>
          </p:nvPr>
        </p:nvSpPr>
        <p:spPr>
          <a:xfrm>
            <a:off x="360760" y="3323711"/>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35" name="Google Shape;35;p8"/>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Mouse" showMasterSp="0">
  <p:cSld name="Title Long - Mouse">
    <p:bg>
      <p:bgPr>
        <a:solidFill>
          <a:schemeClr val="dk2"/>
        </a:solidFill>
      </p:bgPr>
    </p:bg>
    <p:spTree>
      <p:nvGrpSpPr>
        <p:cNvPr id="36" name="Shape 36"/>
        <p:cNvGrpSpPr/>
        <p:nvPr/>
      </p:nvGrpSpPr>
      <p:grpSpPr>
        <a:xfrm>
          <a:off x="0" y="0"/>
          <a:ext cx="0" cy="0"/>
          <a:chOff x="0" y="0"/>
          <a:chExt cx="0" cy="0"/>
        </a:xfrm>
      </p:grpSpPr>
      <p:pic>
        <p:nvPicPr>
          <p:cNvPr id="37" name="Google Shape;37;p9"/>
          <p:cNvPicPr preferRelativeResize="0"/>
          <p:nvPr/>
        </p:nvPicPr>
        <p:blipFill rotWithShape="1">
          <a:blip r:embed="rId2">
            <a:alphaModFix/>
          </a:blip>
          <a:srcRect b="288" l="606" r="0" t="0"/>
          <a:stretch/>
        </p:blipFill>
        <p:spPr>
          <a:xfrm>
            <a:off x="0" y="1"/>
            <a:ext cx="9144000" cy="5143499"/>
          </a:xfrm>
          <a:prstGeom prst="rect">
            <a:avLst/>
          </a:prstGeom>
          <a:noFill/>
          <a:ln>
            <a:noFill/>
          </a:ln>
        </p:spPr>
      </p:pic>
      <p:sp>
        <p:nvSpPr>
          <p:cNvPr id="38" name="Google Shape;38;p9"/>
          <p:cNvSpPr txBox="1"/>
          <p:nvPr>
            <p:ph idx="1" type="body"/>
          </p:nvPr>
        </p:nvSpPr>
        <p:spPr>
          <a:xfrm>
            <a:off x="360760" y="1857374"/>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lt1"/>
              </a:buClr>
              <a:buSzPts val="3300"/>
              <a:buNone/>
              <a:defRPr sz="33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39" name="Google Shape;39;p9"/>
          <p:cNvSpPr txBox="1"/>
          <p:nvPr>
            <p:ph idx="2" type="body"/>
          </p:nvPr>
        </p:nvSpPr>
        <p:spPr>
          <a:xfrm>
            <a:off x="360760" y="3758077"/>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lt1"/>
              </a:buClr>
              <a:buSzPts val="1200"/>
              <a:buNone/>
              <a:defRPr b="0" sz="1200"/>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0" name="Google Shape;40;p9"/>
          <p:cNvPicPr preferRelativeResize="0"/>
          <p:nvPr/>
        </p:nvPicPr>
        <p:blipFill rotWithShape="1">
          <a:blip r:embed="rId3">
            <a:alphaModFix/>
          </a:blip>
          <a:srcRect b="0" l="0" r="0" t="0"/>
          <a:stretch/>
        </p:blipFill>
        <p:spPr>
          <a:xfrm>
            <a:off x="465535" y="1240442"/>
            <a:ext cx="1772437" cy="33853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ong - BG Image" showMasterSp="0">
  <p:cSld name="Title Long - BG Image">
    <p:bg>
      <p:bgPr>
        <a:solidFill>
          <a:schemeClr val="lt1"/>
        </a:solidFill>
      </p:bgPr>
    </p:bg>
    <p:spTree>
      <p:nvGrpSpPr>
        <p:cNvPr id="41" name="Shape 41"/>
        <p:cNvGrpSpPr/>
        <p:nvPr/>
      </p:nvGrpSpPr>
      <p:grpSpPr>
        <a:xfrm>
          <a:off x="0" y="0"/>
          <a:ext cx="0" cy="0"/>
          <a:chOff x="0" y="0"/>
          <a:chExt cx="0" cy="0"/>
        </a:xfrm>
      </p:grpSpPr>
      <p:pic>
        <p:nvPicPr>
          <p:cNvPr id="42" name="Google Shape;42;p10"/>
          <p:cNvPicPr preferRelativeResize="0"/>
          <p:nvPr/>
        </p:nvPicPr>
        <p:blipFill rotWithShape="1">
          <a:blip r:embed="rId2">
            <a:alphaModFix/>
          </a:blip>
          <a:srcRect b="0" l="0" r="457" t="0"/>
          <a:stretch/>
        </p:blipFill>
        <p:spPr>
          <a:xfrm>
            <a:off x="0" y="-1605"/>
            <a:ext cx="9143999" cy="5145105"/>
          </a:xfrm>
          <a:prstGeom prst="rect">
            <a:avLst/>
          </a:prstGeom>
          <a:noFill/>
          <a:ln>
            <a:noFill/>
          </a:ln>
        </p:spPr>
      </p:pic>
      <p:sp>
        <p:nvSpPr>
          <p:cNvPr id="43" name="Google Shape;43;p10"/>
          <p:cNvSpPr txBox="1"/>
          <p:nvPr>
            <p:ph idx="1" type="body"/>
          </p:nvPr>
        </p:nvSpPr>
        <p:spPr>
          <a:xfrm>
            <a:off x="360760" y="1848565"/>
            <a:ext cx="5431200" cy="1620900"/>
          </a:xfrm>
          <a:prstGeom prst="rect">
            <a:avLst/>
          </a:prstGeom>
          <a:noFill/>
          <a:ln>
            <a:noFill/>
          </a:ln>
        </p:spPr>
        <p:txBody>
          <a:bodyPr anchorCtr="0" anchor="ctr" bIns="34275" lIns="68575" spcFirstLastPara="1" rIns="67500" wrap="square" tIns="34275">
            <a:noAutofit/>
          </a:bodyPr>
          <a:lstStyle>
            <a:lvl1pPr indent="-228600" lvl="0" marL="457200" algn="l">
              <a:lnSpc>
                <a:spcPct val="100000"/>
              </a:lnSpc>
              <a:spcBef>
                <a:spcPts val="0"/>
              </a:spcBef>
              <a:spcAft>
                <a:spcPts val="0"/>
              </a:spcAft>
              <a:buClr>
                <a:schemeClr val="dk1"/>
              </a:buClr>
              <a:buSzPts val="3300"/>
              <a:buNone/>
              <a:defRPr sz="33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
        <p:nvSpPr>
          <p:cNvPr id="44" name="Google Shape;44;p10"/>
          <p:cNvSpPr txBox="1"/>
          <p:nvPr>
            <p:ph idx="2" type="body"/>
          </p:nvPr>
        </p:nvSpPr>
        <p:spPr>
          <a:xfrm>
            <a:off x="360760" y="3749268"/>
            <a:ext cx="5431200" cy="469500"/>
          </a:xfrm>
          <a:prstGeom prst="rect">
            <a:avLst/>
          </a:prstGeom>
          <a:noFill/>
          <a:ln>
            <a:noFill/>
          </a:ln>
        </p:spPr>
        <p:txBody>
          <a:bodyPr anchorCtr="0" anchor="t" bIns="34275" lIns="68575" spcFirstLastPara="1" rIns="67500" wrap="square" tIns="34275">
            <a:noAutofit/>
          </a:bodyPr>
          <a:lstStyle>
            <a:lvl1pPr indent="-228600" lvl="0" marL="457200" algn="l">
              <a:lnSpc>
                <a:spcPct val="100000"/>
              </a:lnSpc>
              <a:spcBef>
                <a:spcPts val="0"/>
              </a:spcBef>
              <a:spcAft>
                <a:spcPts val="0"/>
              </a:spcAft>
              <a:buClr>
                <a:schemeClr val="dk1"/>
              </a:buClr>
              <a:buSzPts val="1200"/>
              <a:buNone/>
              <a:defRPr b="0" sz="1200">
                <a:solidFill>
                  <a:schemeClr val="dk1"/>
                </a:solidFill>
              </a:defRPr>
            </a:lvl1pPr>
            <a:lvl2pPr indent="-228600" lvl="1" marL="914400" algn="l">
              <a:lnSpc>
                <a:spcPct val="100000"/>
              </a:lnSpc>
              <a:spcBef>
                <a:spcPts val="200"/>
              </a:spcBef>
              <a:spcAft>
                <a:spcPts val="0"/>
              </a:spcAft>
              <a:buClr>
                <a:schemeClr val="lt1"/>
              </a:buClr>
              <a:buSzPts val="1400"/>
              <a:buNone/>
              <a:defRPr/>
            </a:lvl2pPr>
            <a:lvl3pPr indent="-317500" lvl="2" marL="1371600" algn="l">
              <a:lnSpc>
                <a:spcPct val="100000"/>
              </a:lnSpc>
              <a:spcBef>
                <a:spcPts val="200"/>
              </a:spcBef>
              <a:spcAft>
                <a:spcPts val="0"/>
              </a:spcAft>
              <a:buSzPts val="1400"/>
              <a:buChar char="•"/>
              <a:defRPr/>
            </a:lvl3pPr>
            <a:lvl4pPr indent="-317500" lvl="3" marL="1828800" algn="l">
              <a:lnSpc>
                <a:spcPct val="100000"/>
              </a:lnSpc>
              <a:spcBef>
                <a:spcPts val="200"/>
              </a:spcBef>
              <a:spcAft>
                <a:spcPts val="0"/>
              </a:spcAft>
              <a:buSzPts val="1400"/>
              <a:buChar char="o"/>
              <a:defRPr/>
            </a:lvl4pPr>
            <a:lvl5pPr indent="-317500" lvl="4" marL="2286000" algn="l">
              <a:lnSpc>
                <a:spcPct val="100000"/>
              </a:lnSpc>
              <a:spcBef>
                <a:spcPts val="200"/>
              </a:spcBef>
              <a:spcAft>
                <a:spcPts val="0"/>
              </a:spcAft>
              <a:buSzPts val="1400"/>
              <a:buChar char="‑"/>
              <a:defRPr/>
            </a:lvl5pPr>
            <a:lvl6pPr indent="-317500" lvl="5" marL="2743200" algn="l">
              <a:lnSpc>
                <a:spcPct val="90000"/>
              </a:lnSpc>
              <a:spcBef>
                <a:spcPts val="4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pic>
        <p:nvPicPr>
          <p:cNvPr id="45" name="Google Shape;45;p10"/>
          <p:cNvPicPr preferRelativeResize="0"/>
          <p:nvPr/>
        </p:nvPicPr>
        <p:blipFill rotWithShape="1">
          <a:blip r:embed="rId3">
            <a:alphaModFix/>
          </a:blip>
          <a:srcRect b="0" l="0" r="0" t="0"/>
          <a:stretch/>
        </p:blipFill>
        <p:spPr>
          <a:xfrm>
            <a:off x="465534" y="1240442"/>
            <a:ext cx="1777308" cy="33853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6.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34" Type="http://schemas.openxmlformats.org/officeDocument/2006/relationships/theme" Target="../theme/theme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51.xml"/><Relationship Id="rId22" Type="http://schemas.openxmlformats.org/officeDocument/2006/relationships/slideLayout" Target="../slideLayouts/slideLayout53.xml"/><Relationship Id="rId21" Type="http://schemas.openxmlformats.org/officeDocument/2006/relationships/slideLayout" Target="../slideLayouts/slideLayout52.xml"/><Relationship Id="rId24" Type="http://schemas.openxmlformats.org/officeDocument/2006/relationships/slideLayout" Target="../slideLayouts/slideLayout55.xml"/><Relationship Id="rId23" Type="http://schemas.openxmlformats.org/officeDocument/2006/relationships/slideLayout" Target="../slideLayouts/slideLayout54.xml"/><Relationship Id="rId1" Type="http://schemas.openxmlformats.org/officeDocument/2006/relationships/image" Target="../media/image6.png"/><Relationship Id="rId2" Type="http://schemas.openxmlformats.org/officeDocument/2006/relationships/slideLayout" Target="../slideLayouts/slideLayout33.xml"/><Relationship Id="rId3" Type="http://schemas.openxmlformats.org/officeDocument/2006/relationships/slideLayout" Target="../slideLayouts/slideLayout34.xml"/><Relationship Id="rId4" Type="http://schemas.openxmlformats.org/officeDocument/2006/relationships/slideLayout" Target="../slideLayouts/slideLayout35.xml"/><Relationship Id="rId9" Type="http://schemas.openxmlformats.org/officeDocument/2006/relationships/slideLayout" Target="../slideLayouts/slideLayout40.xml"/><Relationship Id="rId26" Type="http://schemas.openxmlformats.org/officeDocument/2006/relationships/slideLayout" Target="../slideLayouts/slideLayout57.xml"/><Relationship Id="rId25" Type="http://schemas.openxmlformats.org/officeDocument/2006/relationships/slideLayout" Target="../slideLayouts/slideLayout56.xml"/><Relationship Id="rId28" Type="http://schemas.openxmlformats.org/officeDocument/2006/relationships/slideLayout" Target="../slideLayouts/slideLayout59.xml"/><Relationship Id="rId27" Type="http://schemas.openxmlformats.org/officeDocument/2006/relationships/slideLayout" Target="../slideLayouts/slideLayout58.xml"/><Relationship Id="rId5" Type="http://schemas.openxmlformats.org/officeDocument/2006/relationships/slideLayout" Target="../slideLayouts/slideLayout36.xml"/><Relationship Id="rId6" Type="http://schemas.openxmlformats.org/officeDocument/2006/relationships/slideLayout" Target="../slideLayouts/slideLayout37.xml"/><Relationship Id="rId29" Type="http://schemas.openxmlformats.org/officeDocument/2006/relationships/slideLayout" Target="../slideLayouts/slideLayout60.xml"/><Relationship Id="rId7" Type="http://schemas.openxmlformats.org/officeDocument/2006/relationships/slideLayout" Target="../slideLayouts/slideLayout38.xml"/><Relationship Id="rId8" Type="http://schemas.openxmlformats.org/officeDocument/2006/relationships/slideLayout" Target="../slideLayouts/slideLayout39.xml"/><Relationship Id="rId31" Type="http://schemas.openxmlformats.org/officeDocument/2006/relationships/theme" Target="../theme/theme2.xml"/><Relationship Id="rId30" Type="http://schemas.openxmlformats.org/officeDocument/2006/relationships/slideLayout" Target="../slideLayouts/slideLayout61.xml"/><Relationship Id="rId11" Type="http://schemas.openxmlformats.org/officeDocument/2006/relationships/slideLayout" Target="../slideLayouts/slideLayout42.xml"/><Relationship Id="rId10" Type="http://schemas.openxmlformats.org/officeDocument/2006/relationships/slideLayout" Target="../slideLayouts/slideLayout41.xml"/><Relationship Id="rId13" Type="http://schemas.openxmlformats.org/officeDocument/2006/relationships/slideLayout" Target="../slideLayouts/slideLayout44.xml"/><Relationship Id="rId12" Type="http://schemas.openxmlformats.org/officeDocument/2006/relationships/slideLayout" Target="../slideLayouts/slideLayout43.xml"/><Relationship Id="rId15" Type="http://schemas.openxmlformats.org/officeDocument/2006/relationships/slideLayout" Target="../slideLayouts/slideLayout46.xml"/><Relationship Id="rId14" Type="http://schemas.openxmlformats.org/officeDocument/2006/relationships/slideLayout" Target="../slideLayouts/slideLayout45.xml"/><Relationship Id="rId17" Type="http://schemas.openxmlformats.org/officeDocument/2006/relationships/slideLayout" Target="../slideLayouts/slideLayout48.xml"/><Relationship Id="rId16" Type="http://schemas.openxmlformats.org/officeDocument/2006/relationships/slideLayout" Target="../slideLayouts/slideLayout47.xml"/><Relationship Id="rId19" Type="http://schemas.openxmlformats.org/officeDocument/2006/relationships/slideLayout" Target="../slideLayouts/slideLayout50.xml"/><Relationship Id="rId18"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4080" y="288753"/>
            <a:ext cx="7736100" cy="423000"/>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354081" y="1369219"/>
            <a:ext cx="8435700" cy="3263400"/>
          </a:xfrm>
          <a:prstGeom prst="rect">
            <a:avLst/>
          </a:prstGeom>
          <a:noFill/>
          <a:ln>
            <a:noFill/>
          </a:ln>
        </p:spPr>
        <p:txBody>
          <a:bodyPr anchorCtr="0" anchor="t" bIns="34275" lIns="68575" spcFirstLastPara="1" rIns="67500" wrap="square" tIns="34275">
            <a:noAutofit/>
          </a:bodyPr>
          <a:lstStyle>
            <a:lvl1pPr indent="-228600" lvl="0" marL="457200" marR="0" rtl="0" algn="l">
              <a:lnSpc>
                <a:spcPct val="100000"/>
              </a:lnSpc>
              <a:spcBef>
                <a:spcPts val="0"/>
              </a:spcBef>
              <a:spcAft>
                <a:spcPts val="0"/>
              </a:spcAft>
              <a:buClr>
                <a:schemeClr val="dk1"/>
              </a:buClr>
              <a:buSzPts val="1400"/>
              <a:buFont typeface="Arial"/>
              <a:buNone/>
              <a:defRPr b="1" i="0" sz="1400" u="none" cap="none" strike="noStrike">
                <a:solidFill>
                  <a:schemeClr val="dk1"/>
                </a:solidFill>
                <a:latin typeface="Arial"/>
                <a:ea typeface="Arial"/>
                <a:cs typeface="Arial"/>
                <a:sym typeface="Arial"/>
              </a:defRPr>
            </a:lvl1pPr>
            <a:lvl2pPr indent="-228600" lvl="1" marL="914400" marR="0" rtl="0" algn="l">
              <a:lnSpc>
                <a:spcPct val="100000"/>
              </a:lnSpc>
              <a:spcBef>
                <a:spcPts val="20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304800" lvl="2" marL="1371600" marR="0" rtl="0" algn="l">
              <a:lnSpc>
                <a:spcPct val="100000"/>
              </a:lnSpc>
              <a:spcBef>
                <a:spcPts val="200"/>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304800" lvl="3" marL="1828800" marR="0" rtl="0" algn="l">
              <a:lnSpc>
                <a:spcPct val="100000"/>
              </a:lnSpc>
              <a:spcBef>
                <a:spcPts val="200"/>
              </a:spcBef>
              <a:spcAft>
                <a:spcPts val="0"/>
              </a:spcAft>
              <a:buClr>
                <a:schemeClr val="accent6"/>
              </a:buClr>
              <a:buSzPts val="1200"/>
              <a:buFont typeface="Courier New"/>
              <a:buChar char="o"/>
              <a:defRPr b="0" i="0" sz="1200" u="none" cap="none" strike="noStrike">
                <a:solidFill>
                  <a:schemeClr val="dk1"/>
                </a:solidFill>
                <a:latin typeface="Arial"/>
                <a:ea typeface="Arial"/>
                <a:cs typeface="Arial"/>
                <a:sym typeface="Arial"/>
              </a:defRPr>
            </a:lvl4pPr>
            <a:lvl5pPr indent="-304800" lvl="4" marL="2286000" marR="0" rtl="0" algn="l">
              <a:lnSpc>
                <a:spcPct val="100000"/>
              </a:lnSpc>
              <a:spcBef>
                <a:spcPts val="200"/>
              </a:spcBef>
              <a:spcAft>
                <a:spcPts val="0"/>
              </a:spcAft>
              <a:buClr>
                <a:schemeClr val="accent6"/>
              </a:buClr>
              <a:buSzPts val="1200"/>
              <a:buFont typeface="NTR"/>
              <a:buChar char="‑"/>
              <a:defRPr b="0" i="0" sz="12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id="8" name="Google Shape;8;p1"/>
          <p:cNvPicPr preferRelativeResize="0"/>
          <p:nvPr/>
        </p:nvPicPr>
        <p:blipFill rotWithShape="1">
          <a:blip r:embed="rId1">
            <a:alphaModFix/>
          </a:blip>
          <a:srcRect b="0" l="0" r="0" t="0"/>
          <a:stretch/>
        </p:blipFill>
        <p:spPr>
          <a:xfrm>
            <a:off x="8320483" y="262855"/>
            <a:ext cx="496446" cy="448841"/>
          </a:xfrm>
          <a:prstGeom prst="rect">
            <a:avLst/>
          </a:prstGeom>
          <a:noFill/>
          <a:ln>
            <a:noFill/>
          </a:ln>
        </p:spPr>
      </p:pic>
      <p:sp>
        <p:nvSpPr>
          <p:cNvPr id="9" name="Google Shape;9;p1"/>
          <p:cNvSpPr txBox="1"/>
          <p:nvPr>
            <p:ph idx="11" type="ftr"/>
          </p:nvPr>
        </p:nvSpPr>
        <p:spPr>
          <a:xfrm>
            <a:off x="354080" y="4767263"/>
            <a:ext cx="65133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chemeClr val="dk1"/>
                </a:solidFill>
                <a:latin typeface="Calibri"/>
                <a:ea typeface="Calibri"/>
                <a:cs typeface="Calibri"/>
                <a:sym typeface="Calibri"/>
              </a:defRPr>
            </a:lvl9pPr>
          </a:lstStyle>
          <a:p/>
        </p:txBody>
      </p:sp>
      <p:sp>
        <p:nvSpPr>
          <p:cNvPr id="10" name="Google Shape;10;p1"/>
          <p:cNvSpPr txBox="1"/>
          <p:nvPr/>
        </p:nvSpPr>
        <p:spPr>
          <a:xfrm>
            <a:off x="7591425" y="4767263"/>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GB" sz="800" u="none" cap="none" strike="noStrike">
                <a:solidFill>
                  <a:srgbClr val="888888"/>
                </a:solidFill>
                <a:latin typeface="Arial"/>
                <a:ea typeface="Arial"/>
                <a:cs typeface="Arial"/>
                <a:sym typeface="Arial"/>
              </a:rPr>
              <a:t>‹#›</a:t>
            </a:fld>
            <a:endParaRPr b="0" i="0" sz="80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4"/>
          <p:cNvSpPr txBox="1"/>
          <p:nvPr>
            <p:ph type="title"/>
          </p:nvPr>
        </p:nvSpPr>
        <p:spPr>
          <a:xfrm>
            <a:off x="354082" y="288754"/>
            <a:ext cx="7736100" cy="423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1" i="0" sz="1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31" name="Google Shape;231;p34"/>
          <p:cNvSpPr txBox="1"/>
          <p:nvPr>
            <p:ph idx="1" type="body"/>
          </p:nvPr>
        </p:nvSpPr>
        <p:spPr>
          <a:xfrm>
            <a:off x="354083" y="1369219"/>
            <a:ext cx="8435700" cy="3263400"/>
          </a:xfrm>
          <a:prstGeom prst="rect">
            <a:avLst/>
          </a:prstGeom>
          <a:noFill/>
          <a:ln>
            <a:noFill/>
          </a:ln>
        </p:spPr>
        <p:txBody>
          <a:bodyPr anchorCtr="0" anchor="t" bIns="45700" lIns="91425" spcFirstLastPara="1" rIns="90000" wrap="square" tIns="45700">
            <a:noAutofit/>
          </a:bodyPr>
          <a:lstStyle>
            <a:lvl1pPr indent="-228600" lvl="0" marL="457200" marR="0" rtl="0" algn="l">
              <a:lnSpc>
                <a:spcPct val="100000"/>
              </a:lnSpc>
              <a:spcBef>
                <a:spcPts val="300"/>
              </a:spcBef>
              <a:spcAft>
                <a:spcPts val="0"/>
              </a:spcAft>
              <a:buClr>
                <a:schemeClr val="accent6"/>
              </a:buClr>
              <a:buSzPts val="1350"/>
              <a:buFont typeface="Arial"/>
              <a:buNone/>
              <a:defRPr b="1" i="0" sz="1350" u="none" cap="none" strike="noStrike">
                <a:solidFill>
                  <a:schemeClr val="dk1"/>
                </a:solidFill>
                <a:latin typeface="Arial"/>
                <a:ea typeface="Arial"/>
                <a:cs typeface="Arial"/>
                <a:sym typeface="Arial"/>
              </a:defRPr>
            </a:lvl1pPr>
            <a:lvl2pPr indent="-228600" lvl="1" marL="914400" marR="0" rtl="0" algn="l">
              <a:lnSpc>
                <a:spcPct val="100000"/>
              </a:lnSpc>
              <a:spcBef>
                <a:spcPts val="225"/>
              </a:spcBef>
              <a:spcAft>
                <a:spcPts val="0"/>
              </a:spcAft>
              <a:buClr>
                <a:schemeClr val="dk1"/>
              </a:buClr>
              <a:buSzPts val="1350"/>
              <a:buFont typeface="Arial"/>
              <a:buNone/>
              <a:defRPr b="0" i="0" sz="1350" u="none" cap="none" strike="noStrike">
                <a:solidFill>
                  <a:schemeClr val="dk1"/>
                </a:solidFill>
                <a:latin typeface="Arial"/>
                <a:ea typeface="Arial"/>
                <a:cs typeface="Arial"/>
                <a:sym typeface="Arial"/>
              </a:defRPr>
            </a:lvl2pPr>
            <a:lvl3pPr indent="-304800" lvl="2" marL="1371600" marR="0" rtl="0" algn="l">
              <a:lnSpc>
                <a:spcPct val="100000"/>
              </a:lnSpc>
              <a:spcBef>
                <a:spcPts val="225"/>
              </a:spcBef>
              <a:spcAft>
                <a:spcPts val="0"/>
              </a:spcAft>
              <a:buClr>
                <a:schemeClr val="accent6"/>
              </a:buClr>
              <a:buSzPts val="1200"/>
              <a:buFont typeface="Arial"/>
              <a:buChar char="•"/>
              <a:defRPr b="0" i="0" sz="1200" u="none" cap="none" strike="noStrike">
                <a:solidFill>
                  <a:schemeClr val="dk1"/>
                </a:solidFill>
                <a:latin typeface="Arial"/>
                <a:ea typeface="Arial"/>
                <a:cs typeface="Arial"/>
                <a:sym typeface="Arial"/>
              </a:defRPr>
            </a:lvl3pPr>
            <a:lvl4pPr indent="-298450" lvl="3" marL="1828800" marR="0" rtl="0" algn="l">
              <a:lnSpc>
                <a:spcPct val="100000"/>
              </a:lnSpc>
              <a:spcBef>
                <a:spcPts val="225"/>
              </a:spcBef>
              <a:spcAft>
                <a:spcPts val="0"/>
              </a:spcAft>
              <a:buClr>
                <a:schemeClr val="accent6"/>
              </a:buClr>
              <a:buSzPts val="1100"/>
              <a:buFont typeface="NTR"/>
              <a:buChar char="-"/>
              <a:defRPr b="0" i="0" sz="1100" u="none" cap="none" strike="noStrike">
                <a:solidFill>
                  <a:schemeClr val="dk1"/>
                </a:solidFill>
                <a:latin typeface="Arial"/>
                <a:ea typeface="Arial"/>
                <a:cs typeface="Arial"/>
                <a:sym typeface="Arial"/>
              </a:defRPr>
            </a:lvl4pPr>
            <a:lvl5pPr indent="-295275" lvl="4" marL="2286000" marR="0" rtl="0" algn="l">
              <a:lnSpc>
                <a:spcPct val="100000"/>
              </a:lnSpc>
              <a:spcBef>
                <a:spcPts val="225"/>
              </a:spcBef>
              <a:spcAft>
                <a:spcPts val="0"/>
              </a:spcAft>
              <a:buClr>
                <a:schemeClr val="accent6"/>
              </a:buClr>
              <a:buSzPts val="1050"/>
              <a:buFont typeface="NTR"/>
              <a:buChar char="‑"/>
              <a:defRPr b="0" i="0" sz="1050" u="none" cap="none" strike="noStrike">
                <a:solidFill>
                  <a:schemeClr val="dk1"/>
                </a:solidFill>
                <a:latin typeface="Arial"/>
                <a:ea typeface="Arial"/>
                <a:cs typeface="Arial"/>
                <a:sym typeface="Arial"/>
              </a:defRPr>
            </a:lvl5pPr>
            <a:lvl6pPr indent="-314325" lvl="5" marL="27432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6pPr>
            <a:lvl7pPr indent="-314325" lvl="6" marL="32004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7pPr>
            <a:lvl8pPr indent="-314325" lvl="7" marL="36576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8pPr>
            <a:lvl9pPr indent="-314325" lvl="8" marL="4114800" marR="0" rtl="0" algn="l">
              <a:lnSpc>
                <a:spcPct val="90000"/>
              </a:lnSpc>
              <a:spcBef>
                <a:spcPts val="375"/>
              </a:spcBef>
              <a:spcAft>
                <a:spcPts val="0"/>
              </a:spcAft>
              <a:buClr>
                <a:schemeClr val="dk1"/>
              </a:buClr>
              <a:buSzPts val="1350"/>
              <a:buFont typeface="Arial"/>
              <a:buChar char="•"/>
              <a:defRPr b="0" i="0" sz="1350" u="none" cap="none" strike="noStrike">
                <a:solidFill>
                  <a:schemeClr val="dk1"/>
                </a:solidFill>
                <a:latin typeface="Arial"/>
                <a:ea typeface="Arial"/>
                <a:cs typeface="Arial"/>
                <a:sym typeface="Arial"/>
              </a:defRPr>
            </a:lvl9pPr>
          </a:lstStyle>
          <a:p/>
        </p:txBody>
      </p:sp>
      <p:pic>
        <p:nvPicPr>
          <p:cNvPr id="232" name="Google Shape;232;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3" name="Google Shape;233;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pic>
        <p:nvPicPr>
          <p:cNvPr id="234" name="Google Shape;234;p34"/>
          <p:cNvPicPr preferRelativeResize="0"/>
          <p:nvPr/>
        </p:nvPicPr>
        <p:blipFill rotWithShape="1">
          <a:blip r:embed="rId1">
            <a:alphaModFix/>
          </a:blip>
          <a:srcRect b="0" l="0" r="0" t="0"/>
          <a:stretch/>
        </p:blipFill>
        <p:spPr>
          <a:xfrm>
            <a:off x="8320483" y="262856"/>
            <a:ext cx="496446" cy="448841"/>
          </a:xfrm>
          <a:prstGeom prst="rect">
            <a:avLst/>
          </a:prstGeom>
          <a:noFill/>
          <a:ln>
            <a:noFill/>
          </a:ln>
        </p:spPr>
      </p:pic>
      <p:sp>
        <p:nvSpPr>
          <p:cNvPr id="235" name="Google Shape;235;p34"/>
          <p:cNvSpPr txBox="1"/>
          <p:nvPr/>
        </p:nvSpPr>
        <p:spPr>
          <a:xfrm>
            <a:off x="7591425" y="4767264"/>
            <a:ext cx="1219200" cy="273900"/>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Clr>
                <a:srgbClr val="000000"/>
              </a:buClr>
              <a:buSzPts val="750"/>
              <a:buFont typeface="Arial"/>
              <a:buNone/>
            </a:pPr>
            <a:fld id="{00000000-1234-1234-1234-123412341234}" type="slidenum">
              <a:rPr b="0" i="0" lang="en-GB" sz="750" u="none" cap="none" strike="noStrike">
                <a:solidFill>
                  <a:srgbClr val="888888"/>
                </a:solidFill>
                <a:latin typeface="Arial"/>
                <a:ea typeface="Arial"/>
                <a:cs typeface="Arial"/>
                <a:sym typeface="Arial"/>
              </a:rPr>
              <a:t>‹#›</a:t>
            </a:fld>
            <a:endParaRPr b="0" i="0" sz="750" u="none" cap="none" strike="noStrike">
              <a:solidFill>
                <a:srgbClr val="888888"/>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 id="2147483696" r:id="rId18"/>
    <p:sldLayoutId id="2147483697" r:id="rId19"/>
    <p:sldLayoutId id="2147483698" r:id="rId20"/>
    <p:sldLayoutId id="2147483699" r:id="rId21"/>
    <p:sldLayoutId id="2147483700" r:id="rId22"/>
    <p:sldLayoutId id="2147483701" r:id="rId23"/>
    <p:sldLayoutId id="2147483702" r:id="rId24"/>
    <p:sldLayoutId id="2147483703" r:id="rId25"/>
    <p:sldLayoutId id="2147483704" r:id="rId26"/>
    <p:sldLayoutId id="2147483705" r:id="rId27"/>
    <p:sldLayoutId id="2147483706" r:id="rId28"/>
    <p:sldLayoutId id="2147483707" r:id="rId29"/>
    <p:sldLayoutId id="2147483708" r:id="rId3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33.png"/><Relationship Id="rId4" Type="http://schemas.openxmlformats.org/officeDocument/2006/relationships/image" Target="../media/image41.png"/><Relationship Id="rId5" Type="http://schemas.openxmlformats.org/officeDocument/2006/relationships/image" Target="../media/image36.png"/><Relationship Id="rId6" Type="http://schemas.openxmlformats.org/officeDocument/2006/relationships/image" Target="../media/image42.png"/><Relationship Id="rId7" Type="http://schemas.openxmlformats.org/officeDocument/2006/relationships/image" Target="../media/image40.png"/><Relationship Id="rId8"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1.xml"/><Relationship Id="rId3"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2.xml"/><Relationship Id="rId3"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4.xml"/><Relationship Id="rId3"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27.png"/><Relationship Id="rId5" Type="http://schemas.openxmlformats.org/officeDocument/2006/relationships/image" Target="../media/image34.png"/><Relationship Id="rId6" Type="http://schemas.openxmlformats.org/officeDocument/2006/relationships/image" Target="../media/image20.png"/><Relationship Id="rId7" Type="http://schemas.openxmlformats.org/officeDocument/2006/relationships/image" Target="../media/image24.png"/><Relationship Id="rId8"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 Id="rId3" Type="http://schemas.openxmlformats.org/officeDocument/2006/relationships/image" Target="../media/image3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64"/>
          <p:cNvSpPr txBox="1"/>
          <p:nvPr>
            <p:ph idx="1" type="body"/>
          </p:nvPr>
        </p:nvSpPr>
        <p:spPr>
          <a:xfrm>
            <a:off x="360760" y="1959157"/>
            <a:ext cx="7784009" cy="9267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3300"/>
              <a:buFont typeface="Arial"/>
              <a:buNone/>
            </a:pPr>
            <a:r>
              <a:rPr lang="en-GB" sz="2800">
                <a:solidFill>
                  <a:schemeClr val="lt1"/>
                </a:solidFill>
              </a:rPr>
              <a:t>{{Client}}</a:t>
            </a:r>
            <a:endParaRPr/>
          </a:p>
          <a:p>
            <a:pPr indent="0" lvl="0" marL="0" rtl="0" algn="l">
              <a:lnSpc>
                <a:spcPct val="100000"/>
              </a:lnSpc>
              <a:spcBef>
                <a:spcPts val="0"/>
              </a:spcBef>
              <a:spcAft>
                <a:spcPts val="0"/>
              </a:spcAft>
              <a:buSzPts val="3300"/>
              <a:buNone/>
            </a:pPr>
            <a:r>
              <a:t/>
            </a:r>
            <a:endParaRPr b="0" sz="2700">
              <a:solidFill>
                <a:srgbClr val="FFFFFF"/>
              </a:solidFill>
            </a:endParaRPr>
          </a:p>
          <a:p>
            <a:pPr indent="0" lvl="0" marL="0" rtl="0" algn="l">
              <a:lnSpc>
                <a:spcPct val="100000"/>
              </a:lnSpc>
              <a:spcBef>
                <a:spcPts val="0"/>
              </a:spcBef>
              <a:spcAft>
                <a:spcPts val="0"/>
              </a:spcAft>
              <a:buSzPts val="3300"/>
              <a:buNone/>
            </a:pPr>
            <a:r>
              <a:rPr b="0" lang="en-GB" sz="2700">
                <a:solidFill>
                  <a:srgbClr val="FFFFFF"/>
                </a:solidFill>
              </a:rPr>
              <a:t>Returns – Discovery Workshop </a:t>
            </a:r>
            <a:r>
              <a:rPr b="0" lang="en-GB" sz="2700">
                <a:solidFill>
                  <a:schemeClr val="lt1"/>
                </a:solidFill>
              </a:rPr>
              <a:t>#{{X}}</a:t>
            </a:r>
            <a:endParaRPr b="0" sz="2700">
              <a:solidFill>
                <a:srgbClr val="FFFFFF"/>
              </a:solidFill>
              <a:highlight>
                <a:srgbClr val="FFFF00"/>
              </a:highlight>
            </a:endParaRPr>
          </a:p>
        </p:txBody>
      </p:sp>
      <p:sp>
        <p:nvSpPr>
          <p:cNvPr id="492" name="Google Shape;492;p64"/>
          <p:cNvSpPr txBox="1"/>
          <p:nvPr>
            <p:ph idx="2" type="body"/>
          </p:nvPr>
        </p:nvSpPr>
        <p:spPr>
          <a:xfrm>
            <a:off x="360760" y="3995320"/>
            <a:ext cx="5431200" cy="469500"/>
          </a:xfrm>
          <a:prstGeom prst="rect">
            <a:avLst/>
          </a:prstGeom>
          <a:noFill/>
          <a:ln>
            <a:noFill/>
          </a:ln>
        </p:spPr>
        <p:txBody>
          <a:bodyPr anchorCtr="0" anchor="t" bIns="34275" lIns="68575" spcFirstLastPara="1" rIns="67500" wrap="square" tIns="34275">
            <a:noAutofit/>
          </a:bodyPr>
          <a:lstStyle/>
          <a:p>
            <a:pPr indent="0" lvl="0" marL="0" rtl="0" algn="l">
              <a:spcBef>
                <a:spcPts val="0"/>
              </a:spcBef>
              <a:spcAft>
                <a:spcPts val="0"/>
              </a:spcAft>
              <a:buClr>
                <a:schemeClr val="dk1"/>
              </a:buClr>
              <a:buSzPts val="1200"/>
              <a:buFont typeface="Arial"/>
              <a:buNone/>
            </a:pPr>
            <a:r>
              <a:rPr lang="en-GB">
                <a:solidFill>
                  <a:schemeClr val="lt1"/>
                </a:solidFill>
              </a:rPr>
              <a:t>{{month X</a:t>
            </a:r>
            <a:r>
              <a:rPr baseline="30000" lang="en-GB">
                <a:solidFill>
                  <a:schemeClr val="lt1"/>
                </a:solidFill>
              </a:rPr>
              <a:t>th</a:t>
            </a:r>
            <a:r>
              <a:rPr lang="en-GB">
                <a:solidFill>
                  <a:schemeClr val="lt1"/>
                </a:solidFill>
              </a:rPr>
              <a:t>, year}}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73"/>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Returns Entities</a:t>
            </a:r>
            <a:endParaRPr/>
          </a:p>
        </p:txBody>
      </p:sp>
      <p:pic>
        <p:nvPicPr>
          <p:cNvPr id="675" name="Google Shape;675;p73"/>
          <p:cNvPicPr preferRelativeResize="0"/>
          <p:nvPr/>
        </p:nvPicPr>
        <p:blipFill rotWithShape="1">
          <a:blip r:embed="rId3">
            <a:alphaModFix/>
          </a:blip>
          <a:srcRect b="0" l="0" r="0" t="0"/>
          <a:stretch/>
        </p:blipFill>
        <p:spPr>
          <a:xfrm>
            <a:off x="5355200" y="183489"/>
            <a:ext cx="1402733" cy="3356002"/>
          </a:xfrm>
          <a:prstGeom prst="rect">
            <a:avLst/>
          </a:prstGeom>
          <a:noFill/>
          <a:ln>
            <a:noFill/>
          </a:ln>
        </p:spPr>
      </p:pic>
      <p:pic>
        <p:nvPicPr>
          <p:cNvPr id="676" name="Google Shape;676;p73"/>
          <p:cNvPicPr preferRelativeResize="0"/>
          <p:nvPr/>
        </p:nvPicPr>
        <p:blipFill rotWithShape="1">
          <a:blip r:embed="rId4">
            <a:alphaModFix/>
          </a:blip>
          <a:srcRect b="0" l="0" r="0" t="0"/>
          <a:stretch/>
        </p:blipFill>
        <p:spPr>
          <a:xfrm>
            <a:off x="7722913" y="2571750"/>
            <a:ext cx="1080575" cy="1335786"/>
          </a:xfrm>
          <a:prstGeom prst="rect">
            <a:avLst/>
          </a:prstGeom>
          <a:noFill/>
          <a:ln>
            <a:noFill/>
          </a:ln>
        </p:spPr>
      </p:pic>
      <p:pic>
        <p:nvPicPr>
          <p:cNvPr id="677" name="Google Shape;677;p73"/>
          <p:cNvPicPr preferRelativeResize="0"/>
          <p:nvPr/>
        </p:nvPicPr>
        <p:blipFill rotWithShape="1">
          <a:blip r:embed="rId5">
            <a:alphaModFix/>
          </a:blip>
          <a:srcRect b="0" l="0" r="0" t="0"/>
          <a:stretch/>
        </p:blipFill>
        <p:spPr>
          <a:xfrm>
            <a:off x="3216182" y="2997694"/>
            <a:ext cx="761274" cy="2148913"/>
          </a:xfrm>
          <a:prstGeom prst="rect">
            <a:avLst/>
          </a:prstGeom>
          <a:noFill/>
          <a:ln>
            <a:noFill/>
          </a:ln>
        </p:spPr>
      </p:pic>
      <p:pic>
        <p:nvPicPr>
          <p:cNvPr id="678" name="Google Shape;678;p73"/>
          <p:cNvPicPr preferRelativeResize="0"/>
          <p:nvPr/>
        </p:nvPicPr>
        <p:blipFill rotWithShape="1">
          <a:blip r:embed="rId6">
            <a:alphaModFix/>
          </a:blip>
          <a:srcRect b="0" l="0" r="0" t="0"/>
          <a:stretch/>
        </p:blipFill>
        <p:spPr>
          <a:xfrm>
            <a:off x="7859098" y="183489"/>
            <a:ext cx="1130633" cy="1996650"/>
          </a:xfrm>
          <a:prstGeom prst="rect">
            <a:avLst/>
          </a:prstGeom>
          <a:noFill/>
          <a:ln>
            <a:noFill/>
          </a:ln>
        </p:spPr>
      </p:pic>
      <p:pic>
        <p:nvPicPr>
          <p:cNvPr id="679" name="Google Shape;679;p73"/>
          <p:cNvPicPr preferRelativeResize="0"/>
          <p:nvPr/>
        </p:nvPicPr>
        <p:blipFill rotWithShape="1">
          <a:blip r:embed="rId7">
            <a:alphaModFix/>
          </a:blip>
          <a:srcRect b="0" l="0" r="0" t="0"/>
          <a:stretch/>
        </p:blipFill>
        <p:spPr>
          <a:xfrm>
            <a:off x="3145187" y="284988"/>
            <a:ext cx="903265" cy="2644427"/>
          </a:xfrm>
          <a:prstGeom prst="rect">
            <a:avLst/>
          </a:prstGeom>
          <a:noFill/>
          <a:ln>
            <a:noFill/>
          </a:ln>
        </p:spPr>
      </p:pic>
      <p:pic>
        <p:nvPicPr>
          <p:cNvPr id="680" name="Google Shape;680;p73"/>
          <p:cNvPicPr preferRelativeResize="0"/>
          <p:nvPr/>
        </p:nvPicPr>
        <p:blipFill rotWithShape="1">
          <a:blip r:embed="rId8">
            <a:alphaModFix/>
          </a:blip>
          <a:srcRect b="0" l="0" r="0" t="0"/>
          <a:stretch/>
        </p:blipFill>
        <p:spPr>
          <a:xfrm>
            <a:off x="1175977" y="632253"/>
            <a:ext cx="919976" cy="1977518"/>
          </a:xfrm>
          <a:prstGeom prst="rect">
            <a:avLst/>
          </a:prstGeom>
          <a:noFill/>
          <a:ln>
            <a:noFill/>
          </a:ln>
        </p:spPr>
      </p:pic>
      <p:cxnSp>
        <p:nvCxnSpPr>
          <p:cNvPr id="681" name="Google Shape;681;p73"/>
          <p:cNvCxnSpPr/>
          <p:nvPr/>
        </p:nvCxnSpPr>
        <p:spPr>
          <a:xfrm rot="10800000">
            <a:off x="4048400" y="477114"/>
            <a:ext cx="1306800" cy="704700"/>
          </a:xfrm>
          <a:prstGeom prst="curvedConnector3">
            <a:avLst>
              <a:gd fmla="val 49998" name="adj1"/>
            </a:avLst>
          </a:prstGeom>
          <a:noFill/>
          <a:ln cap="flat" cmpd="sng" w="9525">
            <a:solidFill>
              <a:srgbClr val="0094D7"/>
            </a:solidFill>
            <a:prstDash val="solid"/>
            <a:round/>
            <a:headEnd len="sm" w="sm" type="none"/>
            <a:tailEnd len="med" w="med" type="triangle"/>
          </a:ln>
        </p:spPr>
      </p:cxnSp>
      <p:cxnSp>
        <p:nvCxnSpPr>
          <p:cNvPr id="682" name="Google Shape;682;p73"/>
          <p:cNvCxnSpPr/>
          <p:nvPr/>
        </p:nvCxnSpPr>
        <p:spPr>
          <a:xfrm flipH="1" rot="10800000">
            <a:off x="2104108" y="477106"/>
            <a:ext cx="1041000" cy="939600"/>
          </a:xfrm>
          <a:prstGeom prst="curvedConnector3">
            <a:avLst>
              <a:gd fmla="val 50004" name="adj1"/>
            </a:avLst>
          </a:prstGeom>
          <a:noFill/>
          <a:ln cap="flat" cmpd="sng" w="9525">
            <a:solidFill>
              <a:srgbClr val="0094D7"/>
            </a:solidFill>
            <a:prstDash val="solid"/>
            <a:round/>
            <a:headEnd len="sm" w="sm" type="none"/>
            <a:tailEnd len="med" w="med" type="triangle"/>
          </a:ln>
        </p:spPr>
      </p:cxnSp>
      <p:cxnSp>
        <p:nvCxnSpPr>
          <p:cNvPr id="683" name="Google Shape;683;p73"/>
          <p:cNvCxnSpPr/>
          <p:nvPr/>
        </p:nvCxnSpPr>
        <p:spPr>
          <a:xfrm flipH="1">
            <a:off x="3977596" y="2649682"/>
            <a:ext cx="1377600" cy="532500"/>
          </a:xfrm>
          <a:prstGeom prst="curvedConnector3">
            <a:avLst>
              <a:gd fmla="val 50005" name="adj1"/>
            </a:avLst>
          </a:prstGeom>
          <a:noFill/>
          <a:ln cap="flat" cmpd="sng" w="9525">
            <a:solidFill>
              <a:srgbClr val="0094D7"/>
            </a:solidFill>
            <a:prstDash val="solid"/>
            <a:round/>
            <a:headEnd len="sm" w="sm" type="none"/>
            <a:tailEnd len="med" w="med" type="triangle"/>
          </a:ln>
        </p:spPr>
      </p:cxnSp>
      <p:cxnSp>
        <p:nvCxnSpPr>
          <p:cNvPr id="684" name="Google Shape;684;p73"/>
          <p:cNvCxnSpPr/>
          <p:nvPr/>
        </p:nvCxnSpPr>
        <p:spPr>
          <a:xfrm flipH="1" rot="10800000">
            <a:off x="6757934" y="356485"/>
            <a:ext cx="1101300" cy="991800"/>
          </a:xfrm>
          <a:prstGeom prst="curvedConnector3">
            <a:avLst>
              <a:gd fmla="val 49994" name="adj1"/>
            </a:avLst>
          </a:prstGeom>
          <a:noFill/>
          <a:ln cap="flat" cmpd="sng" w="9525">
            <a:solidFill>
              <a:srgbClr val="0094D7"/>
            </a:solidFill>
            <a:prstDash val="solid"/>
            <a:round/>
            <a:headEnd len="sm" w="sm" type="none"/>
            <a:tailEnd len="med" w="med" type="triangle"/>
          </a:ln>
        </p:spPr>
      </p:cxnSp>
      <p:cxnSp>
        <p:nvCxnSpPr>
          <p:cNvPr id="685" name="Google Shape;685;p73"/>
          <p:cNvCxnSpPr/>
          <p:nvPr/>
        </p:nvCxnSpPr>
        <p:spPr>
          <a:xfrm flipH="1" rot="5400000">
            <a:off x="6605564" y="2527405"/>
            <a:ext cx="1269600" cy="965100"/>
          </a:xfrm>
          <a:prstGeom prst="curvedConnector3">
            <a:avLst>
              <a:gd fmla="val 101860" name="adj1"/>
            </a:avLst>
          </a:prstGeom>
          <a:noFill/>
          <a:ln cap="flat" cmpd="sng" w="9525">
            <a:solidFill>
              <a:srgbClr val="0094D7"/>
            </a:solidFill>
            <a:prstDash val="solid"/>
            <a:round/>
            <a:headEnd len="sm" w="sm" type="none"/>
            <a:tailEnd len="med" w="med" type="triangle"/>
          </a:ln>
        </p:spPr>
      </p:cxnSp>
      <p:cxnSp>
        <p:nvCxnSpPr>
          <p:cNvPr id="686" name="Google Shape;686;p73"/>
          <p:cNvCxnSpPr/>
          <p:nvPr/>
        </p:nvCxnSpPr>
        <p:spPr>
          <a:xfrm>
            <a:off x="2095953" y="2040436"/>
            <a:ext cx="1137600" cy="1129800"/>
          </a:xfrm>
          <a:prstGeom prst="curvedConnector3">
            <a:avLst>
              <a:gd fmla="val 50004" name="adj1"/>
            </a:avLst>
          </a:prstGeom>
          <a:noFill/>
          <a:ln cap="flat" cmpd="sng" w="9525">
            <a:solidFill>
              <a:srgbClr val="0094D7"/>
            </a:solidFill>
            <a:prstDash val="solid"/>
            <a:round/>
            <a:headEnd len="sm" w="sm" type="none"/>
            <a:tailEnd len="med" w="med" type="triangl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74"/>
          <p:cNvSpPr/>
          <p:nvPr/>
        </p:nvSpPr>
        <p:spPr>
          <a:xfrm>
            <a:off x="2675467" y="1152737"/>
            <a:ext cx="1320801"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692" name="Google Shape;692;p74"/>
          <p:cNvSpPr/>
          <p:nvPr/>
        </p:nvSpPr>
        <p:spPr>
          <a:xfrm>
            <a:off x="8105600" y="1154808"/>
            <a:ext cx="942706"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ERP / Retail Backoffice</a:t>
            </a:r>
            <a:endParaRPr b="0" i="0" sz="1050" u="none" cap="none" strike="noStrike">
              <a:solidFill>
                <a:srgbClr val="000000"/>
              </a:solidFill>
              <a:latin typeface="Arial"/>
              <a:ea typeface="Arial"/>
              <a:cs typeface="Arial"/>
              <a:sym typeface="Arial"/>
            </a:endParaRPr>
          </a:p>
        </p:txBody>
      </p:sp>
      <p:sp>
        <p:nvSpPr>
          <p:cNvPr id="693" name="Google Shape;693;p74"/>
          <p:cNvSpPr/>
          <p:nvPr/>
        </p:nvSpPr>
        <p:spPr>
          <a:xfrm>
            <a:off x="6341714" y="2172003"/>
            <a:ext cx="1515353" cy="224308"/>
          </a:xfrm>
          <a:prstGeom prst="rect">
            <a:avLst/>
          </a:prstGeom>
          <a:no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 In-Store Return</a:t>
            </a:r>
            <a:endParaRPr b="0" i="0" sz="1050" u="none" cap="none" strike="noStrike">
              <a:solidFill>
                <a:srgbClr val="000000"/>
              </a:solidFill>
              <a:latin typeface="Arial"/>
              <a:ea typeface="Arial"/>
              <a:cs typeface="Arial"/>
              <a:sym typeface="Arial"/>
            </a:endParaRPr>
          </a:p>
        </p:txBody>
      </p:sp>
      <p:sp>
        <p:nvSpPr>
          <p:cNvPr id="694" name="Google Shape;694;p74"/>
          <p:cNvSpPr/>
          <p:nvPr/>
        </p:nvSpPr>
        <p:spPr>
          <a:xfrm>
            <a:off x="4244794" y="2151080"/>
            <a:ext cx="1798032" cy="267462"/>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Order created against parent eCom order</a:t>
            </a:r>
            <a:endParaRPr b="0" i="0" sz="1050" u="none" cap="none" strike="noStrike">
              <a:solidFill>
                <a:schemeClr val="dk1"/>
              </a:solidFill>
              <a:latin typeface="Arial"/>
              <a:ea typeface="Arial"/>
              <a:cs typeface="Arial"/>
              <a:sym typeface="Arial"/>
            </a:endParaRPr>
          </a:p>
        </p:txBody>
      </p:sp>
      <p:cxnSp>
        <p:nvCxnSpPr>
          <p:cNvPr id="695" name="Google Shape;695;p74"/>
          <p:cNvCxnSpPr>
            <a:stCxn id="693" idx="1"/>
            <a:endCxn id="694" idx="3"/>
          </p:cNvCxnSpPr>
          <p:nvPr/>
        </p:nvCxnSpPr>
        <p:spPr>
          <a:xfrm flipH="1">
            <a:off x="6042914" y="2284157"/>
            <a:ext cx="298800" cy="600"/>
          </a:xfrm>
          <a:prstGeom prst="straightConnector1">
            <a:avLst/>
          </a:prstGeom>
          <a:noFill/>
          <a:ln cap="flat" cmpd="sng" w="9525">
            <a:solidFill>
              <a:schemeClr val="accent1"/>
            </a:solidFill>
            <a:prstDash val="solid"/>
            <a:miter lim="800000"/>
            <a:headEnd len="sm" w="sm" type="none"/>
            <a:tailEnd len="med" w="med" type="triangle"/>
          </a:ln>
        </p:spPr>
      </p:cxnSp>
      <p:sp>
        <p:nvSpPr>
          <p:cNvPr id="696" name="Google Shape;696;p74"/>
          <p:cNvSpPr/>
          <p:nvPr/>
        </p:nvSpPr>
        <p:spPr>
          <a:xfrm>
            <a:off x="2675468" y="3014777"/>
            <a:ext cx="1320800" cy="280413"/>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request received</a:t>
            </a:r>
            <a:endParaRPr b="0" i="0" sz="1050" u="none" cap="none" strike="noStrike">
              <a:solidFill>
                <a:srgbClr val="000000"/>
              </a:solidFill>
              <a:latin typeface="Arial"/>
              <a:ea typeface="Arial"/>
              <a:cs typeface="Arial"/>
              <a:sym typeface="Arial"/>
            </a:endParaRPr>
          </a:p>
        </p:txBody>
      </p:sp>
      <p:sp>
        <p:nvSpPr>
          <p:cNvPr id="697" name="Google Shape;697;p74"/>
          <p:cNvSpPr/>
          <p:nvPr/>
        </p:nvSpPr>
        <p:spPr>
          <a:xfrm>
            <a:off x="4244795" y="3421114"/>
            <a:ext cx="1798031" cy="320134"/>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Credit Memo status updated; Payment transaction updated</a:t>
            </a:r>
            <a:endParaRPr b="0" i="0" sz="1050" u="none" cap="none" strike="noStrike">
              <a:solidFill>
                <a:srgbClr val="000000"/>
              </a:solidFill>
              <a:latin typeface="Arial"/>
              <a:ea typeface="Arial"/>
              <a:cs typeface="Arial"/>
              <a:sym typeface="Arial"/>
            </a:endParaRPr>
          </a:p>
        </p:txBody>
      </p:sp>
      <p:sp>
        <p:nvSpPr>
          <p:cNvPr id="698" name="Google Shape;698;p74"/>
          <p:cNvSpPr/>
          <p:nvPr/>
        </p:nvSpPr>
        <p:spPr>
          <a:xfrm>
            <a:off x="8105598" y="2496491"/>
            <a:ext cx="942706" cy="29715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Store inventory updated (manual)</a:t>
            </a:r>
            <a:endParaRPr b="0" i="0" sz="1050" u="none" cap="none" strike="noStrike">
              <a:solidFill>
                <a:srgbClr val="000000"/>
              </a:solidFill>
              <a:latin typeface="Arial"/>
              <a:ea typeface="Arial"/>
              <a:cs typeface="Arial"/>
              <a:sym typeface="Arial"/>
            </a:endParaRPr>
          </a:p>
        </p:txBody>
      </p:sp>
      <p:sp>
        <p:nvSpPr>
          <p:cNvPr id="699" name="Google Shape;699;p74"/>
          <p:cNvSpPr/>
          <p:nvPr/>
        </p:nvSpPr>
        <p:spPr>
          <a:xfrm>
            <a:off x="8105598" y="3421115"/>
            <a:ext cx="942706" cy="320134"/>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Process Sales Posting</a:t>
            </a:r>
            <a:endParaRPr b="0" i="0" sz="1050" u="none" cap="none" strike="noStrike">
              <a:solidFill>
                <a:srgbClr val="000000"/>
              </a:solidFill>
              <a:latin typeface="Arial"/>
              <a:ea typeface="Arial"/>
              <a:cs typeface="Arial"/>
              <a:sym typeface="Arial"/>
            </a:endParaRPr>
          </a:p>
        </p:txBody>
      </p:sp>
      <p:cxnSp>
        <p:nvCxnSpPr>
          <p:cNvPr id="700" name="Google Shape;700;p74"/>
          <p:cNvCxnSpPr>
            <a:stCxn id="697" idx="3"/>
            <a:endCxn id="699" idx="1"/>
          </p:cNvCxnSpPr>
          <p:nvPr/>
        </p:nvCxnSpPr>
        <p:spPr>
          <a:xfrm>
            <a:off x="6042826" y="3581181"/>
            <a:ext cx="2062800" cy="0"/>
          </a:xfrm>
          <a:prstGeom prst="straightConnector1">
            <a:avLst/>
          </a:prstGeom>
          <a:noFill/>
          <a:ln cap="flat" cmpd="sng" w="9525">
            <a:solidFill>
              <a:schemeClr val="accent1"/>
            </a:solidFill>
            <a:prstDash val="solid"/>
            <a:miter lim="800000"/>
            <a:headEnd len="sm" w="sm" type="none"/>
            <a:tailEnd len="med" w="med" type="triangle"/>
          </a:ln>
        </p:spPr>
      </p:cxnSp>
      <p:sp>
        <p:nvSpPr>
          <p:cNvPr id="701" name="Google Shape;701;p74"/>
          <p:cNvSpPr/>
          <p:nvPr/>
        </p:nvSpPr>
        <p:spPr>
          <a:xfrm>
            <a:off x="4244795" y="2658669"/>
            <a:ext cx="1798031" cy="2508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Calibri"/>
                <a:ea typeface="Calibri"/>
                <a:cs typeface="Calibri"/>
                <a:sym typeface="Calibri"/>
              </a:rPr>
              <a:t>Credit Memo processed, Payment transaction initiated</a:t>
            </a:r>
            <a:endParaRPr b="0" i="0" sz="800" u="none" cap="none" strike="noStrike">
              <a:solidFill>
                <a:srgbClr val="000000"/>
              </a:solidFill>
              <a:latin typeface="Arial"/>
              <a:ea typeface="Arial"/>
              <a:cs typeface="Arial"/>
              <a:sym typeface="Arial"/>
            </a:endParaRPr>
          </a:p>
        </p:txBody>
      </p:sp>
      <p:cxnSp>
        <p:nvCxnSpPr>
          <p:cNvPr id="702" name="Google Shape;702;p74"/>
          <p:cNvCxnSpPr>
            <a:stCxn id="694" idx="2"/>
            <a:endCxn id="701" idx="0"/>
          </p:cNvCxnSpPr>
          <p:nvPr/>
        </p:nvCxnSpPr>
        <p:spPr>
          <a:xfrm>
            <a:off x="5143810" y="2418542"/>
            <a:ext cx="0" cy="240000"/>
          </a:xfrm>
          <a:prstGeom prst="straightConnector1">
            <a:avLst/>
          </a:prstGeom>
          <a:noFill/>
          <a:ln cap="flat" cmpd="sng" w="9525">
            <a:solidFill>
              <a:schemeClr val="accent1"/>
            </a:solidFill>
            <a:prstDash val="solid"/>
            <a:miter lim="800000"/>
            <a:headEnd len="sm" w="sm" type="none"/>
            <a:tailEnd len="med" w="med" type="triangle"/>
          </a:ln>
        </p:spPr>
      </p:cxnSp>
      <p:sp>
        <p:nvSpPr>
          <p:cNvPr id="703" name="Google Shape;703;p74"/>
          <p:cNvSpPr txBox="1"/>
          <p:nvPr/>
        </p:nvSpPr>
        <p:spPr>
          <a:xfrm>
            <a:off x="87996" y="45273"/>
            <a:ext cx="5281903" cy="346218"/>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Calibri"/>
                <a:ea typeface="Calibri"/>
                <a:cs typeface="Calibri"/>
                <a:sym typeface="Calibri"/>
              </a:rPr>
              <a:t>Typical Return Flows – Return in Store</a:t>
            </a:r>
            <a:endParaRPr b="0" i="0" sz="1050" u="none" cap="none" strike="noStrike">
              <a:solidFill>
                <a:srgbClr val="000000"/>
              </a:solidFill>
              <a:latin typeface="Arial"/>
              <a:ea typeface="Arial"/>
              <a:cs typeface="Arial"/>
              <a:sym typeface="Arial"/>
            </a:endParaRPr>
          </a:p>
        </p:txBody>
      </p:sp>
      <p:cxnSp>
        <p:nvCxnSpPr>
          <p:cNvPr id="704" name="Google Shape;704;p74"/>
          <p:cNvCxnSpPr>
            <a:stCxn id="701" idx="1"/>
            <a:endCxn id="696" idx="0"/>
          </p:cNvCxnSpPr>
          <p:nvPr/>
        </p:nvCxnSpPr>
        <p:spPr>
          <a:xfrm flipH="1">
            <a:off x="3335795" y="2784072"/>
            <a:ext cx="909000" cy="230700"/>
          </a:xfrm>
          <a:prstGeom prst="bentConnector2">
            <a:avLst/>
          </a:prstGeom>
          <a:noFill/>
          <a:ln cap="flat" cmpd="sng" w="9525">
            <a:solidFill>
              <a:schemeClr val="accent1"/>
            </a:solidFill>
            <a:prstDash val="solid"/>
            <a:miter lim="800000"/>
            <a:headEnd len="sm" w="sm" type="none"/>
            <a:tailEnd len="med" w="med" type="triangle"/>
          </a:ln>
        </p:spPr>
      </p:cxnSp>
      <p:sp>
        <p:nvSpPr>
          <p:cNvPr id="705" name="Google Shape;705;p74"/>
          <p:cNvSpPr/>
          <p:nvPr/>
        </p:nvSpPr>
        <p:spPr>
          <a:xfrm>
            <a:off x="4244801" y="1152737"/>
            <a:ext cx="1798032"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706" name="Google Shape;706;p74"/>
          <p:cNvSpPr/>
          <p:nvPr/>
        </p:nvSpPr>
        <p:spPr>
          <a:xfrm>
            <a:off x="6341714" y="1152737"/>
            <a:ext cx="1515353" cy="360000"/>
          </a:xfrm>
          <a:prstGeom prst="rect">
            <a:avLst/>
          </a:prstGeom>
          <a:solidFill>
            <a:srgbClr val="0070A1"/>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POS</a:t>
            </a:r>
            <a:endParaRPr b="0" i="0" sz="1050" u="none" cap="none" strike="noStrike">
              <a:solidFill>
                <a:srgbClr val="000000"/>
              </a:solidFill>
              <a:latin typeface="Arial"/>
              <a:ea typeface="Arial"/>
              <a:cs typeface="Arial"/>
              <a:sym typeface="Arial"/>
            </a:endParaRPr>
          </a:p>
        </p:txBody>
      </p:sp>
      <p:sp>
        <p:nvSpPr>
          <p:cNvPr id="707" name="Google Shape;707;p74"/>
          <p:cNvSpPr/>
          <p:nvPr/>
        </p:nvSpPr>
        <p:spPr>
          <a:xfrm>
            <a:off x="255171" y="1152737"/>
            <a:ext cx="95247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Return status</a:t>
            </a:r>
            <a:endParaRPr b="0" i="0" sz="1050" u="none" cap="none" strike="noStrike">
              <a:solidFill>
                <a:srgbClr val="000000"/>
              </a:solidFill>
              <a:latin typeface="Arial"/>
              <a:ea typeface="Arial"/>
              <a:cs typeface="Arial"/>
              <a:sym typeface="Arial"/>
            </a:endParaRPr>
          </a:p>
        </p:txBody>
      </p:sp>
      <p:sp>
        <p:nvSpPr>
          <p:cNvPr id="708" name="Google Shape;708;p74"/>
          <p:cNvSpPr/>
          <p:nvPr/>
        </p:nvSpPr>
        <p:spPr>
          <a:xfrm>
            <a:off x="255171" y="2172003"/>
            <a:ext cx="932640" cy="2311985"/>
          </a:xfrm>
          <a:prstGeom prst="rect">
            <a:avLst/>
          </a:prstGeom>
          <a:solidFill>
            <a:srgbClr val="F2F2F2"/>
          </a:solidFill>
          <a:ln cap="flat" cmpd="sng" w="12700">
            <a:solidFill>
              <a:schemeClr val="accent5"/>
            </a:solidFill>
            <a:prstDash val="solid"/>
            <a:miter lim="800000"/>
            <a:headEnd len="sm" w="sm" type="none"/>
            <a:tailEnd len="sm" w="sm" type="none"/>
          </a:ln>
        </p:spPr>
        <p:txBody>
          <a:bodyPr anchorCtr="0" anchor="t"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Booked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Pending_Refund</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Completed</a:t>
            </a:r>
            <a:endParaRPr b="0" i="0" sz="825" u="none" cap="none" strike="noStrike">
              <a:solidFill>
                <a:schemeClr val="dk1"/>
              </a:solidFill>
              <a:latin typeface="Calibri"/>
              <a:ea typeface="Calibri"/>
              <a:cs typeface="Calibri"/>
              <a:sym typeface="Calibri"/>
            </a:endParaRPr>
          </a:p>
        </p:txBody>
      </p:sp>
      <p:sp>
        <p:nvSpPr>
          <p:cNvPr id="709" name="Google Shape;709;p74"/>
          <p:cNvSpPr/>
          <p:nvPr/>
        </p:nvSpPr>
        <p:spPr>
          <a:xfrm>
            <a:off x="1405708" y="1156254"/>
            <a:ext cx="886389"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710" name="Google Shape;710;p74"/>
          <p:cNvSpPr/>
          <p:nvPr/>
        </p:nvSpPr>
        <p:spPr>
          <a:xfrm>
            <a:off x="1405708" y="2261046"/>
            <a:ext cx="897224"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 Return is Created</a:t>
            </a:r>
            <a:endParaRPr b="0" i="0" sz="1050" u="none" cap="none" strike="noStrike">
              <a:solidFill>
                <a:srgbClr val="000000"/>
              </a:solidFill>
              <a:latin typeface="Arial"/>
              <a:ea typeface="Arial"/>
              <a:cs typeface="Arial"/>
              <a:sym typeface="Arial"/>
            </a:endParaRPr>
          </a:p>
        </p:txBody>
      </p:sp>
      <p:sp>
        <p:nvSpPr>
          <p:cNvPr id="711" name="Google Shape;711;p74"/>
          <p:cNvSpPr/>
          <p:nvPr/>
        </p:nvSpPr>
        <p:spPr>
          <a:xfrm>
            <a:off x="1416545" y="3901149"/>
            <a:ext cx="886389" cy="287127"/>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 Return was processed</a:t>
            </a:r>
            <a:endParaRPr b="0" i="0" sz="1050" u="none" cap="none" strike="noStrike">
              <a:solidFill>
                <a:srgbClr val="000000"/>
              </a:solidFill>
              <a:latin typeface="Arial"/>
              <a:ea typeface="Arial"/>
              <a:cs typeface="Arial"/>
              <a:sym typeface="Arial"/>
            </a:endParaRPr>
          </a:p>
        </p:txBody>
      </p:sp>
      <p:cxnSp>
        <p:nvCxnSpPr>
          <p:cNvPr id="712" name="Google Shape;712;p74"/>
          <p:cNvCxnSpPr>
            <a:stCxn id="694" idx="1"/>
            <a:endCxn id="710" idx="3"/>
          </p:cNvCxnSpPr>
          <p:nvPr/>
        </p:nvCxnSpPr>
        <p:spPr>
          <a:xfrm flipH="1">
            <a:off x="2302894" y="2284811"/>
            <a:ext cx="1941900" cy="119700"/>
          </a:xfrm>
          <a:prstGeom prst="bentConnector3">
            <a:avLst>
              <a:gd fmla="val 49999" name="adj1"/>
            </a:avLst>
          </a:prstGeom>
          <a:noFill/>
          <a:ln cap="flat" cmpd="sng" w="9525">
            <a:solidFill>
              <a:schemeClr val="accent1"/>
            </a:solidFill>
            <a:prstDash val="solid"/>
            <a:miter lim="800000"/>
            <a:headEnd len="sm" w="sm" type="none"/>
            <a:tailEnd len="med" w="med" type="triangle"/>
          </a:ln>
        </p:spPr>
      </p:cxnSp>
      <p:cxnSp>
        <p:nvCxnSpPr>
          <p:cNvPr id="713" name="Google Shape;713;p74"/>
          <p:cNvCxnSpPr>
            <a:stCxn id="714" idx="1"/>
            <a:endCxn id="711" idx="3"/>
          </p:cNvCxnSpPr>
          <p:nvPr/>
        </p:nvCxnSpPr>
        <p:spPr>
          <a:xfrm rot="10800000">
            <a:off x="2302889" y="4044712"/>
            <a:ext cx="19419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15" name="Google Shape;715;p74"/>
          <p:cNvCxnSpPr>
            <a:stCxn id="696" idx="2"/>
            <a:endCxn id="697" idx="1"/>
          </p:cNvCxnSpPr>
          <p:nvPr/>
        </p:nvCxnSpPr>
        <p:spPr>
          <a:xfrm flipH="1" rot="-5400000">
            <a:off x="3647418" y="2983640"/>
            <a:ext cx="285900" cy="909000"/>
          </a:xfrm>
          <a:prstGeom prst="bentConnector2">
            <a:avLst/>
          </a:prstGeom>
          <a:noFill/>
          <a:ln cap="flat" cmpd="sng" w="9525">
            <a:solidFill>
              <a:schemeClr val="accent1"/>
            </a:solidFill>
            <a:prstDash val="solid"/>
            <a:miter lim="800000"/>
            <a:headEnd len="sm" w="sm" type="none"/>
            <a:tailEnd len="med" w="med" type="triangle"/>
          </a:ln>
        </p:spPr>
      </p:cxnSp>
      <p:pic>
        <p:nvPicPr>
          <p:cNvPr descr="Red email 5 icon - Free red email icons" id="716" name="Google Shape;716;p74"/>
          <p:cNvPicPr preferRelativeResize="0"/>
          <p:nvPr/>
        </p:nvPicPr>
        <p:blipFill rotWithShape="1">
          <a:blip r:embed="rId3">
            <a:alphaModFix/>
          </a:blip>
          <a:srcRect b="0" l="0" r="0" t="0"/>
          <a:stretch/>
        </p:blipFill>
        <p:spPr>
          <a:xfrm>
            <a:off x="1322129" y="2141386"/>
            <a:ext cx="188832" cy="188832"/>
          </a:xfrm>
          <a:prstGeom prst="rect">
            <a:avLst/>
          </a:prstGeom>
          <a:noFill/>
          <a:ln>
            <a:noFill/>
          </a:ln>
        </p:spPr>
      </p:pic>
      <p:pic>
        <p:nvPicPr>
          <p:cNvPr descr="Red email 5 icon - Free red email icons" id="717" name="Google Shape;717;p74"/>
          <p:cNvPicPr preferRelativeResize="0"/>
          <p:nvPr/>
        </p:nvPicPr>
        <p:blipFill rotWithShape="1">
          <a:blip r:embed="rId3">
            <a:alphaModFix/>
          </a:blip>
          <a:srcRect b="0" l="0" r="0" t="0"/>
          <a:stretch/>
        </p:blipFill>
        <p:spPr>
          <a:xfrm>
            <a:off x="1311292" y="3765087"/>
            <a:ext cx="188832" cy="188832"/>
          </a:xfrm>
          <a:prstGeom prst="rect">
            <a:avLst/>
          </a:prstGeom>
          <a:noFill/>
          <a:ln>
            <a:noFill/>
          </a:ln>
        </p:spPr>
      </p:pic>
      <p:sp>
        <p:nvSpPr>
          <p:cNvPr id="718" name="Google Shape;718;p74"/>
          <p:cNvSpPr/>
          <p:nvPr/>
        </p:nvSpPr>
        <p:spPr>
          <a:xfrm>
            <a:off x="6341714" y="1826927"/>
            <a:ext cx="1514468" cy="188106"/>
          </a:xfrm>
          <a:prstGeom prst="rect">
            <a:avLst/>
          </a:prstGeom>
          <a:no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Fetch eCom Order details</a:t>
            </a:r>
            <a:endParaRPr b="0" i="0" sz="1050" u="none" cap="none" strike="noStrike">
              <a:solidFill>
                <a:srgbClr val="000000"/>
              </a:solidFill>
              <a:latin typeface="Arial"/>
              <a:ea typeface="Arial"/>
              <a:cs typeface="Arial"/>
              <a:sym typeface="Arial"/>
            </a:endParaRPr>
          </a:p>
        </p:txBody>
      </p:sp>
      <p:sp>
        <p:nvSpPr>
          <p:cNvPr id="719" name="Google Shape;719;p74"/>
          <p:cNvSpPr/>
          <p:nvPr/>
        </p:nvSpPr>
        <p:spPr>
          <a:xfrm>
            <a:off x="4244790" y="1826927"/>
            <a:ext cx="1798041" cy="188106"/>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Get Order Details</a:t>
            </a:r>
            <a:endParaRPr b="0" i="0" sz="1050" u="none" cap="none" strike="noStrike">
              <a:solidFill>
                <a:srgbClr val="000000"/>
              </a:solidFill>
              <a:latin typeface="Arial"/>
              <a:ea typeface="Arial"/>
              <a:cs typeface="Arial"/>
              <a:sym typeface="Arial"/>
            </a:endParaRPr>
          </a:p>
        </p:txBody>
      </p:sp>
      <p:cxnSp>
        <p:nvCxnSpPr>
          <p:cNvPr id="720" name="Google Shape;720;p74"/>
          <p:cNvCxnSpPr>
            <a:stCxn id="718" idx="1"/>
            <a:endCxn id="719" idx="3"/>
          </p:cNvCxnSpPr>
          <p:nvPr/>
        </p:nvCxnSpPr>
        <p:spPr>
          <a:xfrm rot="10800000">
            <a:off x="6042914" y="1920980"/>
            <a:ext cx="2988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721" name="Google Shape;721;p74"/>
          <p:cNvCxnSpPr>
            <a:stCxn id="718" idx="2"/>
            <a:endCxn id="693" idx="0"/>
          </p:cNvCxnSpPr>
          <p:nvPr/>
        </p:nvCxnSpPr>
        <p:spPr>
          <a:xfrm>
            <a:off x="7098948" y="2015033"/>
            <a:ext cx="300" cy="156900"/>
          </a:xfrm>
          <a:prstGeom prst="straightConnector1">
            <a:avLst/>
          </a:prstGeom>
          <a:noFill/>
          <a:ln cap="flat" cmpd="sng" w="9525">
            <a:solidFill>
              <a:schemeClr val="accent1"/>
            </a:solidFill>
            <a:prstDash val="solid"/>
            <a:miter lim="800000"/>
            <a:headEnd len="sm" w="sm" type="none"/>
            <a:tailEnd len="med" w="med" type="triangle"/>
          </a:ln>
        </p:spPr>
      </p:cxnSp>
      <p:sp>
        <p:nvSpPr>
          <p:cNvPr id="714" name="Google Shape;714;p74"/>
          <p:cNvSpPr/>
          <p:nvPr/>
        </p:nvSpPr>
        <p:spPr>
          <a:xfrm>
            <a:off x="4244789" y="3936393"/>
            <a:ext cx="1798031" cy="21663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refund completed</a:t>
            </a:r>
            <a:endParaRPr b="0" i="0" sz="1050" u="none" cap="none" strike="noStrike">
              <a:solidFill>
                <a:srgbClr val="000000"/>
              </a:solidFill>
              <a:latin typeface="Arial"/>
              <a:ea typeface="Arial"/>
              <a:cs typeface="Arial"/>
              <a:sym typeface="Arial"/>
            </a:endParaRPr>
          </a:p>
        </p:txBody>
      </p:sp>
      <p:cxnSp>
        <p:nvCxnSpPr>
          <p:cNvPr id="722" name="Google Shape;722;p74"/>
          <p:cNvCxnSpPr>
            <a:stCxn id="697" idx="2"/>
            <a:endCxn id="714" idx="0"/>
          </p:cNvCxnSpPr>
          <p:nvPr/>
        </p:nvCxnSpPr>
        <p:spPr>
          <a:xfrm>
            <a:off x="5143811" y="3741248"/>
            <a:ext cx="0" cy="1950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23" name="Google Shape;723;p74"/>
          <p:cNvCxnSpPr>
            <a:stCxn id="693" idx="2"/>
            <a:endCxn id="698" idx="1"/>
          </p:cNvCxnSpPr>
          <p:nvPr/>
        </p:nvCxnSpPr>
        <p:spPr>
          <a:xfrm flipH="1" rot="-5400000">
            <a:off x="7478141" y="2017561"/>
            <a:ext cx="248700" cy="1006200"/>
          </a:xfrm>
          <a:prstGeom prst="bentConnector2">
            <a:avLst/>
          </a:prstGeom>
          <a:noFill/>
          <a:ln cap="flat" cmpd="sng" w="9525">
            <a:solidFill>
              <a:schemeClr val="accent1"/>
            </a:solidFill>
            <a:prstDash val="dash"/>
            <a:miter lim="800000"/>
            <a:headEnd len="sm" w="sm" type="none"/>
            <a:tailEnd len="med" w="med" type="triangl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7" name="Shape 727"/>
        <p:cNvGrpSpPr/>
        <p:nvPr/>
      </p:nvGrpSpPr>
      <p:grpSpPr>
        <a:xfrm>
          <a:off x="0" y="0"/>
          <a:ext cx="0" cy="0"/>
          <a:chOff x="0" y="0"/>
          <a:chExt cx="0" cy="0"/>
        </a:xfrm>
      </p:grpSpPr>
      <p:sp>
        <p:nvSpPr>
          <p:cNvPr id="728" name="Google Shape;728;p75"/>
          <p:cNvSpPr/>
          <p:nvPr/>
        </p:nvSpPr>
        <p:spPr>
          <a:xfrm>
            <a:off x="2675467" y="1161974"/>
            <a:ext cx="13209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729" name="Google Shape;729;p75"/>
          <p:cNvSpPr/>
          <p:nvPr/>
        </p:nvSpPr>
        <p:spPr>
          <a:xfrm>
            <a:off x="8105600" y="1164045"/>
            <a:ext cx="9426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ERP / Retail Backoffice</a:t>
            </a:r>
            <a:endParaRPr b="0" i="0" sz="1050" u="none" cap="none" strike="noStrike">
              <a:solidFill>
                <a:srgbClr val="000000"/>
              </a:solidFill>
              <a:latin typeface="Arial"/>
              <a:ea typeface="Arial"/>
              <a:cs typeface="Arial"/>
              <a:sym typeface="Arial"/>
            </a:endParaRPr>
          </a:p>
        </p:txBody>
      </p:sp>
      <p:sp>
        <p:nvSpPr>
          <p:cNvPr id="730" name="Google Shape;730;p75"/>
          <p:cNvSpPr/>
          <p:nvPr/>
        </p:nvSpPr>
        <p:spPr>
          <a:xfrm>
            <a:off x="6341714" y="1928715"/>
            <a:ext cx="1515300" cy="2244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 DC Return</a:t>
            </a:r>
            <a:endParaRPr b="0" i="0" sz="1050" u="none" cap="none" strike="noStrike">
              <a:solidFill>
                <a:srgbClr val="000000"/>
              </a:solidFill>
              <a:latin typeface="Arial"/>
              <a:ea typeface="Arial"/>
              <a:cs typeface="Arial"/>
              <a:sym typeface="Arial"/>
            </a:endParaRPr>
          </a:p>
        </p:txBody>
      </p:sp>
      <p:sp>
        <p:nvSpPr>
          <p:cNvPr id="731" name="Google Shape;731;p75"/>
          <p:cNvSpPr/>
          <p:nvPr/>
        </p:nvSpPr>
        <p:spPr>
          <a:xfrm>
            <a:off x="4244794" y="1907792"/>
            <a:ext cx="1797900" cy="2676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Order created against parent eCom order</a:t>
            </a:r>
            <a:endParaRPr b="0" i="0" sz="1050" u="none" cap="none" strike="noStrike">
              <a:solidFill>
                <a:schemeClr val="dk1"/>
              </a:solidFill>
              <a:latin typeface="Arial"/>
              <a:ea typeface="Arial"/>
              <a:cs typeface="Arial"/>
              <a:sym typeface="Arial"/>
            </a:endParaRPr>
          </a:p>
        </p:txBody>
      </p:sp>
      <p:cxnSp>
        <p:nvCxnSpPr>
          <p:cNvPr id="732" name="Google Shape;732;p75"/>
          <p:cNvCxnSpPr>
            <a:stCxn id="730" idx="1"/>
            <a:endCxn id="731" idx="3"/>
          </p:cNvCxnSpPr>
          <p:nvPr/>
        </p:nvCxnSpPr>
        <p:spPr>
          <a:xfrm flipH="1">
            <a:off x="6042614" y="2040915"/>
            <a:ext cx="299100" cy="600"/>
          </a:xfrm>
          <a:prstGeom prst="straightConnector1">
            <a:avLst/>
          </a:prstGeom>
          <a:noFill/>
          <a:ln cap="flat" cmpd="sng" w="9525">
            <a:solidFill>
              <a:schemeClr val="accent1"/>
            </a:solidFill>
            <a:prstDash val="solid"/>
            <a:miter lim="800000"/>
            <a:headEnd len="sm" w="sm" type="none"/>
            <a:tailEnd len="med" w="med" type="triangle"/>
          </a:ln>
        </p:spPr>
      </p:cxnSp>
      <p:sp>
        <p:nvSpPr>
          <p:cNvPr id="733" name="Google Shape;733;p75"/>
          <p:cNvSpPr/>
          <p:nvPr/>
        </p:nvSpPr>
        <p:spPr>
          <a:xfrm>
            <a:off x="2675468" y="2771489"/>
            <a:ext cx="1320900" cy="2805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request received</a:t>
            </a:r>
            <a:endParaRPr b="0" i="0" sz="1050" u="none" cap="none" strike="noStrike">
              <a:solidFill>
                <a:srgbClr val="000000"/>
              </a:solidFill>
              <a:latin typeface="Arial"/>
              <a:ea typeface="Arial"/>
              <a:cs typeface="Arial"/>
              <a:sym typeface="Arial"/>
            </a:endParaRPr>
          </a:p>
        </p:txBody>
      </p:sp>
      <p:sp>
        <p:nvSpPr>
          <p:cNvPr id="734" name="Google Shape;734;p75"/>
          <p:cNvSpPr/>
          <p:nvPr/>
        </p:nvSpPr>
        <p:spPr>
          <a:xfrm>
            <a:off x="4244795" y="3177826"/>
            <a:ext cx="1797900" cy="320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Credit Memo status updated; Payment transaction updated</a:t>
            </a:r>
            <a:endParaRPr b="0" i="0" sz="1050" u="none" cap="none" strike="noStrike">
              <a:solidFill>
                <a:srgbClr val="000000"/>
              </a:solidFill>
              <a:latin typeface="Arial"/>
              <a:ea typeface="Arial"/>
              <a:cs typeface="Arial"/>
              <a:sym typeface="Arial"/>
            </a:endParaRPr>
          </a:p>
        </p:txBody>
      </p:sp>
      <p:sp>
        <p:nvSpPr>
          <p:cNvPr id="735" name="Google Shape;735;p75"/>
          <p:cNvSpPr/>
          <p:nvPr/>
        </p:nvSpPr>
        <p:spPr>
          <a:xfrm>
            <a:off x="6341714" y="2415380"/>
            <a:ext cx="1515293" cy="250799"/>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DC inventory updated (manual)</a:t>
            </a:r>
            <a:endParaRPr b="0" i="0" sz="1050" u="none" cap="none" strike="noStrike">
              <a:solidFill>
                <a:srgbClr val="000000"/>
              </a:solidFill>
              <a:latin typeface="Arial"/>
              <a:ea typeface="Arial"/>
              <a:cs typeface="Arial"/>
              <a:sym typeface="Arial"/>
            </a:endParaRPr>
          </a:p>
        </p:txBody>
      </p:sp>
      <p:sp>
        <p:nvSpPr>
          <p:cNvPr id="736" name="Google Shape;736;p75"/>
          <p:cNvSpPr/>
          <p:nvPr/>
        </p:nvSpPr>
        <p:spPr>
          <a:xfrm>
            <a:off x="8105598" y="3177827"/>
            <a:ext cx="942600" cy="320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Process Sales Posting</a:t>
            </a:r>
            <a:endParaRPr b="0" i="0" sz="1050" u="none" cap="none" strike="noStrike">
              <a:solidFill>
                <a:srgbClr val="000000"/>
              </a:solidFill>
              <a:latin typeface="Arial"/>
              <a:ea typeface="Arial"/>
              <a:cs typeface="Arial"/>
              <a:sym typeface="Arial"/>
            </a:endParaRPr>
          </a:p>
        </p:txBody>
      </p:sp>
      <p:cxnSp>
        <p:nvCxnSpPr>
          <p:cNvPr id="737" name="Google Shape;737;p75"/>
          <p:cNvCxnSpPr>
            <a:stCxn id="734" idx="3"/>
            <a:endCxn id="736" idx="1"/>
          </p:cNvCxnSpPr>
          <p:nvPr/>
        </p:nvCxnSpPr>
        <p:spPr>
          <a:xfrm>
            <a:off x="6042695" y="3337876"/>
            <a:ext cx="2062800" cy="0"/>
          </a:xfrm>
          <a:prstGeom prst="straightConnector1">
            <a:avLst/>
          </a:prstGeom>
          <a:noFill/>
          <a:ln cap="flat" cmpd="sng" w="9525">
            <a:solidFill>
              <a:schemeClr val="accent1"/>
            </a:solidFill>
            <a:prstDash val="solid"/>
            <a:miter lim="800000"/>
            <a:headEnd len="sm" w="sm" type="none"/>
            <a:tailEnd len="med" w="med" type="triangle"/>
          </a:ln>
        </p:spPr>
      </p:cxnSp>
      <p:sp>
        <p:nvSpPr>
          <p:cNvPr id="738" name="Google Shape;738;p75"/>
          <p:cNvSpPr/>
          <p:nvPr/>
        </p:nvSpPr>
        <p:spPr>
          <a:xfrm>
            <a:off x="4244795" y="2415381"/>
            <a:ext cx="1797900" cy="2508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Calibri"/>
                <a:ea typeface="Calibri"/>
                <a:cs typeface="Calibri"/>
                <a:sym typeface="Calibri"/>
              </a:rPr>
              <a:t>Credit Memo processed, Payment transaction initiated</a:t>
            </a:r>
            <a:endParaRPr b="0" i="0" sz="800" u="none" cap="none" strike="noStrike">
              <a:solidFill>
                <a:srgbClr val="000000"/>
              </a:solidFill>
              <a:latin typeface="Arial"/>
              <a:ea typeface="Arial"/>
              <a:cs typeface="Arial"/>
              <a:sym typeface="Arial"/>
            </a:endParaRPr>
          </a:p>
        </p:txBody>
      </p:sp>
      <p:cxnSp>
        <p:nvCxnSpPr>
          <p:cNvPr id="739" name="Google Shape;739;p75"/>
          <p:cNvCxnSpPr>
            <a:stCxn id="731" idx="2"/>
            <a:endCxn id="738" idx="0"/>
          </p:cNvCxnSpPr>
          <p:nvPr/>
        </p:nvCxnSpPr>
        <p:spPr>
          <a:xfrm>
            <a:off x="5143744" y="2175392"/>
            <a:ext cx="0" cy="240000"/>
          </a:xfrm>
          <a:prstGeom prst="straightConnector1">
            <a:avLst/>
          </a:prstGeom>
          <a:noFill/>
          <a:ln cap="flat" cmpd="sng" w="9525">
            <a:solidFill>
              <a:schemeClr val="accent1"/>
            </a:solidFill>
            <a:prstDash val="solid"/>
            <a:miter lim="800000"/>
            <a:headEnd len="sm" w="sm" type="none"/>
            <a:tailEnd len="med" w="med" type="triangle"/>
          </a:ln>
        </p:spPr>
      </p:cxnSp>
      <p:sp>
        <p:nvSpPr>
          <p:cNvPr id="740" name="Google Shape;740;p75"/>
          <p:cNvSpPr txBox="1"/>
          <p:nvPr/>
        </p:nvSpPr>
        <p:spPr>
          <a:xfrm>
            <a:off x="87996" y="45273"/>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Calibri"/>
                <a:ea typeface="Calibri"/>
                <a:cs typeface="Calibri"/>
                <a:sym typeface="Calibri"/>
              </a:rPr>
              <a:t>Typical Return Flows – Mail/Carrier Return in DC</a:t>
            </a:r>
            <a:endParaRPr b="0" i="0" sz="1050" u="none" cap="none" strike="noStrike">
              <a:solidFill>
                <a:srgbClr val="000000"/>
              </a:solidFill>
              <a:latin typeface="Arial"/>
              <a:ea typeface="Arial"/>
              <a:cs typeface="Arial"/>
              <a:sym typeface="Arial"/>
            </a:endParaRPr>
          </a:p>
        </p:txBody>
      </p:sp>
      <p:cxnSp>
        <p:nvCxnSpPr>
          <p:cNvPr id="741" name="Google Shape;741;p75"/>
          <p:cNvCxnSpPr>
            <a:stCxn id="738" idx="1"/>
            <a:endCxn id="733" idx="0"/>
          </p:cNvCxnSpPr>
          <p:nvPr/>
        </p:nvCxnSpPr>
        <p:spPr>
          <a:xfrm flipH="1">
            <a:off x="3335795" y="2540781"/>
            <a:ext cx="909000" cy="230700"/>
          </a:xfrm>
          <a:prstGeom prst="bentConnector2">
            <a:avLst/>
          </a:prstGeom>
          <a:noFill/>
          <a:ln cap="flat" cmpd="sng" w="9525">
            <a:solidFill>
              <a:schemeClr val="accent1"/>
            </a:solidFill>
            <a:prstDash val="solid"/>
            <a:miter lim="800000"/>
            <a:headEnd len="sm" w="sm" type="none"/>
            <a:tailEnd len="med" w="med" type="triangle"/>
          </a:ln>
        </p:spPr>
      </p:cxnSp>
      <p:sp>
        <p:nvSpPr>
          <p:cNvPr id="742" name="Google Shape;742;p75"/>
          <p:cNvSpPr/>
          <p:nvPr/>
        </p:nvSpPr>
        <p:spPr>
          <a:xfrm>
            <a:off x="4244801" y="1161974"/>
            <a:ext cx="17979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743" name="Google Shape;743;p75"/>
          <p:cNvSpPr/>
          <p:nvPr/>
        </p:nvSpPr>
        <p:spPr>
          <a:xfrm>
            <a:off x="6341714" y="1161974"/>
            <a:ext cx="1515300" cy="360000"/>
          </a:xfrm>
          <a:prstGeom prst="rect">
            <a:avLst/>
          </a:prstGeom>
          <a:solidFill>
            <a:srgbClr val="0070A1"/>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WMS</a:t>
            </a:r>
            <a:endParaRPr b="0" i="0" sz="1050" u="none" cap="none" strike="noStrike">
              <a:solidFill>
                <a:srgbClr val="000000"/>
              </a:solidFill>
              <a:latin typeface="Arial"/>
              <a:ea typeface="Arial"/>
              <a:cs typeface="Arial"/>
              <a:sym typeface="Arial"/>
            </a:endParaRPr>
          </a:p>
        </p:txBody>
      </p:sp>
      <p:sp>
        <p:nvSpPr>
          <p:cNvPr id="744" name="Google Shape;744;p75"/>
          <p:cNvSpPr/>
          <p:nvPr/>
        </p:nvSpPr>
        <p:spPr>
          <a:xfrm>
            <a:off x="255171" y="1161974"/>
            <a:ext cx="9525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Return status</a:t>
            </a:r>
            <a:endParaRPr b="0" i="0" sz="1050" u="none" cap="none" strike="noStrike">
              <a:solidFill>
                <a:srgbClr val="000000"/>
              </a:solidFill>
              <a:latin typeface="Arial"/>
              <a:ea typeface="Arial"/>
              <a:cs typeface="Arial"/>
              <a:sym typeface="Arial"/>
            </a:endParaRPr>
          </a:p>
        </p:txBody>
      </p:sp>
      <p:sp>
        <p:nvSpPr>
          <p:cNvPr id="745" name="Google Shape;745;p75"/>
          <p:cNvSpPr/>
          <p:nvPr/>
        </p:nvSpPr>
        <p:spPr>
          <a:xfrm>
            <a:off x="255171" y="1928715"/>
            <a:ext cx="932700" cy="2312100"/>
          </a:xfrm>
          <a:prstGeom prst="rect">
            <a:avLst/>
          </a:prstGeom>
          <a:solidFill>
            <a:srgbClr val="F2F2F2"/>
          </a:solidFill>
          <a:ln cap="flat" cmpd="sng" w="12700">
            <a:solidFill>
              <a:schemeClr val="accent5"/>
            </a:solidFill>
            <a:prstDash val="solid"/>
            <a:miter lim="800000"/>
            <a:headEnd len="sm" w="sm" type="none"/>
            <a:tailEnd len="sm" w="sm" type="none"/>
          </a:ln>
        </p:spPr>
        <p:txBody>
          <a:bodyPr anchorCtr="0" anchor="t"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Booked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Pending_Refund</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Completed</a:t>
            </a:r>
            <a:endParaRPr b="0" i="0" sz="825" u="none" cap="none" strike="noStrike">
              <a:solidFill>
                <a:schemeClr val="dk1"/>
              </a:solidFill>
              <a:latin typeface="Calibri"/>
              <a:ea typeface="Calibri"/>
              <a:cs typeface="Calibri"/>
              <a:sym typeface="Calibri"/>
            </a:endParaRPr>
          </a:p>
        </p:txBody>
      </p:sp>
      <p:sp>
        <p:nvSpPr>
          <p:cNvPr id="746" name="Google Shape;746;p75"/>
          <p:cNvSpPr/>
          <p:nvPr/>
        </p:nvSpPr>
        <p:spPr>
          <a:xfrm>
            <a:off x="1405708" y="1165491"/>
            <a:ext cx="8865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747" name="Google Shape;747;p75"/>
          <p:cNvSpPr/>
          <p:nvPr/>
        </p:nvSpPr>
        <p:spPr>
          <a:xfrm>
            <a:off x="1405708" y="2017758"/>
            <a:ext cx="897300" cy="287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 Return is Created</a:t>
            </a:r>
            <a:endParaRPr b="0" i="0" sz="1050" u="none" cap="none" strike="noStrike">
              <a:solidFill>
                <a:srgbClr val="000000"/>
              </a:solidFill>
              <a:latin typeface="Arial"/>
              <a:ea typeface="Arial"/>
              <a:cs typeface="Arial"/>
              <a:sym typeface="Arial"/>
            </a:endParaRPr>
          </a:p>
        </p:txBody>
      </p:sp>
      <p:sp>
        <p:nvSpPr>
          <p:cNvPr id="748" name="Google Shape;748;p75"/>
          <p:cNvSpPr/>
          <p:nvPr/>
        </p:nvSpPr>
        <p:spPr>
          <a:xfrm>
            <a:off x="1416545" y="3657861"/>
            <a:ext cx="886500" cy="287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 Return was processed</a:t>
            </a:r>
            <a:endParaRPr b="0" i="0" sz="1050" u="none" cap="none" strike="noStrike">
              <a:solidFill>
                <a:srgbClr val="000000"/>
              </a:solidFill>
              <a:latin typeface="Arial"/>
              <a:ea typeface="Arial"/>
              <a:cs typeface="Arial"/>
              <a:sym typeface="Arial"/>
            </a:endParaRPr>
          </a:p>
        </p:txBody>
      </p:sp>
      <p:cxnSp>
        <p:nvCxnSpPr>
          <p:cNvPr id="749" name="Google Shape;749;p75"/>
          <p:cNvCxnSpPr>
            <a:stCxn id="731" idx="1"/>
            <a:endCxn id="747" idx="3"/>
          </p:cNvCxnSpPr>
          <p:nvPr/>
        </p:nvCxnSpPr>
        <p:spPr>
          <a:xfrm flipH="1">
            <a:off x="2302894" y="2041592"/>
            <a:ext cx="1941900" cy="119700"/>
          </a:xfrm>
          <a:prstGeom prst="bentConnector3">
            <a:avLst>
              <a:gd fmla="val 49999" name="adj1"/>
            </a:avLst>
          </a:prstGeom>
          <a:noFill/>
          <a:ln cap="flat" cmpd="sng" w="9525">
            <a:solidFill>
              <a:schemeClr val="accent1"/>
            </a:solidFill>
            <a:prstDash val="solid"/>
            <a:miter lim="800000"/>
            <a:headEnd len="sm" w="sm" type="none"/>
            <a:tailEnd len="med" w="med" type="triangle"/>
          </a:ln>
        </p:spPr>
      </p:cxnSp>
      <p:cxnSp>
        <p:nvCxnSpPr>
          <p:cNvPr id="750" name="Google Shape;750;p75"/>
          <p:cNvCxnSpPr>
            <a:stCxn id="751" idx="1"/>
            <a:endCxn id="748" idx="3"/>
          </p:cNvCxnSpPr>
          <p:nvPr/>
        </p:nvCxnSpPr>
        <p:spPr>
          <a:xfrm rot="10800000">
            <a:off x="2303189" y="3801405"/>
            <a:ext cx="19416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52" name="Google Shape;752;p75"/>
          <p:cNvCxnSpPr>
            <a:stCxn id="733" idx="2"/>
            <a:endCxn id="734" idx="1"/>
          </p:cNvCxnSpPr>
          <p:nvPr/>
        </p:nvCxnSpPr>
        <p:spPr>
          <a:xfrm flipH="1" rot="-5400000">
            <a:off x="3647468" y="2740439"/>
            <a:ext cx="285900" cy="909000"/>
          </a:xfrm>
          <a:prstGeom prst="bentConnector2">
            <a:avLst/>
          </a:prstGeom>
          <a:noFill/>
          <a:ln cap="flat" cmpd="sng" w="9525">
            <a:solidFill>
              <a:schemeClr val="accent1"/>
            </a:solidFill>
            <a:prstDash val="solid"/>
            <a:miter lim="800000"/>
            <a:headEnd len="sm" w="sm" type="none"/>
            <a:tailEnd len="med" w="med" type="triangle"/>
          </a:ln>
        </p:spPr>
      </p:cxnSp>
      <p:pic>
        <p:nvPicPr>
          <p:cNvPr descr="Red email 5 icon - Free red email icons" id="753" name="Google Shape;753;p75"/>
          <p:cNvPicPr preferRelativeResize="0"/>
          <p:nvPr/>
        </p:nvPicPr>
        <p:blipFill rotWithShape="1">
          <a:blip r:embed="rId3">
            <a:alphaModFix/>
          </a:blip>
          <a:srcRect b="0" l="0" r="0" t="0"/>
          <a:stretch/>
        </p:blipFill>
        <p:spPr>
          <a:xfrm>
            <a:off x="1322129" y="1898098"/>
            <a:ext cx="188832" cy="188832"/>
          </a:xfrm>
          <a:prstGeom prst="rect">
            <a:avLst/>
          </a:prstGeom>
          <a:noFill/>
          <a:ln>
            <a:noFill/>
          </a:ln>
        </p:spPr>
      </p:pic>
      <p:pic>
        <p:nvPicPr>
          <p:cNvPr descr="Red email 5 icon - Free red email icons" id="754" name="Google Shape;754;p75"/>
          <p:cNvPicPr preferRelativeResize="0"/>
          <p:nvPr/>
        </p:nvPicPr>
        <p:blipFill rotWithShape="1">
          <a:blip r:embed="rId3">
            <a:alphaModFix/>
          </a:blip>
          <a:srcRect b="0" l="0" r="0" t="0"/>
          <a:stretch/>
        </p:blipFill>
        <p:spPr>
          <a:xfrm>
            <a:off x="1311292" y="3521799"/>
            <a:ext cx="188832" cy="188832"/>
          </a:xfrm>
          <a:prstGeom prst="rect">
            <a:avLst/>
          </a:prstGeom>
          <a:noFill/>
          <a:ln>
            <a:noFill/>
          </a:ln>
        </p:spPr>
      </p:pic>
      <p:sp>
        <p:nvSpPr>
          <p:cNvPr id="751" name="Google Shape;751;p75"/>
          <p:cNvSpPr/>
          <p:nvPr/>
        </p:nvSpPr>
        <p:spPr>
          <a:xfrm>
            <a:off x="4244789" y="3693105"/>
            <a:ext cx="1797900" cy="2166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refund completed</a:t>
            </a:r>
            <a:endParaRPr b="0" i="0" sz="1050" u="none" cap="none" strike="noStrike">
              <a:solidFill>
                <a:srgbClr val="000000"/>
              </a:solidFill>
              <a:latin typeface="Arial"/>
              <a:ea typeface="Arial"/>
              <a:cs typeface="Arial"/>
              <a:sym typeface="Arial"/>
            </a:endParaRPr>
          </a:p>
        </p:txBody>
      </p:sp>
      <p:cxnSp>
        <p:nvCxnSpPr>
          <p:cNvPr id="755" name="Google Shape;755;p75"/>
          <p:cNvCxnSpPr>
            <a:stCxn id="734" idx="2"/>
            <a:endCxn id="751" idx="0"/>
          </p:cNvCxnSpPr>
          <p:nvPr/>
        </p:nvCxnSpPr>
        <p:spPr>
          <a:xfrm>
            <a:off x="5143745" y="3497926"/>
            <a:ext cx="0" cy="195300"/>
          </a:xfrm>
          <a:prstGeom prst="straightConnector1">
            <a:avLst/>
          </a:prstGeom>
          <a:noFill/>
          <a:ln cap="flat" cmpd="sng" w="9525">
            <a:solidFill>
              <a:schemeClr val="accent1"/>
            </a:solidFill>
            <a:prstDash val="solid"/>
            <a:miter lim="800000"/>
            <a:headEnd len="sm" w="sm" type="none"/>
            <a:tailEnd len="med" w="med" type="triangle"/>
          </a:ln>
        </p:spPr>
      </p:cxnSp>
      <p:cxnSp>
        <p:nvCxnSpPr>
          <p:cNvPr id="756" name="Google Shape;756;p75"/>
          <p:cNvCxnSpPr>
            <a:stCxn id="730" idx="2"/>
            <a:endCxn id="735" idx="0"/>
          </p:cNvCxnSpPr>
          <p:nvPr/>
        </p:nvCxnSpPr>
        <p:spPr>
          <a:xfrm flipH="1" rot="-5400000">
            <a:off x="6968564" y="2283915"/>
            <a:ext cx="262200" cy="600"/>
          </a:xfrm>
          <a:prstGeom prst="bentConnector3">
            <a:avLst>
              <a:gd fmla="val 50012" name="adj1"/>
            </a:avLst>
          </a:prstGeom>
          <a:noFill/>
          <a:ln cap="flat" cmpd="sng" w="9525">
            <a:solidFill>
              <a:schemeClr val="accent1"/>
            </a:solidFill>
            <a:prstDash val="dash"/>
            <a:miter lim="800000"/>
            <a:headEnd len="sm" w="sm" type="none"/>
            <a:tailEnd len="med" w="med" type="triangl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76"/>
          <p:cNvSpPr/>
          <p:nvPr/>
        </p:nvSpPr>
        <p:spPr>
          <a:xfrm>
            <a:off x="2675467" y="1171213"/>
            <a:ext cx="13209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Payment Service</a:t>
            </a:r>
            <a:endParaRPr b="0" i="0" sz="1050" u="none" cap="none" strike="noStrike">
              <a:solidFill>
                <a:srgbClr val="000000"/>
              </a:solidFill>
              <a:latin typeface="Arial"/>
              <a:ea typeface="Arial"/>
              <a:cs typeface="Arial"/>
              <a:sym typeface="Arial"/>
            </a:endParaRPr>
          </a:p>
        </p:txBody>
      </p:sp>
      <p:sp>
        <p:nvSpPr>
          <p:cNvPr id="762" name="Google Shape;762;p76"/>
          <p:cNvSpPr/>
          <p:nvPr/>
        </p:nvSpPr>
        <p:spPr>
          <a:xfrm>
            <a:off x="8105600" y="1173284"/>
            <a:ext cx="9426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ERP / Retail Backoffice</a:t>
            </a:r>
            <a:endParaRPr b="0" i="0" sz="1050" u="none" cap="none" strike="noStrike">
              <a:solidFill>
                <a:srgbClr val="000000"/>
              </a:solidFill>
              <a:latin typeface="Arial"/>
              <a:ea typeface="Arial"/>
              <a:cs typeface="Arial"/>
              <a:sym typeface="Arial"/>
            </a:endParaRPr>
          </a:p>
        </p:txBody>
      </p:sp>
      <p:sp>
        <p:nvSpPr>
          <p:cNvPr id="763" name="Google Shape;763;p76"/>
          <p:cNvSpPr/>
          <p:nvPr/>
        </p:nvSpPr>
        <p:spPr>
          <a:xfrm>
            <a:off x="6341714" y="2257994"/>
            <a:ext cx="1515300" cy="2244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 Return</a:t>
            </a:r>
            <a:endParaRPr b="0" i="0" sz="1050" u="none" cap="none" strike="noStrike">
              <a:solidFill>
                <a:srgbClr val="000000"/>
              </a:solidFill>
              <a:latin typeface="Arial"/>
              <a:ea typeface="Arial"/>
              <a:cs typeface="Arial"/>
              <a:sym typeface="Arial"/>
            </a:endParaRPr>
          </a:p>
        </p:txBody>
      </p:sp>
      <p:sp>
        <p:nvSpPr>
          <p:cNvPr id="764" name="Google Shape;764;p76"/>
          <p:cNvSpPr/>
          <p:nvPr/>
        </p:nvSpPr>
        <p:spPr>
          <a:xfrm>
            <a:off x="4244794" y="2237071"/>
            <a:ext cx="1797900" cy="2676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Order created against parent eCom order</a:t>
            </a:r>
            <a:endParaRPr b="0" i="0" sz="1050" u="none" cap="none" strike="noStrike">
              <a:solidFill>
                <a:schemeClr val="dk1"/>
              </a:solidFill>
              <a:latin typeface="Arial"/>
              <a:ea typeface="Arial"/>
              <a:cs typeface="Arial"/>
              <a:sym typeface="Arial"/>
            </a:endParaRPr>
          </a:p>
        </p:txBody>
      </p:sp>
      <p:cxnSp>
        <p:nvCxnSpPr>
          <p:cNvPr id="765" name="Google Shape;765;p76"/>
          <p:cNvCxnSpPr>
            <a:stCxn id="763" idx="1"/>
            <a:endCxn id="764" idx="3"/>
          </p:cNvCxnSpPr>
          <p:nvPr/>
        </p:nvCxnSpPr>
        <p:spPr>
          <a:xfrm flipH="1">
            <a:off x="6042614" y="2370194"/>
            <a:ext cx="299100" cy="600"/>
          </a:xfrm>
          <a:prstGeom prst="straightConnector1">
            <a:avLst/>
          </a:prstGeom>
          <a:noFill/>
          <a:ln cap="flat" cmpd="sng" w="9525">
            <a:solidFill>
              <a:schemeClr val="accent1"/>
            </a:solidFill>
            <a:prstDash val="solid"/>
            <a:miter lim="800000"/>
            <a:headEnd len="sm" w="sm" type="none"/>
            <a:tailEnd len="med" w="med" type="triangle"/>
          </a:ln>
        </p:spPr>
      </p:cxnSp>
      <p:sp>
        <p:nvSpPr>
          <p:cNvPr id="766" name="Google Shape;766;p76"/>
          <p:cNvSpPr/>
          <p:nvPr/>
        </p:nvSpPr>
        <p:spPr>
          <a:xfrm>
            <a:off x="2675468" y="3100768"/>
            <a:ext cx="1320900" cy="2805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request received</a:t>
            </a:r>
            <a:endParaRPr b="0" i="0" sz="1050" u="none" cap="none" strike="noStrike">
              <a:solidFill>
                <a:srgbClr val="000000"/>
              </a:solidFill>
              <a:latin typeface="Arial"/>
              <a:ea typeface="Arial"/>
              <a:cs typeface="Arial"/>
              <a:sym typeface="Arial"/>
            </a:endParaRPr>
          </a:p>
        </p:txBody>
      </p:sp>
      <p:sp>
        <p:nvSpPr>
          <p:cNvPr id="767" name="Google Shape;767;p76"/>
          <p:cNvSpPr/>
          <p:nvPr/>
        </p:nvSpPr>
        <p:spPr>
          <a:xfrm>
            <a:off x="4244795" y="3507105"/>
            <a:ext cx="1797900" cy="320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Credit Memo status updated; Payment transaction updated</a:t>
            </a:r>
            <a:endParaRPr b="0" i="0" sz="1050" u="none" cap="none" strike="noStrike">
              <a:solidFill>
                <a:srgbClr val="000000"/>
              </a:solidFill>
              <a:latin typeface="Arial"/>
              <a:ea typeface="Arial"/>
              <a:cs typeface="Arial"/>
              <a:sym typeface="Arial"/>
            </a:endParaRPr>
          </a:p>
        </p:txBody>
      </p:sp>
      <p:sp>
        <p:nvSpPr>
          <p:cNvPr id="768" name="Google Shape;768;p76"/>
          <p:cNvSpPr/>
          <p:nvPr/>
        </p:nvSpPr>
        <p:spPr>
          <a:xfrm>
            <a:off x="8105598" y="3507106"/>
            <a:ext cx="942600" cy="320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None/>
            </a:pPr>
            <a:r>
              <a:rPr b="0" i="0" lang="en-GB" sz="825" u="none" cap="none" strike="noStrike">
                <a:solidFill>
                  <a:schemeClr val="dk1"/>
                </a:solidFill>
                <a:latin typeface="Calibri"/>
                <a:ea typeface="Calibri"/>
                <a:cs typeface="Calibri"/>
                <a:sym typeface="Calibri"/>
              </a:rPr>
              <a:t>Process Sales Posting</a:t>
            </a:r>
            <a:endParaRPr b="0" i="0" sz="1050" u="none" cap="none" strike="noStrike">
              <a:solidFill>
                <a:srgbClr val="000000"/>
              </a:solidFill>
              <a:latin typeface="Arial"/>
              <a:ea typeface="Arial"/>
              <a:cs typeface="Arial"/>
              <a:sym typeface="Arial"/>
            </a:endParaRPr>
          </a:p>
        </p:txBody>
      </p:sp>
      <p:cxnSp>
        <p:nvCxnSpPr>
          <p:cNvPr id="769" name="Google Shape;769;p76"/>
          <p:cNvCxnSpPr>
            <a:stCxn id="767" idx="3"/>
            <a:endCxn id="768" idx="1"/>
          </p:cNvCxnSpPr>
          <p:nvPr/>
        </p:nvCxnSpPr>
        <p:spPr>
          <a:xfrm>
            <a:off x="6042695" y="3667155"/>
            <a:ext cx="2062800" cy="0"/>
          </a:xfrm>
          <a:prstGeom prst="straightConnector1">
            <a:avLst/>
          </a:prstGeom>
          <a:noFill/>
          <a:ln cap="flat" cmpd="sng" w="9525">
            <a:solidFill>
              <a:schemeClr val="accent1"/>
            </a:solidFill>
            <a:prstDash val="solid"/>
            <a:miter lim="800000"/>
            <a:headEnd len="sm" w="sm" type="none"/>
            <a:tailEnd len="med" w="med" type="triangle"/>
          </a:ln>
        </p:spPr>
      </p:cxnSp>
      <p:sp>
        <p:nvSpPr>
          <p:cNvPr id="770" name="Google Shape;770;p76"/>
          <p:cNvSpPr/>
          <p:nvPr/>
        </p:nvSpPr>
        <p:spPr>
          <a:xfrm>
            <a:off x="4244795" y="2744660"/>
            <a:ext cx="1797900" cy="2508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chemeClr val="dk1"/>
                </a:solidFill>
                <a:latin typeface="Calibri"/>
                <a:ea typeface="Calibri"/>
                <a:cs typeface="Calibri"/>
                <a:sym typeface="Calibri"/>
              </a:rPr>
              <a:t>Credit Memo processed, Payment transaction initiated</a:t>
            </a:r>
            <a:endParaRPr b="0" i="0" sz="800" u="none" cap="none" strike="noStrike">
              <a:solidFill>
                <a:srgbClr val="000000"/>
              </a:solidFill>
              <a:latin typeface="Arial"/>
              <a:ea typeface="Arial"/>
              <a:cs typeface="Arial"/>
              <a:sym typeface="Arial"/>
            </a:endParaRPr>
          </a:p>
        </p:txBody>
      </p:sp>
      <p:cxnSp>
        <p:nvCxnSpPr>
          <p:cNvPr id="771" name="Google Shape;771;p76"/>
          <p:cNvCxnSpPr>
            <a:stCxn id="764" idx="2"/>
            <a:endCxn id="770" idx="0"/>
          </p:cNvCxnSpPr>
          <p:nvPr/>
        </p:nvCxnSpPr>
        <p:spPr>
          <a:xfrm>
            <a:off x="5143744" y="2504671"/>
            <a:ext cx="0" cy="240000"/>
          </a:xfrm>
          <a:prstGeom prst="straightConnector1">
            <a:avLst/>
          </a:prstGeom>
          <a:noFill/>
          <a:ln cap="flat" cmpd="sng" w="9525">
            <a:solidFill>
              <a:schemeClr val="accent1"/>
            </a:solidFill>
            <a:prstDash val="solid"/>
            <a:miter lim="800000"/>
            <a:headEnd len="sm" w="sm" type="none"/>
            <a:tailEnd len="med" w="med" type="triangle"/>
          </a:ln>
        </p:spPr>
      </p:cxnSp>
      <p:sp>
        <p:nvSpPr>
          <p:cNvPr id="772" name="Google Shape;772;p76"/>
          <p:cNvSpPr txBox="1"/>
          <p:nvPr/>
        </p:nvSpPr>
        <p:spPr>
          <a:xfrm>
            <a:off x="87996" y="45273"/>
            <a:ext cx="52818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Calibri"/>
                <a:ea typeface="Calibri"/>
                <a:cs typeface="Calibri"/>
                <a:sym typeface="Calibri"/>
              </a:rPr>
              <a:t>Typical Return Flows – Customer Service Return</a:t>
            </a:r>
            <a:endParaRPr b="0" i="0" sz="1050" u="none" cap="none" strike="noStrike">
              <a:solidFill>
                <a:srgbClr val="000000"/>
              </a:solidFill>
              <a:latin typeface="Arial"/>
              <a:ea typeface="Arial"/>
              <a:cs typeface="Arial"/>
              <a:sym typeface="Arial"/>
            </a:endParaRPr>
          </a:p>
        </p:txBody>
      </p:sp>
      <p:cxnSp>
        <p:nvCxnSpPr>
          <p:cNvPr id="773" name="Google Shape;773;p76"/>
          <p:cNvCxnSpPr>
            <a:stCxn id="770" idx="1"/>
            <a:endCxn id="766" idx="0"/>
          </p:cNvCxnSpPr>
          <p:nvPr/>
        </p:nvCxnSpPr>
        <p:spPr>
          <a:xfrm flipH="1">
            <a:off x="3335795" y="2870060"/>
            <a:ext cx="909000" cy="230700"/>
          </a:xfrm>
          <a:prstGeom prst="bentConnector2">
            <a:avLst/>
          </a:prstGeom>
          <a:noFill/>
          <a:ln cap="flat" cmpd="sng" w="9525">
            <a:solidFill>
              <a:schemeClr val="accent1"/>
            </a:solidFill>
            <a:prstDash val="solid"/>
            <a:miter lim="800000"/>
            <a:headEnd len="sm" w="sm" type="none"/>
            <a:tailEnd len="med" w="med" type="triangle"/>
          </a:ln>
        </p:spPr>
      </p:cxnSp>
      <p:sp>
        <p:nvSpPr>
          <p:cNvPr id="774" name="Google Shape;774;p76"/>
          <p:cNvSpPr/>
          <p:nvPr/>
        </p:nvSpPr>
        <p:spPr>
          <a:xfrm>
            <a:off x="4244801" y="1171213"/>
            <a:ext cx="17979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Fluent OMS</a:t>
            </a:r>
            <a:endParaRPr b="0" i="0" sz="1050" u="none" cap="none" strike="noStrike">
              <a:solidFill>
                <a:srgbClr val="000000"/>
              </a:solidFill>
              <a:latin typeface="Arial"/>
              <a:ea typeface="Arial"/>
              <a:cs typeface="Arial"/>
              <a:sym typeface="Arial"/>
            </a:endParaRPr>
          </a:p>
        </p:txBody>
      </p:sp>
      <p:sp>
        <p:nvSpPr>
          <p:cNvPr id="775" name="Google Shape;775;p76"/>
          <p:cNvSpPr/>
          <p:nvPr/>
        </p:nvSpPr>
        <p:spPr>
          <a:xfrm>
            <a:off x="6341714" y="1171213"/>
            <a:ext cx="1515300" cy="360000"/>
          </a:xfrm>
          <a:prstGeom prst="rect">
            <a:avLst/>
          </a:prstGeom>
          <a:solidFill>
            <a:srgbClr val="0070A1"/>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Customer Service Platform</a:t>
            </a:r>
            <a:endParaRPr b="0" i="0" sz="1050" u="none" cap="none" strike="noStrike">
              <a:solidFill>
                <a:srgbClr val="000000"/>
              </a:solidFill>
              <a:latin typeface="Arial"/>
              <a:ea typeface="Arial"/>
              <a:cs typeface="Arial"/>
              <a:sym typeface="Arial"/>
            </a:endParaRPr>
          </a:p>
        </p:txBody>
      </p:sp>
      <p:sp>
        <p:nvSpPr>
          <p:cNvPr id="776" name="Google Shape;776;p76"/>
          <p:cNvSpPr/>
          <p:nvPr/>
        </p:nvSpPr>
        <p:spPr>
          <a:xfrm>
            <a:off x="255171" y="1171213"/>
            <a:ext cx="9525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Return status</a:t>
            </a:r>
            <a:endParaRPr b="0" i="0" sz="1050" u="none" cap="none" strike="noStrike">
              <a:solidFill>
                <a:srgbClr val="000000"/>
              </a:solidFill>
              <a:latin typeface="Arial"/>
              <a:ea typeface="Arial"/>
              <a:cs typeface="Arial"/>
              <a:sym typeface="Arial"/>
            </a:endParaRPr>
          </a:p>
        </p:txBody>
      </p:sp>
      <p:sp>
        <p:nvSpPr>
          <p:cNvPr id="777" name="Google Shape;777;p76"/>
          <p:cNvSpPr/>
          <p:nvPr/>
        </p:nvSpPr>
        <p:spPr>
          <a:xfrm>
            <a:off x="255171" y="2257994"/>
            <a:ext cx="932700" cy="2312100"/>
          </a:xfrm>
          <a:prstGeom prst="rect">
            <a:avLst/>
          </a:prstGeom>
          <a:solidFill>
            <a:srgbClr val="F2F2F2"/>
          </a:solidFill>
          <a:ln cap="flat" cmpd="sng" w="12700">
            <a:solidFill>
              <a:schemeClr val="accent5"/>
            </a:solidFill>
            <a:prstDash val="solid"/>
            <a:miter lim="800000"/>
            <a:headEnd len="sm" w="sm" type="none"/>
            <a:tailEnd len="sm" w="sm" type="none"/>
          </a:ln>
        </p:spPr>
        <p:txBody>
          <a:bodyPr anchorCtr="0" anchor="t"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Created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Booked</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Pending_Refund</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t/>
            </a:r>
            <a:endParaRPr b="0" i="0" sz="825"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Refund Completed</a:t>
            </a:r>
            <a:endParaRPr b="0" i="0" sz="825" u="none" cap="none" strike="noStrike">
              <a:solidFill>
                <a:schemeClr val="dk1"/>
              </a:solidFill>
              <a:latin typeface="Calibri"/>
              <a:ea typeface="Calibri"/>
              <a:cs typeface="Calibri"/>
              <a:sym typeface="Calibri"/>
            </a:endParaRPr>
          </a:p>
        </p:txBody>
      </p:sp>
      <p:sp>
        <p:nvSpPr>
          <p:cNvPr id="778" name="Google Shape;778;p76"/>
          <p:cNvSpPr/>
          <p:nvPr/>
        </p:nvSpPr>
        <p:spPr>
          <a:xfrm>
            <a:off x="1405708" y="1174730"/>
            <a:ext cx="886500" cy="360000"/>
          </a:xfrm>
          <a:prstGeom prst="rect">
            <a:avLst/>
          </a:prstGeom>
          <a:solidFill>
            <a:srgbClr val="3F1F7E"/>
          </a:solidFill>
          <a:ln>
            <a:noFill/>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1050"/>
              <a:buFont typeface="Arial"/>
              <a:buNone/>
            </a:pPr>
            <a:r>
              <a:rPr b="0" i="0" lang="en-GB" sz="1050" u="none" cap="none" strike="noStrike">
                <a:solidFill>
                  <a:schemeClr val="lt1"/>
                </a:solidFill>
                <a:latin typeface="Calibri"/>
                <a:ea typeface="Calibri"/>
                <a:cs typeface="Calibri"/>
                <a:sym typeface="Calibri"/>
              </a:rPr>
              <a:t>Email Service</a:t>
            </a:r>
            <a:endParaRPr b="0" i="0" sz="1050" u="none" cap="none" strike="noStrike">
              <a:solidFill>
                <a:srgbClr val="000000"/>
              </a:solidFill>
              <a:latin typeface="Arial"/>
              <a:ea typeface="Arial"/>
              <a:cs typeface="Arial"/>
              <a:sym typeface="Arial"/>
            </a:endParaRPr>
          </a:p>
        </p:txBody>
      </p:sp>
      <p:sp>
        <p:nvSpPr>
          <p:cNvPr id="779" name="Google Shape;779;p76"/>
          <p:cNvSpPr/>
          <p:nvPr/>
        </p:nvSpPr>
        <p:spPr>
          <a:xfrm>
            <a:off x="1405708" y="2347037"/>
            <a:ext cx="897300" cy="287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 Return is Created</a:t>
            </a:r>
            <a:endParaRPr b="0" i="0" sz="1050" u="none" cap="none" strike="noStrike">
              <a:solidFill>
                <a:srgbClr val="000000"/>
              </a:solidFill>
              <a:latin typeface="Arial"/>
              <a:ea typeface="Arial"/>
              <a:cs typeface="Arial"/>
              <a:sym typeface="Arial"/>
            </a:endParaRPr>
          </a:p>
        </p:txBody>
      </p:sp>
      <p:sp>
        <p:nvSpPr>
          <p:cNvPr id="780" name="Google Shape;780;p76"/>
          <p:cNvSpPr/>
          <p:nvPr/>
        </p:nvSpPr>
        <p:spPr>
          <a:xfrm>
            <a:off x="1416545" y="3987140"/>
            <a:ext cx="886500" cy="287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You Return was processed</a:t>
            </a:r>
            <a:endParaRPr b="0" i="0" sz="1050" u="none" cap="none" strike="noStrike">
              <a:solidFill>
                <a:srgbClr val="000000"/>
              </a:solidFill>
              <a:latin typeface="Arial"/>
              <a:ea typeface="Arial"/>
              <a:cs typeface="Arial"/>
              <a:sym typeface="Arial"/>
            </a:endParaRPr>
          </a:p>
        </p:txBody>
      </p:sp>
      <p:cxnSp>
        <p:nvCxnSpPr>
          <p:cNvPr id="781" name="Google Shape;781;p76"/>
          <p:cNvCxnSpPr>
            <a:stCxn id="764" idx="1"/>
            <a:endCxn id="779" idx="3"/>
          </p:cNvCxnSpPr>
          <p:nvPr/>
        </p:nvCxnSpPr>
        <p:spPr>
          <a:xfrm flipH="1">
            <a:off x="2302894" y="2370871"/>
            <a:ext cx="1941900" cy="119700"/>
          </a:xfrm>
          <a:prstGeom prst="bentConnector3">
            <a:avLst>
              <a:gd fmla="val 49999" name="adj1"/>
            </a:avLst>
          </a:prstGeom>
          <a:noFill/>
          <a:ln cap="flat" cmpd="sng" w="9525">
            <a:solidFill>
              <a:schemeClr val="accent1"/>
            </a:solidFill>
            <a:prstDash val="solid"/>
            <a:miter lim="800000"/>
            <a:headEnd len="sm" w="sm" type="none"/>
            <a:tailEnd len="med" w="med" type="triangle"/>
          </a:ln>
        </p:spPr>
      </p:cxnSp>
      <p:cxnSp>
        <p:nvCxnSpPr>
          <p:cNvPr id="782" name="Google Shape;782;p76"/>
          <p:cNvCxnSpPr>
            <a:stCxn id="783" idx="1"/>
            <a:endCxn id="780" idx="3"/>
          </p:cNvCxnSpPr>
          <p:nvPr/>
        </p:nvCxnSpPr>
        <p:spPr>
          <a:xfrm rot="10800000">
            <a:off x="2303189" y="4130684"/>
            <a:ext cx="19416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784" name="Google Shape;784;p76"/>
          <p:cNvCxnSpPr>
            <a:stCxn id="766" idx="2"/>
            <a:endCxn id="767" idx="1"/>
          </p:cNvCxnSpPr>
          <p:nvPr/>
        </p:nvCxnSpPr>
        <p:spPr>
          <a:xfrm flipH="1" rot="-5400000">
            <a:off x="3647468" y="3069718"/>
            <a:ext cx="285900" cy="909000"/>
          </a:xfrm>
          <a:prstGeom prst="bentConnector2">
            <a:avLst/>
          </a:prstGeom>
          <a:noFill/>
          <a:ln cap="flat" cmpd="sng" w="9525">
            <a:solidFill>
              <a:schemeClr val="accent1"/>
            </a:solidFill>
            <a:prstDash val="solid"/>
            <a:miter lim="800000"/>
            <a:headEnd len="sm" w="sm" type="none"/>
            <a:tailEnd len="med" w="med" type="triangle"/>
          </a:ln>
        </p:spPr>
      </p:cxnSp>
      <p:pic>
        <p:nvPicPr>
          <p:cNvPr descr="Red email 5 icon - Free red email icons" id="785" name="Google Shape;785;p76"/>
          <p:cNvPicPr preferRelativeResize="0"/>
          <p:nvPr/>
        </p:nvPicPr>
        <p:blipFill rotWithShape="1">
          <a:blip r:embed="rId3">
            <a:alphaModFix/>
          </a:blip>
          <a:srcRect b="0" l="0" r="0" t="0"/>
          <a:stretch/>
        </p:blipFill>
        <p:spPr>
          <a:xfrm>
            <a:off x="1322129" y="2227377"/>
            <a:ext cx="188832" cy="188832"/>
          </a:xfrm>
          <a:prstGeom prst="rect">
            <a:avLst/>
          </a:prstGeom>
          <a:noFill/>
          <a:ln>
            <a:noFill/>
          </a:ln>
        </p:spPr>
      </p:pic>
      <p:pic>
        <p:nvPicPr>
          <p:cNvPr descr="Red email 5 icon - Free red email icons" id="786" name="Google Shape;786;p76"/>
          <p:cNvPicPr preferRelativeResize="0"/>
          <p:nvPr/>
        </p:nvPicPr>
        <p:blipFill rotWithShape="1">
          <a:blip r:embed="rId3">
            <a:alphaModFix/>
          </a:blip>
          <a:srcRect b="0" l="0" r="0" t="0"/>
          <a:stretch/>
        </p:blipFill>
        <p:spPr>
          <a:xfrm>
            <a:off x="1311292" y="3851078"/>
            <a:ext cx="188832" cy="188832"/>
          </a:xfrm>
          <a:prstGeom prst="rect">
            <a:avLst/>
          </a:prstGeom>
          <a:noFill/>
          <a:ln>
            <a:noFill/>
          </a:ln>
        </p:spPr>
      </p:pic>
      <p:sp>
        <p:nvSpPr>
          <p:cNvPr id="787" name="Google Shape;787;p76"/>
          <p:cNvSpPr/>
          <p:nvPr/>
        </p:nvSpPr>
        <p:spPr>
          <a:xfrm>
            <a:off x="6341714" y="1912918"/>
            <a:ext cx="1514400" cy="188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Fetch eCom Order details</a:t>
            </a:r>
            <a:endParaRPr b="0" i="0" sz="1050" u="none" cap="none" strike="noStrike">
              <a:solidFill>
                <a:srgbClr val="000000"/>
              </a:solidFill>
              <a:latin typeface="Arial"/>
              <a:ea typeface="Arial"/>
              <a:cs typeface="Arial"/>
              <a:sym typeface="Arial"/>
            </a:endParaRPr>
          </a:p>
        </p:txBody>
      </p:sp>
      <p:sp>
        <p:nvSpPr>
          <p:cNvPr id="788" name="Google Shape;788;p76"/>
          <p:cNvSpPr/>
          <p:nvPr/>
        </p:nvSpPr>
        <p:spPr>
          <a:xfrm>
            <a:off x="4244790" y="1912918"/>
            <a:ext cx="1797900" cy="1881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Get Order Details</a:t>
            </a:r>
            <a:endParaRPr b="0" i="0" sz="1050" u="none" cap="none" strike="noStrike">
              <a:solidFill>
                <a:srgbClr val="000000"/>
              </a:solidFill>
              <a:latin typeface="Arial"/>
              <a:ea typeface="Arial"/>
              <a:cs typeface="Arial"/>
              <a:sym typeface="Arial"/>
            </a:endParaRPr>
          </a:p>
        </p:txBody>
      </p:sp>
      <p:cxnSp>
        <p:nvCxnSpPr>
          <p:cNvPr id="789" name="Google Shape;789;p76"/>
          <p:cNvCxnSpPr>
            <a:stCxn id="787" idx="1"/>
            <a:endCxn id="788" idx="3"/>
          </p:cNvCxnSpPr>
          <p:nvPr/>
        </p:nvCxnSpPr>
        <p:spPr>
          <a:xfrm rot="10800000">
            <a:off x="6042614" y="2006968"/>
            <a:ext cx="299100" cy="0"/>
          </a:xfrm>
          <a:prstGeom prst="straightConnector1">
            <a:avLst/>
          </a:prstGeom>
          <a:noFill/>
          <a:ln cap="flat" cmpd="sng" w="9525">
            <a:solidFill>
              <a:schemeClr val="accent1"/>
            </a:solidFill>
            <a:prstDash val="solid"/>
            <a:miter lim="800000"/>
            <a:headEnd len="med" w="med" type="triangle"/>
            <a:tailEnd len="med" w="med" type="triangle"/>
          </a:ln>
        </p:spPr>
      </p:cxnSp>
      <p:cxnSp>
        <p:nvCxnSpPr>
          <p:cNvPr id="790" name="Google Shape;790;p76"/>
          <p:cNvCxnSpPr>
            <a:stCxn id="787" idx="2"/>
            <a:endCxn id="763" idx="0"/>
          </p:cNvCxnSpPr>
          <p:nvPr/>
        </p:nvCxnSpPr>
        <p:spPr>
          <a:xfrm>
            <a:off x="7098914" y="2101018"/>
            <a:ext cx="600" cy="156900"/>
          </a:xfrm>
          <a:prstGeom prst="straightConnector1">
            <a:avLst/>
          </a:prstGeom>
          <a:noFill/>
          <a:ln cap="flat" cmpd="sng" w="9525">
            <a:solidFill>
              <a:schemeClr val="accent1"/>
            </a:solidFill>
            <a:prstDash val="solid"/>
            <a:miter lim="800000"/>
            <a:headEnd len="sm" w="sm" type="none"/>
            <a:tailEnd len="med" w="med" type="triangle"/>
          </a:ln>
        </p:spPr>
      </p:cxnSp>
      <p:sp>
        <p:nvSpPr>
          <p:cNvPr id="783" name="Google Shape;783;p76"/>
          <p:cNvSpPr/>
          <p:nvPr/>
        </p:nvSpPr>
        <p:spPr>
          <a:xfrm>
            <a:off x="4244789" y="4022384"/>
            <a:ext cx="1797900" cy="216600"/>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ctr" bIns="34275" lIns="68550" spcFirstLastPara="1" rIns="68550" wrap="square" tIns="34275">
            <a:noAutofit/>
          </a:bodyPr>
          <a:lstStyle/>
          <a:p>
            <a:pPr indent="0" lvl="0" marL="0" marR="0" rtl="0" algn="ctr">
              <a:lnSpc>
                <a:spcPct val="100000"/>
              </a:lnSpc>
              <a:spcBef>
                <a:spcPts val="0"/>
              </a:spcBef>
              <a:spcAft>
                <a:spcPts val="0"/>
              </a:spcAft>
              <a:buClr>
                <a:srgbClr val="000000"/>
              </a:buClr>
              <a:buSzPts val="825"/>
              <a:buFont typeface="Arial"/>
              <a:buNone/>
            </a:pPr>
            <a:r>
              <a:rPr b="0" i="0" lang="en-GB" sz="825" u="none" cap="none" strike="noStrike">
                <a:solidFill>
                  <a:schemeClr val="dk1"/>
                </a:solidFill>
                <a:latin typeface="Calibri"/>
                <a:ea typeface="Calibri"/>
                <a:cs typeface="Calibri"/>
                <a:sym typeface="Calibri"/>
              </a:rPr>
              <a:t>Return refund completed</a:t>
            </a:r>
            <a:endParaRPr b="0" i="0" sz="1050" u="none" cap="none" strike="noStrike">
              <a:solidFill>
                <a:srgbClr val="000000"/>
              </a:solidFill>
              <a:latin typeface="Arial"/>
              <a:ea typeface="Arial"/>
              <a:cs typeface="Arial"/>
              <a:sym typeface="Arial"/>
            </a:endParaRPr>
          </a:p>
        </p:txBody>
      </p:sp>
      <p:cxnSp>
        <p:nvCxnSpPr>
          <p:cNvPr id="791" name="Google Shape;791;p76"/>
          <p:cNvCxnSpPr>
            <a:stCxn id="767" idx="2"/>
            <a:endCxn id="783" idx="0"/>
          </p:cNvCxnSpPr>
          <p:nvPr/>
        </p:nvCxnSpPr>
        <p:spPr>
          <a:xfrm>
            <a:off x="5143745" y="3827205"/>
            <a:ext cx="0" cy="195300"/>
          </a:xfrm>
          <a:prstGeom prst="straightConnector1">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pic>
        <p:nvPicPr>
          <p:cNvPr id="796" name="Google Shape;796;p77"/>
          <p:cNvPicPr preferRelativeResize="0"/>
          <p:nvPr/>
        </p:nvPicPr>
        <p:blipFill rotWithShape="1">
          <a:blip r:embed="rId3">
            <a:alphaModFix/>
          </a:blip>
          <a:srcRect b="0" l="0" r="0" t="0"/>
          <a:stretch/>
        </p:blipFill>
        <p:spPr>
          <a:xfrm>
            <a:off x="935025" y="420725"/>
            <a:ext cx="6704650" cy="45492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00" name="Shape 800"/>
        <p:cNvGrpSpPr/>
        <p:nvPr/>
      </p:nvGrpSpPr>
      <p:grpSpPr>
        <a:xfrm>
          <a:off x="0" y="0"/>
          <a:ext cx="0" cy="0"/>
          <a:chOff x="0" y="0"/>
          <a:chExt cx="0" cy="0"/>
        </a:xfrm>
      </p:grpSpPr>
      <p:sp>
        <p:nvSpPr>
          <p:cNvPr id="801" name="Google Shape;801;p78"/>
          <p:cNvSpPr txBox="1"/>
          <p:nvPr>
            <p:ph type="title"/>
          </p:nvPr>
        </p:nvSpPr>
        <p:spPr>
          <a:xfrm>
            <a:off x="354082"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Returns Statuses</a:t>
            </a:r>
            <a:endParaRPr/>
          </a:p>
        </p:txBody>
      </p:sp>
      <p:sp>
        <p:nvSpPr>
          <p:cNvPr id="802" name="Google Shape;802;p78"/>
          <p:cNvSpPr txBox="1"/>
          <p:nvPr/>
        </p:nvSpPr>
        <p:spPr>
          <a:xfrm>
            <a:off x="1591056" y="1077003"/>
            <a:ext cx="5650992" cy="2989493"/>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1100"/>
              <a:buFont typeface="Arial"/>
              <a:buNone/>
            </a:pPr>
            <a:r>
              <a:rPr b="0" i="0" lang="en-GB" sz="1400" u="none" cap="none" strike="noStrike">
                <a:solidFill>
                  <a:srgbClr val="37474F"/>
                </a:solidFill>
                <a:highlight>
                  <a:srgbClr val="FFFF00"/>
                </a:highlight>
                <a:latin typeface="Lato"/>
                <a:ea typeface="Lato"/>
                <a:cs typeface="Lato"/>
                <a:sym typeface="Lato"/>
              </a:rPr>
              <a:t>CREATED - Return created</a:t>
            </a:r>
            <a:endParaRPr/>
          </a:p>
          <a:p>
            <a:pPr indent="0" lvl="0" marL="0" marR="0" rtl="0" algn="l">
              <a:lnSpc>
                <a:spcPct val="115000"/>
              </a:lnSpc>
              <a:spcBef>
                <a:spcPts val="1200"/>
              </a:spcBef>
              <a:spcAft>
                <a:spcPts val="0"/>
              </a:spcAft>
              <a:buClr>
                <a:srgbClr val="000000"/>
              </a:buClr>
              <a:buSzPts val="1100"/>
              <a:buFont typeface="Arial"/>
              <a:buNone/>
            </a:pPr>
            <a:r>
              <a:rPr b="0" i="0" lang="en-GB" sz="1400" u="none" cap="none" strike="noStrike">
                <a:solidFill>
                  <a:srgbClr val="37474F"/>
                </a:solidFill>
                <a:highlight>
                  <a:srgbClr val="FFFF00"/>
                </a:highlight>
                <a:latin typeface="Lato"/>
                <a:ea typeface="Lato"/>
                <a:cs typeface="Lato"/>
                <a:sym typeface="Lato"/>
              </a:rPr>
              <a:t>BOOKED - Customer return booked</a:t>
            </a:r>
            <a:endParaRPr/>
          </a:p>
          <a:p>
            <a:pPr indent="0" lvl="0" marL="0" marR="0" rtl="0" algn="l">
              <a:lnSpc>
                <a:spcPct val="115000"/>
              </a:lnSpc>
              <a:spcBef>
                <a:spcPts val="1200"/>
              </a:spcBef>
              <a:spcAft>
                <a:spcPts val="0"/>
              </a:spcAft>
              <a:buClr>
                <a:srgbClr val="000000"/>
              </a:buClr>
              <a:buSzPts val="1100"/>
              <a:buFont typeface="Arial"/>
              <a:buNone/>
            </a:pPr>
            <a:r>
              <a:rPr b="0" i="0" lang="en-GB" sz="1400" u="none" cap="none" strike="noStrike">
                <a:solidFill>
                  <a:srgbClr val="37474F"/>
                </a:solidFill>
                <a:highlight>
                  <a:srgbClr val="FFFF00"/>
                </a:highlight>
                <a:latin typeface="Lato"/>
                <a:ea typeface="Lato"/>
                <a:cs typeface="Lato"/>
                <a:sym typeface="Lato"/>
              </a:rPr>
              <a:t>LODGED - Automatic refund strategy has been initiated i.e. Original order is single tender type and payment gateway is integrated.</a:t>
            </a:r>
            <a:endParaRPr/>
          </a:p>
          <a:p>
            <a:pPr indent="0" lvl="0" marL="0" marR="0" rtl="0" algn="l">
              <a:lnSpc>
                <a:spcPct val="115000"/>
              </a:lnSpc>
              <a:spcBef>
                <a:spcPts val="1200"/>
              </a:spcBef>
              <a:spcAft>
                <a:spcPts val="0"/>
              </a:spcAft>
              <a:buClr>
                <a:srgbClr val="000000"/>
              </a:buClr>
              <a:buSzPts val="1100"/>
              <a:buFont typeface="Arial"/>
              <a:buNone/>
            </a:pPr>
            <a:r>
              <a:rPr b="0" i="0" lang="en-GB" sz="1400" u="none" cap="none" strike="noStrike">
                <a:solidFill>
                  <a:srgbClr val="37474F"/>
                </a:solidFill>
                <a:highlight>
                  <a:srgbClr val="FFFF00"/>
                </a:highlight>
                <a:latin typeface="Lato"/>
                <a:ea typeface="Lato"/>
                <a:cs typeface="Lato"/>
                <a:sym typeface="Lato"/>
              </a:rPr>
              <a:t>PENDING RETURN - User-initiated refund strategy has been initiated i.e. Original order includes more than one tender type and/or payment gateway is not integrated. Return can also move to this state if the return transaction is declined by the payment gateway.</a:t>
            </a:r>
            <a:endParaRPr/>
          </a:p>
          <a:p>
            <a:pPr indent="0" lvl="0" marL="0" marR="0" rtl="0" algn="l">
              <a:lnSpc>
                <a:spcPct val="115000"/>
              </a:lnSpc>
              <a:spcBef>
                <a:spcPts val="1200"/>
              </a:spcBef>
              <a:spcAft>
                <a:spcPts val="0"/>
              </a:spcAft>
              <a:buClr>
                <a:srgbClr val="000000"/>
              </a:buClr>
              <a:buSzPts val="1100"/>
              <a:buFont typeface="Arial"/>
              <a:buNone/>
            </a:pPr>
            <a:r>
              <a:rPr b="0" i="0" lang="en-GB" sz="1400" u="none" cap="none" strike="noStrike">
                <a:solidFill>
                  <a:srgbClr val="37474F"/>
                </a:solidFill>
                <a:highlight>
                  <a:srgbClr val="FFFF00"/>
                </a:highlight>
                <a:latin typeface="Lato"/>
                <a:ea typeface="Lato"/>
                <a:cs typeface="Lato"/>
                <a:sym typeface="Lato"/>
              </a:rPr>
              <a:t>COMPLETE - Refund processed</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06" name="Shape 806"/>
        <p:cNvGrpSpPr/>
        <p:nvPr/>
      </p:nvGrpSpPr>
      <p:grpSpPr>
        <a:xfrm>
          <a:off x="0" y="0"/>
          <a:ext cx="0" cy="0"/>
          <a:chOff x="0" y="0"/>
          <a:chExt cx="0" cy="0"/>
        </a:xfrm>
      </p:grpSpPr>
      <p:sp>
        <p:nvSpPr>
          <p:cNvPr id="807" name="Google Shape;807;p79"/>
          <p:cNvSpPr txBox="1"/>
          <p:nvPr/>
        </p:nvSpPr>
        <p:spPr>
          <a:xfrm>
            <a:off x="246829" y="199631"/>
            <a:ext cx="6384900" cy="346200"/>
          </a:xfrm>
          <a:prstGeom prst="rect">
            <a:avLst/>
          </a:prstGeom>
          <a:noFill/>
          <a:ln>
            <a:noFill/>
          </a:ln>
        </p:spPr>
        <p:txBody>
          <a:bodyPr anchorCtr="0" anchor="t" bIns="34275" lIns="68550" spcFirstLastPara="1" rIns="68550" wrap="square" tIns="34275">
            <a:sp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Calibri"/>
                <a:ea typeface="Calibri"/>
                <a:cs typeface="Calibri"/>
                <a:sym typeface="Calibri"/>
              </a:rPr>
              <a:t>Create a Return (Return Event)</a:t>
            </a:r>
            <a:endParaRPr b="0" i="0" sz="1050" u="none" cap="none" strike="noStrike">
              <a:solidFill>
                <a:srgbClr val="000000"/>
              </a:solidFill>
              <a:latin typeface="Arial"/>
              <a:ea typeface="Arial"/>
              <a:cs typeface="Arial"/>
              <a:sym typeface="Arial"/>
            </a:endParaRPr>
          </a:p>
        </p:txBody>
      </p:sp>
      <p:sp>
        <p:nvSpPr>
          <p:cNvPr id="808" name="Google Shape;808;p79"/>
          <p:cNvSpPr txBox="1"/>
          <p:nvPr/>
        </p:nvSpPr>
        <p:spPr>
          <a:xfrm>
            <a:off x="484127" y="717317"/>
            <a:ext cx="2985000" cy="273900"/>
          </a:xfrm>
          <a:prstGeom prst="rect">
            <a:avLst/>
          </a:prstGeom>
          <a:noFill/>
          <a:ln>
            <a:noFill/>
          </a:ln>
        </p:spPr>
        <p:txBody>
          <a:bodyPr anchorCtr="0" anchor="t" bIns="45700" lIns="91425" spcFirstLastPara="1" rIns="90000" wrap="square" tIns="45700">
            <a:noAutofit/>
          </a:bodyPr>
          <a:lstStyle/>
          <a:p>
            <a:pPr indent="-228600" lvl="0" marL="457200" marR="0" rtl="0" algn="l">
              <a:lnSpc>
                <a:spcPct val="100000"/>
              </a:lnSpc>
              <a:spcBef>
                <a:spcPts val="300"/>
              </a:spcBef>
              <a:spcAft>
                <a:spcPts val="0"/>
              </a:spcAft>
              <a:buClr>
                <a:schemeClr val="accent6"/>
              </a:buClr>
              <a:buSzPts val="1500"/>
              <a:buFont typeface="Arial"/>
              <a:buNone/>
            </a:pPr>
            <a:r>
              <a:rPr b="1" i="0" lang="en-GB" sz="1500" u="none" cap="none" strike="noStrike">
                <a:solidFill>
                  <a:schemeClr val="dk1"/>
                </a:solidFill>
                <a:latin typeface="Arial"/>
                <a:ea typeface="Arial"/>
                <a:cs typeface="Arial"/>
                <a:sym typeface="Arial"/>
              </a:rPr>
              <a:t>Request </a:t>
            </a:r>
            <a:endParaRPr b="0" i="0" sz="1400" u="none" cap="none" strike="noStrike">
              <a:solidFill>
                <a:srgbClr val="000000"/>
              </a:solidFill>
              <a:latin typeface="Arial"/>
              <a:ea typeface="Arial"/>
              <a:cs typeface="Arial"/>
              <a:sym typeface="Arial"/>
            </a:endParaRPr>
          </a:p>
        </p:txBody>
      </p:sp>
      <p:sp>
        <p:nvSpPr>
          <p:cNvPr id="809" name="Google Shape;809;p79"/>
          <p:cNvSpPr txBox="1"/>
          <p:nvPr/>
        </p:nvSpPr>
        <p:spPr>
          <a:xfrm>
            <a:off x="4471416" y="0"/>
            <a:ext cx="4572000" cy="62324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"retailerId"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"1"</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"entityId"</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"1327"</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"name"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"ReturnOrder"</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"entityType"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"ORDER"</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"entityStatus"</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"BOOKED"</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"entitySubtype"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"CC"</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"attributes"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"returnItems"</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br>
              <a:rPr b="0" i="0" lang="en-GB" sz="700" u="none" cap="none" strike="noStrike">
                <a:solidFill>
                  <a:srgbClr val="000000"/>
                </a:solidFill>
                <a:latin typeface="IBM Plex Mono"/>
                <a:ea typeface="IBM Plex Mono"/>
                <a:cs typeface="IBM Plex Mono"/>
                <a:sym typeface="IBM Plex Mono"/>
              </a:rPr>
            </a:b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"orderItemRef"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"Quadro Dining Chair TurqVelvet"</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"unitQuantity"</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br>
              <a:rPr b="0" i="0" lang="en-GB" sz="700" u="none" cap="none" strike="noStrike">
                <a:solidFill>
                  <a:srgbClr val="000000"/>
                </a:solidFill>
                <a:latin typeface="IBM Plex Mono"/>
                <a:ea typeface="IBM Plex Mono"/>
                <a:cs typeface="IBM Plex Mono"/>
                <a:sym typeface="IBM Plex Mono"/>
              </a:rPr>
            </a:br>
            <a:r>
              <a:rPr b="0" i="0" lang="en-GB" sz="700" u="none" cap="none" strike="noStrike">
                <a:solidFill>
                  <a:srgbClr val="A31515"/>
                </a:solidFill>
                <a:latin typeface="IBM Plex Mono"/>
                <a:ea typeface="IBM Plex Mono"/>
                <a:cs typeface="IBM Plex Mono"/>
                <a:sym typeface="IBM Plex Mono"/>
              </a:rPr>
              <a:t>"returnReason"</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"label"</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"Broken"</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"value"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"BROKEN"</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"returnCondition"</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"label"</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"REUSABLE"</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"value"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"GOOD"</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"returnComment"</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"This item was damaged in transit."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"orderItemRef"</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"Quadro Dining Chair TurqVelvet"</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"unitQuantity"</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"quantity"</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98658"/>
                </a:solidFill>
                <a:latin typeface="IBM Plex Mono"/>
                <a:ea typeface="IBM Plex Mono"/>
                <a:cs typeface="IBM Plex Mono"/>
                <a:sym typeface="IBM Plex Mono"/>
              </a:rPr>
              <a:t>1</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br>
              <a:rPr b="0" i="0" lang="en-GB" sz="700" u="none" cap="none" strike="noStrike">
                <a:solidFill>
                  <a:srgbClr val="000000"/>
                </a:solidFill>
                <a:latin typeface="IBM Plex Mono"/>
                <a:ea typeface="IBM Plex Mono"/>
                <a:cs typeface="IBM Plex Mono"/>
                <a:sym typeface="IBM Plex Mono"/>
              </a:rPr>
            </a:br>
            <a:r>
              <a:rPr b="0" i="0" lang="en-GB" sz="700" u="none" cap="none" strike="noStrike">
                <a:solidFill>
                  <a:srgbClr val="A31515"/>
                </a:solidFill>
                <a:latin typeface="IBM Plex Mono"/>
                <a:ea typeface="IBM Plex Mono"/>
                <a:cs typeface="IBM Plex Mono"/>
                <a:sym typeface="IBM Plex Mono"/>
              </a:rPr>
              <a:t>"returnReason"</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"label"</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"Wrong Size"</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"value"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"WRONGSIZE"</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"returnCondition"</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"label"</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"DESTROY"</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"value"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"Broken"</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"returnComment"</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"This item was not as expected."</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br>
              <a:rPr b="0" i="0" lang="en-GB" sz="700" u="none" cap="none" strike="noStrike">
                <a:solidFill>
                  <a:srgbClr val="000000"/>
                </a:solidFill>
                <a:latin typeface="IBM Plex Mono"/>
                <a:ea typeface="IBM Plex Mono"/>
                <a:cs typeface="IBM Plex Mono"/>
                <a:sym typeface="IBM Plex Mono"/>
              </a:rPr>
            </a:br>
            <a:r>
              <a:rPr b="0" i="0" lang="en-GB" sz="700" u="none" cap="none" strike="noStrike">
                <a:solidFill>
                  <a:srgbClr val="A31515"/>
                </a:solidFill>
                <a:latin typeface="IBM Plex Mono"/>
                <a:ea typeface="IBM Plex Mono"/>
                <a:cs typeface="IBM Plex Mono"/>
                <a:sym typeface="IBM Plex Mono"/>
              </a:rPr>
              <a:t>"pickupLocation"</a:t>
            </a:r>
            <a:r>
              <a:rPr b="0" i="0" lang="en-GB" sz="700" u="none" cap="none" strike="noStrike">
                <a:solidFill>
                  <a:srgbClr val="000000"/>
                </a:solidFill>
                <a:latin typeface="IBM Plex Mono"/>
                <a:ea typeface="IBM Plex Mono"/>
                <a:cs typeface="IBM Plex Mono"/>
                <a:sym typeface="IBM Plex Mono"/>
              </a:rPr>
              <a:t>: {</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"companyName"</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"name"</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"street"</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"city"</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"state"</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"postcode"</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"country"</a:t>
            </a:r>
            <a:r>
              <a:rPr b="0" i="0" lang="en-GB" sz="700" u="none" cap="none" strike="noStrike">
                <a:solidFill>
                  <a:srgbClr val="000000"/>
                </a:solidFill>
                <a:latin typeface="IBM Plex Mono"/>
                <a:ea typeface="IBM Plex Mono"/>
                <a:cs typeface="IBM Plex Mono"/>
                <a:sym typeface="IBM Plex Mono"/>
              </a:rPr>
              <a:t>: </a:t>
            </a:r>
            <a:r>
              <a:rPr b="1" i="0" lang="en-GB" sz="700" u="none" cap="none" strike="noStrike">
                <a:solidFill>
                  <a:srgbClr val="0451A5"/>
                </a:solidFill>
                <a:latin typeface="IBM Plex Mono"/>
                <a:ea typeface="IBM Plex Mono"/>
                <a:cs typeface="IBM Plex Mono"/>
                <a:sym typeface="IBM Plex Mono"/>
              </a:rPr>
              <a:t>null</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"lodgedLocation"</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"104"</a:t>
            </a: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A31515"/>
                </a:solidFill>
                <a:latin typeface="IBM Plex Mono"/>
                <a:ea typeface="IBM Plex Mono"/>
                <a:cs typeface="IBM Plex Mono"/>
                <a:sym typeface="IBM Plex Mono"/>
              </a:rPr>
              <a:t>"type"</a:t>
            </a:r>
            <a:r>
              <a:rPr b="0" i="0" lang="en-GB" sz="700" u="none" cap="none" strike="noStrike">
                <a:solidFill>
                  <a:srgbClr val="000000"/>
                </a:solidFill>
                <a:latin typeface="IBM Plex Mono"/>
                <a:ea typeface="IBM Plex Mono"/>
                <a:cs typeface="IBM Plex Mono"/>
                <a:sym typeface="IBM Plex Mono"/>
              </a:rPr>
              <a:t>: </a:t>
            </a:r>
            <a:r>
              <a:rPr b="0" i="0" lang="en-GB" sz="700" u="none" cap="none" strike="noStrike">
                <a:solidFill>
                  <a:srgbClr val="0451A5"/>
                </a:solidFill>
                <a:latin typeface="IBM Plex Mono"/>
                <a:ea typeface="IBM Plex Mono"/>
                <a:cs typeface="IBM Plex Mono"/>
                <a:sym typeface="IBM Plex Mono"/>
              </a:rPr>
              <a:t>"DEFAULT"</a:t>
            </a:r>
            <a:endParaRPr b="0" i="0" sz="700" u="none" cap="none" strike="noStrike">
              <a:solidFill>
                <a:srgbClr val="000000"/>
              </a:solidFill>
              <a:latin typeface="IBM Plex Mono"/>
              <a:ea typeface="IBM Plex Mono"/>
              <a:cs typeface="IBM Plex Mono"/>
              <a:sym typeface="IBM Plex Mono"/>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a:p>
            <a:pPr indent="0" lvl="0" marL="0" marR="0" rtl="0" algn="l">
              <a:lnSpc>
                <a:spcPct val="100000"/>
              </a:lnSpc>
              <a:spcBef>
                <a:spcPts val="0"/>
              </a:spcBef>
              <a:spcAft>
                <a:spcPts val="0"/>
              </a:spcAft>
              <a:buNone/>
            </a:pPr>
            <a:r>
              <a:rPr b="0" i="0" lang="en-GB" sz="700" u="none" cap="none" strike="noStrike">
                <a:solidFill>
                  <a:srgbClr val="000000"/>
                </a:solidFill>
                <a:latin typeface="IBM Plex Mono"/>
                <a:ea typeface="IBM Plex Mono"/>
                <a:cs typeface="IBM Plex Mono"/>
                <a:sym typeface="IBM Plex Mono"/>
              </a:rPr>
              <a: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 name="Shape 813"/>
        <p:cNvGrpSpPr/>
        <p:nvPr/>
      </p:nvGrpSpPr>
      <p:grpSpPr>
        <a:xfrm>
          <a:off x="0" y="0"/>
          <a:ext cx="0" cy="0"/>
          <a:chOff x="0" y="0"/>
          <a:chExt cx="0" cy="0"/>
        </a:xfrm>
      </p:grpSpPr>
      <p:sp>
        <p:nvSpPr>
          <p:cNvPr id="814" name="Google Shape;814;p8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Returns - Demo</a:t>
            </a:r>
            <a:endParaRPr/>
          </a:p>
        </p:txBody>
      </p:sp>
      <p:sp>
        <p:nvSpPr>
          <p:cNvPr id="815" name="Google Shape;815;p8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3</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9" name="Shape 819"/>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5"/>
        </a:solidFill>
      </p:bgPr>
    </p:bg>
    <p:spTree>
      <p:nvGrpSpPr>
        <p:cNvPr id="823" name="Shape 823"/>
        <p:cNvGrpSpPr/>
        <p:nvPr/>
      </p:nvGrpSpPr>
      <p:grpSpPr>
        <a:xfrm>
          <a:off x="0" y="0"/>
          <a:ext cx="0" cy="0"/>
          <a:chOff x="0" y="0"/>
          <a:chExt cx="0" cy="0"/>
        </a:xfrm>
      </p:grpSpPr>
      <p:sp>
        <p:nvSpPr>
          <p:cNvPr id="824" name="Google Shape;824;p82"/>
          <p:cNvSpPr txBox="1"/>
          <p:nvPr>
            <p:ph idx="1" type="body"/>
          </p:nvPr>
        </p:nvSpPr>
        <p:spPr>
          <a:xfrm>
            <a:off x="354158" y="994519"/>
            <a:ext cx="8435700" cy="3263400"/>
          </a:xfrm>
          <a:prstGeom prst="rect">
            <a:avLst/>
          </a:prstGeom>
          <a:noFill/>
          <a:ln>
            <a:noFill/>
          </a:ln>
        </p:spPr>
        <p:txBody>
          <a:bodyPr anchorCtr="0" anchor="t" bIns="45700" lIns="91425" spcFirstLastPara="1" rIns="90000"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These slides contain information which is the property of Fluent Retail Pty Ltd (</a:t>
            </a:r>
            <a:r>
              <a:rPr b="1" i="1" lang="en-GB" sz="1200">
                <a:solidFill>
                  <a:schemeClr val="lt1"/>
                </a:solidFill>
              </a:rPr>
              <a:t>Fluent</a:t>
            </a:r>
            <a:r>
              <a:rPr i="1" lang="en-GB" sz="1200">
                <a:solidFill>
                  <a:schemeClr val="lt1"/>
                </a:solidFill>
              </a:rPr>
              <a:t>) and which may be confidential and/or subject to copyright.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The material contained in this presentation is of a general nature only. It is not, and not intended to be, advice on any specific professional or commercial matter. The effectiveness or accuracy of any professional or commercial advice depends on the particular circumstances of each case. Neither Fluent nor any individual author accepts any responsibility for any acts or omissions resulting from reliance upon the content of this presentation. Before acting on the basis of any material contained in this presentation, we recommend that you consult your adviser and/or contact Fluent.</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This presentation aims to provide information on the Fluent Order Management system and may not be a complete summary. The information contained in this presentation is accurate as at the date noted in the presentation and may change from time to time without any notice to you.</a:t>
            </a:r>
            <a:endParaRPr i="1" sz="1200">
              <a:solidFill>
                <a:schemeClr val="lt1"/>
              </a:solidFill>
            </a:endParaRPr>
          </a:p>
          <a:p>
            <a:pPr indent="0" lvl="0" marL="0" rtl="0" algn="l">
              <a:lnSpc>
                <a:spcPct val="115000"/>
              </a:lnSpc>
              <a:spcBef>
                <a:spcPts val="0"/>
              </a:spcBef>
              <a:spcAft>
                <a:spcPts val="0"/>
              </a:spcAft>
              <a:buClr>
                <a:schemeClr val="dk1"/>
              </a:buClr>
              <a:buSzPts val="1100"/>
              <a:buFont typeface="Arial"/>
              <a:buNone/>
            </a:pPr>
            <a:r>
              <a:rPr i="1" lang="en-GB" sz="1200">
                <a:solidFill>
                  <a:schemeClr val="lt1"/>
                </a:solidFill>
              </a:rPr>
              <a:t> </a:t>
            </a:r>
            <a:endParaRPr i="1" sz="1200">
              <a:solidFill>
                <a:schemeClr val="lt1"/>
              </a:solidFill>
            </a:endParaRPr>
          </a:p>
          <a:p>
            <a:pPr indent="0" lvl="0" marL="0" rtl="0" algn="l">
              <a:lnSpc>
                <a:spcPct val="115000"/>
              </a:lnSpc>
              <a:spcBef>
                <a:spcPts val="0"/>
              </a:spcBef>
              <a:spcAft>
                <a:spcPts val="0"/>
              </a:spcAft>
              <a:buClr>
                <a:schemeClr val="dk1"/>
              </a:buClr>
              <a:buSzPts val="800"/>
              <a:buFont typeface="Arial"/>
              <a:buNone/>
            </a:pPr>
            <a:r>
              <a:rPr i="1" lang="en-GB" sz="1200">
                <a:solidFill>
                  <a:schemeClr val="lt1"/>
                </a:solidFill>
              </a:rPr>
              <a:t>Nothing in this presentation is intended to be construed as a contract or as an offer to enter into a contract.</a:t>
            </a:r>
            <a:endParaRPr i="1" sz="1200">
              <a:solidFill>
                <a:schemeClr val="lt1"/>
              </a:solidFill>
            </a:endParaRPr>
          </a:p>
          <a:p>
            <a:pPr indent="0" lvl="0" marL="0" rtl="0" algn="l">
              <a:spcBef>
                <a:spcPts val="0"/>
              </a:spcBef>
              <a:spcAft>
                <a:spcPts val="0"/>
              </a:spcAft>
              <a:buClr>
                <a:schemeClr val="accent6"/>
              </a:buClr>
              <a:buSzPts val="1400"/>
              <a:buFont typeface="Arial"/>
              <a:buNone/>
            </a:pPr>
            <a:r>
              <a:t/>
            </a:r>
            <a:endParaRPr/>
          </a:p>
        </p:txBody>
      </p:sp>
      <p:sp>
        <p:nvSpPr>
          <p:cNvPr id="825" name="Google Shape;825;p82"/>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800"/>
              <a:buFont typeface="Arial"/>
              <a:buNone/>
            </a:pPr>
            <a:r>
              <a:rPr lang="en-GB" sz="1400">
                <a:solidFill>
                  <a:schemeClr val="dk2"/>
                </a:solidFill>
              </a:rPr>
              <a:t>Legal Disclaimer</a:t>
            </a:r>
            <a:endParaRPr>
              <a:solidFill>
                <a:schemeClr val="dk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65"/>
          <p:cNvSpPr txBox="1"/>
          <p:nvPr>
            <p:ph type="title"/>
          </p:nvPr>
        </p:nvSpPr>
        <p:spPr>
          <a:xfrm>
            <a:off x="354076" y="288750"/>
            <a:ext cx="6909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400"/>
              <a:buNone/>
            </a:pPr>
            <a:r>
              <a:rPr lang="en-GB"/>
              <a:t>Discovery Agenda</a:t>
            </a:r>
            <a:endParaRPr sz="1400"/>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a:p>
            <a:pPr indent="0" lvl="0" marL="0" rtl="0" algn="l">
              <a:lnSpc>
                <a:spcPct val="90000"/>
              </a:lnSpc>
              <a:spcBef>
                <a:spcPts val="0"/>
              </a:spcBef>
              <a:spcAft>
                <a:spcPts val="0"/>
              </a:spcAft>
              <a:buSzPts val="1400"/>
              <a:buNone/>
            </a:pPr>
            <a:r>
              <a:t/>
            </a:r>
            <a:endParaRPr/>
          </a:p>
        </p:txBody>
      </p:sp>
      <p:graphicFrame>
        <p:nvGraphicFramePr>
          <p:cNvPr id="498" name="Google Shape;498;p65"/>
          <p:cNvGraphicFramePr/>
          <p:nvPr/>
        </p:nvGraphicFramePr>
        <p:xfrm>
          <a:off x="354063" y="1153725"/>
          <a:ext cx="3000000" cy="3000000"/>
        </p:xfrm>
        <a:graphic>
          <a:graphicData uri="http://schemas.openxmlformats.org/drawingml/2006/table">
            <a:tbl>
              <a:tblPr>
                <a:noFill/>
                <a:tableStyleId>{98E8BA9C-5C8F-4484-91E0-EBE6749F2B0F}</a:tableStyleId>
              </a:tblPr>
              <a:tblGrid>
                <a:gridCol w="716900"/>
                <a:gridCol w="704750"/>
                <a:gridCol w="2490950"/>
                <a:gridCol w="1154350"/>
                <a:gridCol w="1020675"/>
                <a:gridCol w="2466625"/>
              </a:tblGrid>
              <a:tr h="342900">
                <a:tc>
                  <a:txBody>
                    <a:bodyPr/>
                    <a:lstStyle/>
                    <a:p>
                      <a:pPr indent="0" lvl="0" marL="0" rtl="0" algn="l">
                        <a:lnSpc>
                          <a:spcPct val="115000"/>
                        </a:lnSpc>
                        <a:spcBef>
                          <a:spcPts val="0"/>
                        </a:spcBef>
                        <a:spcAft>
                          <a:spcPts val="0"/>
                        </a:spcAft>
                        <a:buNone/>
                      </a:pPr>
                      <a:r>
                        <a:rPr b="1" lang="en-GB" sz="1000">
                          <a:solidFill>
                            <a:srgbClr val="FFFFFF"/>
                          </a:solidFill>
                        </a:rPr>
                        <a:t>Week</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Session Name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Duration (hrs)</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Date &amp; Time</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c>
                  <a:txBody>
                    <a:bodyPr/>
                    <a:lstStyle/>
                    <a:p>
                      <a:pPr indent="0" lvl="0" marL="0" rtl="0" algn="l">
                        <a:lnSpc>
                          <a:spcPct val="115000"/>
                        </a:lnSpc>
                        <a:spcBef>
                          <a:spcPts val="0"/>
                        </a:spcBef>
                        <a:spcAft>
                          <a:spcPts val="0"/>
                        </a:spcAft>
                        <a:buNone/>
                      </a:pPr>
                      <a:r>
                        <a:rPr b="1" lang="en-GB" sz="1000">
                          <a:solidFill>
                            <a:srgbClr val="FFFFFF"/>
                          </a:solidFill>
                        </a:rPr>
                        <a:t>Target Outcome of the Session</a:t>
                      </a:r>
                      <a:endParaRPr b="1" sz="1000">
                        <a:solidFill>
                          <a:srgbClr val="FFFFFF"/>
                        </a:solidFill>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552AA8"/>
                    </a:solidFill>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Fluent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Inventory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Product Availability</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4</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Promising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35150">
                <a:tc>
                  <a:txBody>
                    <a:bodyPr/>
                    <a:lstStyle/>
                    <a:p>
                      <a:pPr indent="0" lvl="0" marL="0" marR="0" rtl="0" algn="l">
                        <a:lnSpc>
                          <a:spcPct val="100000"/>
                        </a:lnSpc>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5</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(Warehouse)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6</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Order Orchestration (Store)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7</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Service</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8</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Returns Management</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9</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Payment, Fraud, Tax</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10</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Technical Overview</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11</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Integrations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12</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Customer Notifications</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251450">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r">
                        <a:lnSpc>
                          <a:spcPct val="115000"/>
                        </a:lnSpc>
                        <a:spcBef>
                          <a:spcPts val="0"/>
                        </a:spcBef>
                        <a:spcAft>
                          <a:spcPts val="0"/>
                        </a:spcAft>
                        <a:buNone/>
                      </a:pPr>
                      <a:r>
                        <a:rPr lang="en-GB" sz="1000"/>
                        <a:t>13</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GB" sz="1000"/>
                        <a:t>Reporting</a:t>
                      </a:r>
                      <a:endParaRPr sz="1000"/>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9050" marB="19050" marR="28575" marL="28575" anchor="b">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bl>
          </a:graphicData>
        </a:graphic>
      </p:graphicFrame>
      <p:sp>
        <p:nvSpPr>
          <p:cNvPr id="499" name="Google Shape;499;p65"/>
          <p:cNvSpPr/>
          <p:nvPr/>
        </p:nvSpPr>
        <p:spPr>
          <a:xfrm>
            <a:off x="354100" y="3256773"/>
            <a:ext cx="8554200" cy="251400"/>
          </a:xfrm>
          <a:prstGeom prst="rect">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66"/>
          <p:cNvSpPr txBox="1"/>
          <p:nvPr>
            <p:ph type="title"/>
          </p:nvPr>
        </p:nvSpPr>
        <p:spPr>
          <a:xfrm>
            <a:off x="354080" y="288753"/>
            <a:ext cx="77361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00"/>
              <a:buNone/>
            </a:pPr>
            <a:r>
              <a:rPr lang="en-GB"/>
              <a:t>Agenda</a:t>
            </a:r>
            <a:endParaRPr sz="2800">
              <a:solidFill>
                <a:srgbClr val="470A68"/>
              </a:solidFill>
              <a:latin typeface="Lato"/>
              <a:ea typeface="Lato"/>
              <a:cs typeface="Lato"/>
              <a:sym typeface="Lato"/>
            </a:endParaRPr>
          </a:p>
          <a:p>
            <a:pPr indent="0" lvl="0" marL="0" rtl="0" algn="l">
              <a:lnSpc>
                <a:spcPct val="90000"/>
              </a:lnSpc>
              <a:spcBef>
                <a:spcPts val="0"/>
              </a:spcBef>
              <a:spcAft>
                <a:spcPts val="0"/>
              </a:spcAft>
              <a:buSzPts val="1800"/>
              <a:buNone/>
            </a:pPr>
            <a:r>
              <a:t/>
            </a:r>
            <a:endParaRPr/>
          </a:p>
        </p:txBody>
      </p:sp>
      <p:sp>
        <p:nvSpPr>
          <p:cNvPr id="505" name="Google Shape;505;p66"/>
          <p:cNvSpPr/>
          <p:nvPr/>
        </p:nvSpPr>
        <p:spPr>
          <a:xfrm>
            <a:off x="1086675" y="12115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u="none" cap="none" strike="noStrike">
                <a:solidFill>
                  <a:srgbClr val="000000"/>
                </a:solidFill>
                <a:latin typeface="Arial"/>
                <a:ea typeface="Arial"/>
                <a:cs typeface="Arial"/>
                <a:sym typeface="Arial"/>
              </a:rPr>
              <a:t>Session Introduction &amp; Objectives</a:t>
            </a:r>
            <a:endParaRPr b="1" i="0" u="none" cap="none" strike="noStrike">
              <a:solidFill>
                <a:srgbClr val="000000"/>
              </a:solidFill>
            </a:endParaRPr>
          </a:p>
        </p:txBody>
      </p:sp>
      <p:sp>
        <p:nvSpPr>
          <p:cNvPr id="506" name="Google Shape;506;p66"/>
          <p:cNvSpPr/>
          <p:nvPr/>
        </p:nvSpPr>
        <p:spPr>
          <a:xfrm>
            <a:off x="1086675" y="1842419"/>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Returns Concepts in Fluent OMS / Product Demo</a:t>
            </a:r>
            <a:endParaRPr b="1"/>
          </a:p>
        </p:txBody>
      </p:sp>
      <p:sp>
        <p:nvSpPr>
          <p:cNvPr id="507" name="Google Shape;507;p66"/>
          <p:cNvSpPr/>
          <p:nvPr/>
        </p:nvSpPr>
        <p:spPr>
          <a:xfrm>
            <a:off x="1086675" y="2473321"/>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300"/>
              <a:buFont typeface="Arial"/>
              <a:buNone/>
            </a:pPr>
            <a:r>
              <a:rPr lang="en-GB" sz="1300">
                <a:solidFill>
                  <a:schemeClr val="dk1"/>
                </a:solidFill>
              </a:rPr>
              <a:t>Returns Requirements</a:t>
            </a:r>
            <a:endParaRPr b="1"/>
          </a:p>
        </p:txBody>
      </p:sp>
      <p:sp>
        <p:nvSpPr>
          <p:cNvPr id="508" name="Google Shape;508;p66"/>
          <p:cNvSpPr/>
          <p:nvPr/>
        </p:nvSpPr>
        <p:spPr>
          <a:xfrm>
            <a:off x="1086675" y="3104275"/>
            <a:ext cx="63486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Recap of </a:t>
            </a:r>
            <a:r>
              <a:rPr b="0" i="0" lang="en-GB" u="none" cap="none" strike="noStrike">
                <a:solidFill>
                  <a:srgbClr val="000000"/>
                </a:solidFill>
                <a:latin typeface="Arial"/>
                <a:ea typeface="Arial"/>
                <a:cs typeface="Arial"/>
                <a:sym typeface="Arial"/>
              </a:rPr>
              <a:t>Decisions, Gaps </a:t>
            </a:r>
            <a:r>
              <a:rPr lang="en-GB"/>
              <a:t>and</a:t>
            </a:r>
            <a:r>
              <a:rPr b="0" i="0" lang="en-GB" u="none" cap="none" strike="noStrike">
                <a:solidFill>
                  <a:srgbClr val="000000"/>
                </a:solidFill>
                <a:latin typeface="Arial"/>
                <a:ea typeface="Arial"/>
                <a:cs typeface="Arial"/>
                <a:sym typeface="Arial"/>
              </a:rPr>
              <a:t> </a:t>
            </a:r>
            <a:r>
              <a:rPr lang="en-GB">
                <a:solidFill>
                  <a:srgbClr val="000000"/>
                </a:solidFill>
              </a:rPr>
              <a:t>Open Items</a:t>
            </a:r>
            <a:endParaRPr b="1"/>
          </a:p>
        </p:txBody>
      </p:sp>
      <p:sp>
        <p:nvSpPr>
          <p:cNvPr id="509" name="Google Shape;509;p66"/>
          <p:cNvSpPr/>
          <p:nvPr/>
        </p:nvSpPr>
        <p:spPr>
          <a:xfrm>
            <a:off x="354075" y="12114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1</a:t>
            </a:r>
            <a:endParaRPr b="1" i="0" sz="2600" u="none" cap="none" strike="noStrike">
              <a:solidFill>
                <a:srgbClr val="FFFFFF"/>
              </a:solidFill>
              <a:latin typeface="Roboto"/>
              <a:ea typeface="Roboto"/>
              <a:cs typeface="Roboto"/>
              <a:sym typeface="Roboto"/>
            </a:endParaRPr>
          </a:p>
        </p:txBody>
      </p:sp>
      <p:sp>
        <p:nvSpPr>
          <p:cNvPr id="510" name="Google Shape;510;p66"/>
          <p:cNvSpPr/>
          <p:nvPr/>
        </p:nvSpPr>
        <p:spPr>
          <a:xfrm>
            <a:off x="354075" y="1842363"/>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2</a:t>
            </a:r>
            <a:endParaRPr b="1" i="0" sz="2600" u="none" cap="none" strike="noStrike">
              <a:solidFill>
                <a:srgbClr val="FFFFFF"/>
              </a:solidFill>
              <a:latin typeface="Roboto"/>
              <a:ea typeface="Roboto"/>
              <a:cs typeface="Roboto"/>
              <a:sym typeface="Roboto"/>
            </a:endParaRPr>
          </a:p>
        </p:txBody>
      </p:sp>
      <p:sp>
        <p:nvSpPr>
          <p:cNvPr id="511" name="Google Shape;511;p66"/>
          <p:cNvSpPr/>
          <p:nvPr/>
        </p:nvSpPr>
        <p:spPr>
          <a:xfrm>
            <a:off x="354075" y="2473288"/>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3</a:t>
            </a:r>
            <a:endParaRPr b="1" i="0" sz="2600" u="none" cap="none" strike="noStrike">
              <a:solidFill>
                <a:srgbClr val="FFFFFF"/>
              </a:solidFill>
              <a:latin typeface="Roboto"/>
              <a:ea typeface="Roboto"/>
              <a:cs typeface="Roboto"/>
              <a:sym typeface="Roboto"/>
            </a:endParaRPr>
          </a:p>
        </p:txBody>
      </p:sp>
      <p:sp>
        <p:nvSpPr>
          <p:cNvPr id="512" name="Google Shape;512;p66"/>
          <p:cNvSpPr/>
          <p:nvPr/>
        </p:nvSpPr>
        <p:spPr>
          <a:xfrm>
            <a:off x="354075" y="3104250"/>
            <a:ext cx="732600" cy="597900"/>
          </a:xfrm>
          <a:prstGeom prst="rect">
            <a:avLst/>
          </a:prstGeom>
          <a:solidFill>
            <a:srgbClr val="552A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GB" sz="2600" u="none" cap="none" strike="noStrike">
                <a:solidFill>
                  <a:srgbClr val="FFFFFF"/>
                </a:solidFill>
                <a:latin typeface="Roboto"/>
                <a:ea typeface="Roboto"/>
                <a:cs typeface="Roboto"/>
                <a:sym typeface="Roboto"/>
              </a:rPr>
              <a:t>4</a:t>
            </a:r>
            <a:endParaRPr b="1" i="0" sz="2600" u="none" cap="none" strike="noStrike">
              <a:solidFill>
                <a:srgbClr val="FFFFFF"/>
              </a:solidFill>
              <a:latin typeface="Roboto"/>
              <a:ea typeface="Roboto"/>
              <a:cs typeface="Roboto"/>
              <a:sym typeface="Roboto"/>
            </a:endParaRPr>
          </a:p>
        </p:txBody>
      </p:sp>
      <p:sp>
        <p:nvSpPr>
          <p:cNvPr id="513" name="Google Shape;513;p66"/>
          <p:cNvSpPr/>
          <p:nvPr/>
        </p:nvSpPr>
        <p:spPr>
          <a:xfrm>
            <a:off x="7567425" y="12115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i="0" u="none" cap="none" strike="noStrike">
              <a:solidFill>
                <a:srgbClr val="000000"/>
              </a:solidFill>
            </a:endParaRPr>
          </a:p>
        </p:txBody>
      </p:sp>
      <p:sp>
        <p:nvSpPr>
          <p:cNvPr id="514" name="Google Shape;514;p66"/>
          <p:cNvSpPr/>
          <p:nvPr/>
        </p:nvSpPr>
        <p:spPr>
          <a:xfrm>
            <a:off x="7567425" y="1842369"/>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 minutes</a:t>
            </a:r>
            <a:endParaRPr b="1"/>
          </a:p>
        </p:txBody>
      </p:sp>
      <p:sp>
        <p:nvSpPr>
          <p:cNvPr id="515" name="Google Shape;515;p66"/>
          <p:cNvSpPr/>
          <p:nvPr/>
        </p:nvSpPr>
        <p:spPr>
          <a:xfrm>
            <a:off x="7567425" y="2473271"/>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lang="en-GB"/>
              <a:t>XX</a:t>
            </a:r>
            <a:r>
              <a:rPr lang="en-GB">
                <a:solidFill>
                  <a:srgbClr val="000000"/>
                </a:solidFill>
              </a:rPr>
              <a:t> minutes</a:t>
            </a:r>
            <a:endParaRPr b="1"/>
          </a:p>
        </p:txBody>
      </p:sp>
      <p:sp>
        <p:nvSpPr>
          <p:cNvPr id="516" name="Google Shape;516;p66"/>
          <p:cNvSpPr/>
          <p:nvPr/>
        </p:nvSpPr>
        <p:spPr>
          <a:xfrm>
            <a:off x="7567425" y="3104225"/>
            <a:ext cx="1124100" cy="597900"/>
          </a:xfrm>
          <a:prstGeom prst="rect">
            <a:avLst/>
          </a:prstGeom>
          <a:solidFill>
            <a:srgbClr val="F5F8F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rPr lang="en-GB"/>
              <a:t>XX minutes</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67"/>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Returns Concepts</a:t>
            </a:r>
            <a:endParaRPr/>
          </a:p>
        </p:txBody>
      </p:sp>
      <p:sp>
        <p:nvSpPr>
          <p:cNvPr id="522" name="Google Shape;522;p67"/>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1</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68"/>
          <p:cNvSpPr txBox="1"/>
          <p:nvPr>
            <p:ph type="title"/>
          </p:nvPr>
        </p:nvSpPr>
        <p:spPr>
          <a:xfrm>
            <a:off x="354082" y="288753"/>
            <a:ext cx="7736216" cy="3434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Font typeface="Arial"/>
              <a:buNone/>
            </a:pPr>
            <a:r>
              <a:rPr lang="en-GB"/>
              <a:t>The OMS Connects Your Sales and Distribution Channels</a:t>
            </a:r>
            <a:endParaRPr/>
          </a:p>
        </p:txBody>
      </p:sp>
      <p:grpSp>
        <p:nvGrpSpPr>
          <p:cNvPr id="528" name="Google Shape;528;p68"/>
          <p:cNvGrpSpPr/>
          <p:nvPr/>
        </p:nvGrpSpPr>
        <p:grpSpPr>
          <a:xfrm>
            <a:off x="0" y="899724"/>
            <a:ext cx="9453957" cy="4077756"/>
            <a:chOff x="0" y="899724"/>
            <a:chExt cx="9453957" cy="4077756"/>
          </a:xfrm>
        </p:grpSpPr>
        <p:sp>
          <p:nvSpPr>
            <p:cNvPr id="529" name="Google Shape;529;p68"/>
            <p:cNvSpPr/>
            <p:nvPr/>
          </p:nvSpPr>
          <p:spPr>
            <a:xfrm>
              <a:off x="2417100" y="899724"/>
              <a:ext cx="4309800" cy="4077756"/>
            </a:xfrm>
            <a:prstGeom prst="rect">
              <a:avLst/>
            </a:prstGeom>
            <a:solidFill>
              <a:srgbClr val="EDE8FE"/>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Arial"/>
                  <a:ea typeface="Arial"/>
                  <a:cs typeface="Arial"/>
                  <a:sym typeface="Arial"/>
                </a:rPr>
                <a:t>Order Management System</a:t>
              </a:r>
              <a:endParaRPr b="1" i="0" sz="1500" u="none" cap="none" strike="noStrike">
                <a:solidFill>
                  <a:schemeClr val="dk2"/>
                </a:solidFill>
                <a:latin typeface="Arial"/>
                <a:ea typeface="Arial"/>
                <a:cs typeface="Arial"/>
                <a:sym typeface="Arial"/>
              </a:endParaRPr>
            </a:p>
          </p:txBody>
        </p:sp>
        <p:sp>
          <p:nvSpPr>
            <p:cNvPr id="530" name="Google Shape;530;p68"/>
            <p:cNvSpPr/>
            <p:nvPr/>
          </p:nvSpPr>
          <p:spPr>
            <a:xfrm>
              <a:off x="672690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Distribution Channels</a:t>
              </a:r>
              <a:endParaRPr b="1" i="0" sz="1500" u="none" cap="none" strike="noStrike">
                <a:solidFill>
                  <a:schemeClr val="accent1"/>
                </a:solidFill>
                <a:latin typeface="Arial"/>
                <a:ea typeface="Arial"/>
                <a:cs typeface="Arial"/>
                <a:sym typeface="Arial"/>
              </a:endParaRPr>
            </a:p>
          </p:txBody>
        </p:sp>
        <p:sp>
          <p:nvSpPr>
            <p:cNvPr id="531" name="Google Shape;531;p68"/>
            <p:cNvSpPr/>
            <p:nvPr/>
          </p:nvSpPr>
          <p:spPr>
            <a:xfrm>
              <a:off x="0" y="899724"/>
              <a:ext cx="2417100" cy="4077756"/>
            </a:xfrm>
            <a:prstGeom prst="rect">
              <a:avLst/>
            </a:prstGeom>
            <a:solidFill>
              <a:schemeClr val="lt2"/>
            </a:solidFill>
            <a:ln>
              <a:noFill/>
            </a:ln>
          </p:spPr>
          <p:txBody>
            <a:bodyPr anchorCtr="0" anchor="t" bIns="34275" lIns="91425" spcFirstLastPara="1" rIns="91425" wrap="square" tIns="182875">
              <a:noAutofit/>
            </a:bodyPr>
            <a:lstStyle/>
            <a:p>
              <a:pPr indent="0" lvl="0" marL="0" marR="0" rtl="0" algn="ctr">
                <a:lnSpc>
                  <a:spcPct val="100000"/>
                </a:lnSpc>
                <a:spcBef>
                  <a:spcPts val="0"/>
                </a:spcBef>
                <a:spcAft>
                  <a:spcPts val="0"/>
                </a:spcAft>
                <a:buClr>
                  <a:srgbClr val="000000"/>
                </a:buClr>
                <a:buSzPts val="1500"/>
                <a:buFont typeface="Arial"/>
                <a:buNone/>
              </a:pPr>
              <a:r>
                <a:rPr b="1" i="0" lang="en-GB" sz="1500" u="none" cap="none" strike="noStrike">
                  <a:solidFill>
                    <a:schemeClr val="accent1"/>
                  </a:solidFill>
                  <a:latin typeface="Arial"/>
                  <a:ea typeface="Arial"/>
                  <a:cs typeface="Arial"/>
                  <a:sym typeface="Arial"/>
                </a:rPr>
                <a:t>Sales Channels</a:t>
              </a:r>
              <a:endParaRPr b="1" i="0" sz="1500" u="none" cap="none" strike="noStrike">
                <a:solidFill>
                  <a:schemeClr val="accent1"/>
                </a:solidFill>
                <a:latin typeface="Arial"/>
                <a:ea typeface="Arial"/>
                <a:cs typeface="Arial"/>
                <a:sym typeface="Arial"/>
              </a:endParaRPr>
            </a:p>
          </p:txBody>
        </p:sp>
        <p:sp>
          <p:nvSpPr>
            <p:cNvPr id="532" name="Google Shape;532;p68"/>
            <p:cNvSpPr/>
            <p:nvPr/>
          </p:nvSpPr>
          <p:spPr>
            <a:xfrm>
              <a:off x="3117294" y="2423465"/>
              <a:ext cx="2909400" cy="2199995"/>
            </a:xfrm>
            <a:prstGeom prst="roundRect">
              <a:avLst>
                <a:gd fmla="val 0" name="adj"/>
              </a:avLst>
            </a:prstGeom>
            <a:gradFill>
              <a:gsLst>
                <a:gs pos="0">
                  <a:srgbClr val="26005C"/>
                </a:gs>
                <a:gs pos="39000">
                  <a:srgbClr val="26005C"/>
                </a:gs>
                <a:gs pos="100000">
                  <a:srgbClr val="552AA8"/>
                </a:gs>
              </a:gsLst>
              <a:lin ang="18900732" scaled="0"/>
            </a:gra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200"/>
                <a:buFont typeface="Arial"/>
                <a:buNone/>
              </a:pPr>
              <a:r>
                <a:rPr b="1" i="0" lang="en-GB" sz="1200" u="none" cap="none" strike="noStrike">
                  <a:solidFill>
                    <a:schemeClr val="lt1"/>
                  </a:solidFill>
                  <a:latin typeface="Arial"/>
                  <a:ea typeface="Arial"/>
                  <a:cs typeface="Arial"/>
                  <a:sym typeface="Arial"/>
                </a:rPr>
                <a:t>Fluent Order Management</a:t>
              </a:r>
              <a:endParaRPr b="1" i="0" sz="1200" u="none" cap="none" strike="noStrike">
                <a:solidFill>
                  <a:schemeClr val="lt1"/>
                </a:solidFill>
                <a:latin typeface="Arial"/>
                <a:ea typeface="Arial"/>
                <a:cs typeface="Arial"/>
                <a:sym typeface="Arial"/>
              </a:endParaRPr>
            </a:p>
          </p:txBody>
        </p:sp>
        <p:cxnSp>
          <p:nvCxnSpPr>
            <p:cNvPr id="533" name="Google Shape;533;p68"/>
            <p:cNvCxnSpPr/>
            <p:nvPr/>
          </p:nvCxnSpPr>
          <p:spPr>
            <a:xfrm>
              <a:off x="2089135" y="3522771"/>
              <a:ext cx="960300" cy="0"/>
            </a:xfrm>
            <a:prstGeom prst="straightConnector1">
              <a:avLst/>
            </a:prstGeom>
            <a:noFill/>
            <a:ln cap="rnd" cmpd="sng" w="9525">
              <a:solidFill>
                <a:schemeClr val="accent1"/>
              </a:solidFill>
              <a:prstDash val="solid"/>
              <a:round/>
              <a:headEnd len="sm" w="sm" type="none"/>
              <a:tailEnd len="med" w="med" type="triangle"/>
            </a:ln>
          </p:spPr>
        </p:cxnSp>
        <p:cxnSp>
          <p:nvCxnSpPr>
            <p:cNvPr id="534" name="Google Shape;534;p68"/>
            <p:cNvCxnSpPr/>
            <p:nvPr/>
          </p:nvCxnSpPr>
          <p:spPr>
            <a:xfrm>
              <a:off x="6086202" y="3445671"/>
              <a:ext cx="960300" cy="900"/>
            </a:xfrm>
            <a:prstGeom prst="straightConnector1">
              <a:avLst/>
            </a:prstGeom>
            <a:noFill/>
            <a:ln cap="flat" cmpd="sng" w="9525">
              <a:solidFill>
                <a:schemeClr val="dk2"/>
              </a:solidFill>
              <a:prstDash val="solid"/>
              <a:round/>
              <a:headEnd len="sm" w="sm" type="none"/>
              <a:tailEnd len="med" w="med" type="triangle"/>
            </a:ln>
          </p:spPr>
        </p:cxnSp>
        <p:cxnSp>
          <p:nvCxnSpPr>
            <p:cNvPr id="535" name="Google Shape;535;p68"/>
            <p:cNvCxnSpPr/>
            <p:nvPr/>
          </p:nvCxnSpPr>
          <p:spPr>
            <a:xfrm>
              <a:off x="6086202" y="3565119"/>
              <a:ext cx="960300" cy="900"/>
            </a:xfrm>
            <a:prstGeom prst="straightConnector1">
              <a:avLst/>
            </a:prstGeom>
            <a:noFill/>
            <a:ln cap="flat" cmpd="sng" w="9525">
              <a:solidFill>
                <a:schemeClr val="accent1"/>
              </a:solidFill>
              <a:prstDash val="solid"/>
              <a:round/>
              <a:headEnd len="med" w="med" type="triangle"/>
              <a:tailEnd len="sm" w="sm" type="none"/>
            </a:ln>
          </p:spPr>
        </p:cxnSp>
        <p:sp>
          <p:nvSpPr>
            <p:cNvPr id="536" name="Google Shape;536;p68"/>
            <p:cNvSpPr txBox="1"/>
            <p:nvPr/>
          </p:nvSpPr>
          <p:spPr>
            <a:xfrm>
              <a:off x="1966559" y="3246674"/>
              <a:ext cx="1249701" cy="230078"/>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Orders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Placed</a:t>
              </a:r>
              <a:endParaRPr b="1" i="0" sz="1000" u="none" cap="none" strike="noStrike">
                <a:solidFill>
                  <a:schemeClr val="accent1"/>
                </a:solidFill>
                <a:latin typeface="Arial"/>
                <a:ea typeface="Arial"/>
                <a:cs typeface="Arial"/>
                <a:sym typeface="Arial"/>
              </a:endParaRPr>
            </a:p>
          </p:txBody>
        </p:sp>
        <p:sp>
          <p:nvSpPr>
            <p:cNvPr id="537" name="Google Shape;537;p68"/>
            <p:cNvSpPr txBox="1"/>
            <p:nvPr/>
          </p:nvSpPr>
          <p:spPr>
            <a:xfrm>
              <a:off x="6041250" y="300075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Orders Processed</a:t>
              </a:r>
              <a:endParaRPr b="1" i="0" sz="1000" u="none" cap="none" strike="noStrike">
                <a:solidFill>
                  <a:schemeClr val="dk2"/>
                </a:solidFill>
                <a:latin typeface="Arial"/>
                <a:ea typeface="Arial"/>
                <a:cs typeface="Arial"/>
                <a:sym typeface="Arial"/>
              </a:endParaRPr>
            </a:p>
          </p:txBody>
        </p:sp>
        <p:sp>
          <p:nvSpPr>
            <p:cNvPr id="538" name="Google Shape;538;p68"/>
            <p:cNvSpPr txBox="1"/>
            <p:nvPr/>
          </p:nvSpPr>
          <p:spPr>
            <a:xfrm>
              <a:off x="6041238" y="3657809"/>
              <a:ext cx="984300"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Inventory</a:t>
              </a:r>
              <a:endParaRPr b="1" i="0" sz="10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accent1"/>
                  </a:solidFill>
                  <a:latin typeface="Arial"/>
                  <a:ea typeface="Arial"/>
                  <a:cs typeface="Arial"/>
                  <a:sym typeface="Arial"/>
                </a:rPr>
                <a:t>Updates</a:t>
              </a:r>
              <a:endParaRPr b="1" i="0" sz="1000" u="none" cap="none" strike="noStrike">
                <a:solidFill>
                  <a:schemeClr val="accent1"/>
                </a:solidFill>
                <a:latin typeface="Arial"/>
                <a:ea typeface="Arial"/>
                <a:cs typeface="Arial"/>
                <a:sym typeface="Arial"/>
              </a:endParaRPr>
            </a:p>
          </p:txBody>
        </p:sp>
        <p:sp>
          <p:nvSpPr>
            <p:cNvPr id="539" name="Google Shape;539;p68"/>
            <p:cNvSpPr/>
            <p:nvPr/>
          </p:nvSpPr>
          <p:spPr>
            <a:xfrm>
              <a:off x="235525" y="24285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Ecommerce</a:t>
              </a:r>
              <a:endParaRPr b="1" i="0" sz="1100" u="none" cap="none" strike="noStrike">
                <a:solidFill>
                  <a:schemeClr val="lt1"/>
                </a:solidFill>
                <a:latin typeface="Lato"/>
                <a:ea typeface="Lato"/>
                <a:cs typeface="Lato"/>
                <a:sym typeface="Lato"/>
              </a:endParaRPr>
            </a:p>
          </p:txBody>
        </p:sp>
        <p:sp>
          <p:nvSpPr>
            <p:cNvPr id="540" name="Google Shape;540;p68"/>
            <p:cNvSpPr/>
            <p:nvPr/>
          </p:nvSpPr>
          <p:spPr>
            <a:xfrm>
              <a:off x="235500" y="42415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Marketplace</a:t>
              </a:r>
              <a:endParaRPr b="1" i="0" sz="1100" u="none" cap="none" strike="noStrike">
                <a:solidFill>
                  <a:schemeClr val="lt1"/>
                </a:solidFill>
                <a:latin typeface="Lato"/>
                <a:ea typeface="Lato"/>
                <a:cs typeface="Lato"/>
                <a:sym typeface="Lato"/>
              </a:endParaRPr>
            </a:p>
          </p:txBody>
        </p:sp>
        <p:sp>
          <p:nvSpPr>
            <p:cNvPr id="541" name="Google Shape;541;p68"/>
            <p:cNvSpPr/>
            <p:nvPr/>
          </p:nvSpPr>
          <p:spPr>
            <a:xfrm>
              <a:off x="235500" y="36372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Call Center</a:t>
              </a:r>
              <a:endParaRPr b="1" i="0" sz="1100" u="none" cap="none" strike="noStrike">
                <a:solidFill>
                  <a:schemeClr val="lt1"/>
                </a:solidFill>
                <a:latin typeface="Lato"/>
                <a:ea typeface="Lato"/>
                <a:cs typeface="Lato"/>
                <a:sym typeface="Lato"/>
              </a:endParaRPr>
            </a:p>
          </p:txBody>
        </p:sp>
        <p:sp>
          <p:nvSpPr>
            <p:cNvPr id="542" name="Google Shape;542;p68"/>
            <p:cNvSpPr/>
            <p:nvPr/>
          </p:nvSpPr>
          <p:spPr>
            <a:xfrm>
              <a:off x="235500" y="30328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r">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 (POS)</a:t>
              </a:r>
              <a:endParaRPr b="1" i="0" sz="1100" u="none" cap="none" strike="noStrike">
                <a:solidFill>
                  <a:schemeClr val="lt1"/>
                </a:solidFill>
                <a:latin typeface="Lato"/>
                <a:ea typeface="Lato"/>
                <a:cs typeface="Lato"/>
                <a:sym typeface="Lato"/>
              </a:endParaRPr>
            </a:p>
          </p:txBody>
        </p:sp>
        <p:sp>
          <p:nvSpPr>
            <p:cNvPr id="543" name="Google Shape;543;p68"/>
            <p:cNvSpPr/>
            <p:nvPr/>
          </p:nvSpPr>
          <p:spPr>
            <a:xfrm>
              <a:off x="7245325" y="24294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Distribution Centers</a:t>
              </a:r>
              <a:endParaRPr b="1" i="0" sz="1100" u="none" cap="none" strike="noStrike">
                <a:solidFill>
                  <a:schemeClr val="lt1"/>
                </a:solidFill>
                <a:latin typeface="Lato"/>
                <a:ea typeface="Lato"/>
                <a:cs typeface="Lato"/>
                <a:sym typeface="Lato"/>
              </a:endParaRPr>
            </a:p>
          </p:txBody>
        </p:sp>
        <p:sp>
          <p:nvSpPr>
            <p:cNvPr id="544" name="Google Shape;544;p68"/>
            <p:cNvSpPr/>
            <p:nvPr/>
          </p:nvSpPr>
          <p:spPr>
            <a:xfrm>
              <a:off x="7245300" y="42424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Drop Ship Vendors </a:t>
              </a:r>
              <a:endParaRPr b="1" i="0" sz="1100" u="none" cap="none" strike="noStrike">
                <a:solidFill>
                  <a:schemeClr val="lt1"/>
                </a:solidFill>
                <a:latin typeface="Lato"/>
                <a:ea typeface="Lato"/>
                <a:cs typeface="Lato"/>
                <a:sym typeface="Lato"/>
              </a:endParaRPr>
            </a:p>
          </p:txBody>
        </p:sp>
        <p:sp>
          <p:nvSpPr>
            <p:cNvPr id="545" name="Google Shape;545;p68"/>
            <p:cNvSpPr/>
            <p:nvPr/>
          </p:nvSpPr>
          <p:spPr>
            <a:xfrm>
              <a:off x="7245300" y="363812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3PLs</a:t>
              </a:r>
              <a:endParaRPr b="1" i="0" sz="1100" u="none" cap="none" strike="noStrike">
                <a:solidFill>
                  <a:schemeClr val="lt1"/>
                </a:solidFill>
                <a:latin typeface="Lato"/>
                <a:ea typeface="Lato"/>
                <a:cs typeface="Lato"/>
                <a:sym typeface="Lato"/>
              </a:endParaRPr>
            </a:p>
          </p:txBody>
        </p:sp>
        <p:sp>
          <p:nvSpPr>
            <p:cNvPr id="546" name="Google Shape;546;p68"/>
            <p:cNvSpPr/>
            <p:nvPr/>
          </p:nvSpPr>
          <p:spPr>
            <a:xfrm>
              <a:off x="7245300" y="3033772"/>
              <a:ext cx="1663200" cy="372600"/>
            </a:xfrm>
            <a:prstGeom prst="roundRect">
              <a:avLst>
                <a:gd fmla="val 0" name="adj"/>
              </a:avLst>
            </a:prstGeom>
            <a:solidFill>
              <a:schemeClr val="accent1"/>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100"/>
                <a:buFont typeface="Arial"/>
                <a:buNone/>
              </a:pPr>
              <a:r>
                <a:rPr b="1" i="0" lang="en-GB" sz="1100" u="none" cap="none" strike="noStrike">
                  <a:solidFill>
                    <a:schemeClr val="lt1"/>
                  </a:solidFill>
                  <a:latin typeface="Lato"/>
                  <a:ea typeface="Lato"/>
                  <a:cs typeface="Lato"/>
                  <a:sym typeface="Lato"/>
                </a:rPr>
                <a:t>Stores</a:t>
              </a:r>
              <a:endParaRPr b="1" i="0" sz="1100" u="none" cap="none" strike="noStrike">
                <a:solidFill>
                  <a:schemeClr val="lt1"/>
                </a:solidFill>
                <a:latin typeface="Lato"/>
                <a:ea typeface="Lato"/>
                <a:cs typeface="Lato"/>
                <a:sym typeface="Lato"/>
              </a:endParaRPr>
            </a:p>
          </p:txBody>
        </p:sp>
        <p:sp>
          <p:nvSpPr>
            <p:cNvPr id="547" name="Google Shape;547;p68"/>
            <p:cNvSpPr txBox="1"/>
            <p:nvPr/>
          </p:nvSpPr>
          <p:spPr>
            <a:xfrm>
              <a:off x="552556" y="1420729"/>
              <a:ext cx="1725644" cy="20296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Product Availability</a:t>
              </a:r>
              <a:endParaRPr b="0" i="0" sz="1100" u="none" cap="none" strike="noStrike">
                <a:solidFill>
                  <a:schemeClr val="dk2"/>
                </a:solidFill>
                <a:latin typeface="Arial"/>
                <a:ea typeface="Arial"/>
                <a:cs typeface="Arial"/>
                <a:sym typeface="Arial"/>
              </a:endParaRPr>
            </a:p>
          </p:txBody>
        </p:sp>
        <p:sp>
          <p:nvSpPr>
            <p:cNvPr id="548" name="Google Shape;548;p68"/>
            <p:cNvSpPr/>
            <p:nvPr/>
          </p:nvSpPr>
          <p:spPr>
            <a:xfrm>
              <a:off x="3282517" y="2986826"/>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Product</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Availability</a:t>
              </a:r>
              <a:endParaRPr b="0" i="0" sz="1100" u="none" cap="none" strike="noStrike">
                <a:solidFill>
                  <a:srgbClr val="FFFFFF"/>
                </a:solidFill>
                <a:latin typeface="Arial"/>
                <a:ea typeface="Arial"/>
                <a:cs typeface="Arial"/>
                <a:sym typeface="Arial"/>
              </a:endParaRPr>
            </a:p>
          </p:txBody>
        </p:sp>
        <p:sp>
          <p:nvSpPr>
            <p:cNvPr id="549" name="Google Shape;549;p68"/>
            <p:cNvSpPr/>
            <p:nvPr/>
          </p:nvSpPr>
          <p:spPr>
            <a:xfrm>
              <a:off x="4640863" y="2986826"/>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Distributed Order Management</a:t>
              </a:r>
              <a:endParaRPr b="0" i="0" sz="1100" u="none" cap="none" strike="noStrike">
                <a:solidFill>
                  <a:srgbClr val="FFFFFF"/>
                </a:solidFill>
                <a:latin typeface="Arial"/>
                <a:ea typeface="Arial"/>
                <a:cs typeface="Arial"/>
                <a:sym typeface="Arial"/>
              </a:endParaRPr>
            </a:p>
          </p:txBody>
        </p:sp>
        <p:sp>
          <p:nvSpPr>
            <p:cNvPr id="550" name="Google Shape;550;p68"/>
            <p:cNvSpPr/>
            <p:nvPr/>
          </p:nvSpPr>
          <p:spPr>
            <a:xfrm>
              <a:off x="3275526" y="3648710"/>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Global</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Inventory</a:t>
              </a:r>
              <a:endParaRPr b="0" i="0" sz="1100" u="none" cap="none" strike="noStrike">
                <a:solidFill>
                  <a:srgbClr val="FFFFFF"/>
                </a:solidFill>
                <a:latin typeface="Arial"/>
                <a:ea typeface="Arial"/>
                <a:cs typeface="Arial"/>
                <a:sym typeface="Arial"/>
              </a:endParaRPr>
            </a:p>
          </p:txBody>
        </p:sp>
        <p:sp>
          <p:nvSpPr>
            <p:cNvPr id="551" name="Google Shape;551;p68"/>
            <p:cNvSpPr/>
            <p:nvPr/>
          </p:nvSpPr>
          <p:spPr>
            <a:xfrm>
              <a:off x="4640863" y="3648709"/>
              <a:ext cx="1262400" cy="581541"/>
            </a:xfrm>
            <a:prstGeom prst="roundRect">
              <a:avLst>
                <a:gd fmla="val 0" name="adj"/>
              </a:avLst>
            </a:prstGeom>
            <a:solidFill>
              <a:srgbClr val="FFFFFF">
                <a:alpha val="34901"/>
              </a:srgb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Store</a:t>
              </a:r>
              <a:endParaRPr b="0" i="0" sz="11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FFFFFF"/>
                  </a:solidFill>
                  <a:latin typeface="Arial"/>
                  <a:ea typeface="Arial"/>
                  <a:cs typeface="Arial"/>
                  <a:sym typeface="Arial"/>
                </a:rPr>
                <a:t>Fulfillment</a:t>
              </a:r>
              <a:endParaRPr b="0" i="0" sz="1100" u="none" cap="none" strike="noStrike">
                <a:solidFill>
                  <a:srgbClr val="FFFFFF"/>
                </a:solidFill>
                <a:latin typeface="Arial"/>
                <a:ea typeface="Arial"/>
                <a:cs typeface="Arial"/>
                <a:sym typeface="Arial"/>
              </a:endParaRPr>
            </a:p>
          </p:txBody>
        </p:sp>
        <p:pic>
          <p:nvPicPr>
            <p:cNvPr id="552" name="Google Shape;552;p68"/>
            <p:cNvPicPr preferRelativeResize="0"/>
            <p:nvPr/>
          </p:nvPicPr>
          <p:blipFill rotWithShape="1">
            <a:blip r:embed="rId3">
              <a:alphaModFix/>
            </a:blip>
            <a:srcRect b="0" l="0" r="0" t="0"/>
            <a:stretch/>
          </p:blipFill>
          <p:spPr>
            <a:xfrm>
              <a:off x="326478" y="1434564"/>
              <a:ext cx="166809" cy="137160"/>
            </a:xfrm>
            <a:prstGeom prst="rect">
              <a:avLst/>
            </a:prstGeom>
            <a:noFill/>
            <a:ln>
              <a:noFill/>
            </a:ln>
          </p:spPr>
        </p:pic>
        <p:cxnSp>
          <p:nvCxnSpPr>
            <p:cNvPr id="553" name="Google Shape;553;p68"/>
            <p:cNvCxnSpPr/>
            <p:nvPr/>
          </p:nvCxnSpPr>
          <p:spPr>
            <a:xfrm flipH="1">
              <a:off x="2077260" y="3646057"/>
              <a:ext cx="972175" cy="8898"/>
            </a:xfrm>
            <a:prstGeom prst="straightConnector1">
              <a:avLst/>
            </a:prstGeom>
            <a:noFill/>
            <a:ln cap="rnd" cmpd="sng" w="9525">
              <a:solidFill>
                <a:schemeClr val="dk2"/>
              </a:solidFill>
              <a:prstDash val="solid"/>
              <a:round/>
              <a:headEnd len="sm" w="sm" type="none"/>
              <a:tailEnd len="med" w="med" type="triangle"/>
            </a:ln>
          </p:spPr>
        </p:cxnSp>
        <p:sp>
          <p:nvSpPr>
            <p:cNvPr id="554" name="Google Shape;554;p68"/>
            <p:cNvSpPr txBox="1"/>
            <p:nvPr/>
          </p:nvSpPr>
          <p:spPr>
            <a:xfrm>
              <a:off x="1984396" y="3682840"/>
              <a:ext cx="1249701" cy="372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Product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Availability</a:t>
              </a:r>
              <a:endParaRPr b="1" i="0" sz="1000" u="none" cap="none" strike="noStrike">
                <a:solidFill>
                  <a:schemeClr val="dk2"/>
                </a:solidFill>
                <a:latin typeface="Arial"/>
                <a:ea typeface="Arial"/>
                <a:cs typeface="Arial"/>
                <a:sym typeface="Arial"/>
              </a:endParaRPr>
            </a:p>
          </p:txBody>
        </p:sp>
        <p:sp>
          <p:nvSpPr>
            <p:cNvPr id="555" name="Google Shape;555;p68"/>
            <p:cNvSpPr/>
            <p:nvPr/>
          </p:nvSpPr>
          <p:spPr>
            <a:xfrm>
              <a:off x="1979686" y="2614822"/>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56" name="Google Shape;556;p68"/>
            <p:cNvSpPr/>
            <p:nvPr/>
          </p:nvSpPr>
          <p:spPr>
            <a:xfrm rot="10800000">
              <a:off x="7107507" y="2601328"/>
              <a:ext cx="71536" cy="1813050"/>
            </a:xfrm>
            <a:prstGeom prst="rightBracket">
              <a:avLst>
                <a:gd fmla="val 8333" name="adj"/>
              </a:avLst>
            </a:prstGeom>
            <a:noFill/>
            <a:ln cap="flat" cmpd="sng" w="9525">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57" name="Google Shape;557;p68"/>
            <p:cNvSpPr txBox="1"/>
            <p:nvPr/>
          </p:nvSpPr>
          <p:spPr>
            <a:xfrm>
              <a:off x="3752802" y="1420729"/>
              <a:ext cx="2112134" cy="8508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Enterprise Inventory Visibility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Optimal Order Orchestration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Order Status Updates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rPr b="0" i="0" lang="en-GB" sz="1100" u="none" cap="none" strike="noStrike">
                  <a:solidFill>
                    <a:schemeClr val="dk2"/>
                  </a:solidFill>
                  <a:latin typeface="Arial"/>
                  <a:ea typeface="Arial"/>
                  <a:cs typeface="Arial"/>
                  <a:sym typeface="Arial"/>
                </a:rPr>
                <a:t>Customer Service</a:t>
              </a:r>
              <a:endParaRPr b="0" i="0" sz="1400" u="none" cap="none" strike="noStrike">
                <a:solidFill>
                  <a:srgbClr val="000000"/>
                </a:solidFill>
                <a:latin typeface="Arial"/>
                <a:ea typeface="Arial"/>
                <a:cs typeface="Arial"/>
                <a:sym typeface="Arial"/>
              </a:endParaRPr>
            </a:p>
          </p:txBody>
        </p:sp>
        <p:sp>
          <p:nvSpPr>
            <p:cNvPr id="558" name="Google Shape;558;p68"/>
            <p:cNvSpPr txBox="1"/>
            <p:nvPr/>
          </p:nvSpPr>
          <p:spPr>
            <a:xfrm>
              <a:off x="7341823" y="1420729"/>
              <a:ext cx="2112134" cy="104848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Pick and Pack</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Collection Management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Pack Slip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rPr b="0" i="0" lang="en-GB" sz="1100" u="none" cap="none" strike="noStrike">
                  <a:solidFill>
                    <a:schemeClr val="dk2"/>
                  </a:solidFill>
                  <a:latin typeface="Arial"/>
                  <a:ea typeface="Arial"/>
                  <a:cs typeface="Arial"/>
                  <a:sym typeface="Arial"/>
                </a:rPr>
                <a:t>Print Carrier Label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300"/>
                </a:spcBef>
                <a:spcAft>
                  <a:spcPts val="30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sp>
          <p:nvSpPr>
            <p:cNvPr id="559" name="Google Shape;559;p68"/>
            <p:cNvSpPr/>
            <p:nvPr/>
          </p:nvSpPr>
          <p:spPr>
            <a:xfrm rot="5400000">
              <a:off x="4651304" y="1304931"/>
              <a:ext cx="105001" cy="6919783"/>
            </a:xfrm>
            <a:prstGeom prst="rightBracket">
              <a:avLst>
                <a:gd fmla="val 8333" name="adj"/>
              </a:avLst>
            </a:prstGeom>
            <a:noFill/>
            <a:ln cap="rnd" cmpd="sng" w="9525">
              <a:solidFill>
                <a:schemeClr val="dk2"/>
              </a:solidFill>
              <a:prstDash val="dot"/>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560" name="Google Shape;560;p68"/>
            <p:cNvSpPr/>
            <p:nvPr/>
          </p:nvSpPr>
          <p:spPr>
            <a:xfrm>
              <a:off x="3529208" y="4641107"/>
              <a:ext cx="2085584" cy="335400"/>
            </a:xfrm>
            <a:prstGeom prst="rect">
              <a:avLst/>
            </a:prstGeom>
            <a:solidFill>
              <a:srgbClr val="EDE8FE"/>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en-GB" sz="1000" u="none" cap="none" strike="noStrike">
                  <a:solidFill>
                    <a:schemeClr val="dk2"/>
                  </a:solidFill>
                  <a:latin typeface="Arial"/>
                  <a:ea typeface="Arial"/>
                  <a:cs typeface="Arial"/>
                  <a:sym typeface="Arial"/>
                </a:rPr>
                <a:t>End-to-end view of order status</a:t>
              </a:r>
              <a:endParaRPr b="1" i="0" sz="1000" u="none" cap="none" strike="noStrike">
                <a:solidFill>
                  <a:schemeClr val="dk2"/>
                </a:solidFill>
                <a:latin typeface="Arial"/>
                <a:ea typeface="Arial"/>
                <a:cs typeface="Arial"/>
                <a:sym typeface="Arial"/>
              </a:endParaRPr>
            </a:p>
          </p:txBody>
        </p:sp>
        <p:pic>
          <p:nvPicPr>
            <p:cNvPr id="561" name="Google Shape;561;p68"/>
            <p:cNvPicPr preferRelativeResize="0"/>
            <p:nvPr/>
          </p:nvPicPr>
          <p:blipFill rotWithShape="1">
            <a:blip r:embed="rId3">
              <a:alphaModFix/>
            </a:blip>
            <a:srcRect b="0" l="0" r="0" t="0"/>
            <a:stretch/>
          </p:blipFill>
          <p:spPr>
            <a:xfrm>
              <a:off x="3549006" y="1431336"/>
              <a:ext cx="166809" cy="137160"/>
            </a:xfrm>
            <a:prstGeom prst="rect">
              <a:avLst/>
            </a:prstGeom>
            <a:noFill/>
            <a:ln>
              <a:noFill/>
            </a:ln>
          </p:spPr>
        </p:pic>
        <p:pic>
          <p:nvPicPr>
            <p:cNvPr id="562" name="Google Shape;562;p68"/>
            <p:cNvPicPr preferRelativeResize="0"/>
            <p:nvPr/>
          </p:nvPicPr>
          <p:blipFill rotWithShape="1">
            <a:blip r:embed="rId3">
              <a:alphaModFix/>
            </a:blip>
            <a:srcRect b="0" l="0" r="0" t="0"/>
            <a:stretch/>
          </p:blipFill>
          <p:spPr>
            <a:xfrm>
              <a:off x="3549254" y="1637424"/>
              <a:ext cx="166809" cy="137160"/>
            </a:xfrm>
            <a:prstGeom prst="rect">
              <a:avLst/>
            </a:prstGeom>
            <a:noFill/>
            <a:ln>
              <a:noFill/>
            </a:ln>
          </p:spPr>
        </p:pic>
        <p:pic>
          <p:nvPicPr>
            <p:cNvPr id="563" name="Google Shape;563;p68"/>
            <p:cNvPicPr preferRelativeResize="0"/>
            <p:nvPr/>
          </p:nvPicPr>
          <p:blipFill rotWithShape="1">
            <a:blip r:embed="rId3">
              <a:alphaModFix/>
            </a:blip>
            <a:srcRect b="0" l="0" r="0" t="0"/>
            <a:stretch/>
          </p:blipFill>
          <p:spPr>
            <a:xfrm>
              <a:off x="3549006" y="1847921"/>
              <a:ext cx="166809" cy="137160"/>
            </a:xfrm>
            <a:prstGeom prst="rect">
              <a:avLst/>
            </a:prstGeom>
            <a:noFill/>
            <a:ln>
              <a:noFill/>
            </a:ln>
          </p:spPr>
        </p:pic>
        <p:pic>
          <p:nvPicPr>
            <p:cNvPr id="564" name="Google Shape;564;p68"/>
            <p:cNvPicPr preferRelativeResize="0"/>
            <p:nvPr/>
          </p:nvPicPr>
          <p:blipFill rotWithShape="1">
            <a:blip r:embed="rId3">
              <a:alphaModFix/>
            </a:blip>
            <a:srcRect b="0" l="0" r="0" t="0"/>
            <a:stretch/>
          </p:blipFill>
          <p:spPr>
            <a:xfrm>
              <a:off x="3549254" y="2054009"/>
              <a:ext cx="166809" cy="137160"/>
            </a:xfrm>
            <a:prstGeom prst="rect">
              <a:avLst/>
            </a:prstGeom>
            <a:noFill/>
            <a:ln>
              <a:noFill/>
            </a:ln>
          </p:spPr>
        </p:pic>
        <p:pic>
          <p:nvPicPr>
            <p:cNvPr id="565" name="Google Shape;565;p68"/>
            <p:cNvPicPr preferRelativeResize="0"/>
            <p:nvPr/>
          </p:nvPicPr>
          <p:blipFill rotWithShape="1">
            <a:blip r:embed="rId3">
              <a:alphaModFix/>
            </a:blip>
            <a:srcRect b="0" l="0" r="0" t="0"/>
            <a:stretch/>
          </p:blipFill>
          <p:spPr>
            <a:xfrm>
              <a:off x="7128525" y="1429934"/>
              <a:ext cx="166809" cy="137160"/>
            </a:xfrm>
            <a:prstGeom prst="rect">
              <a:avLst/>
            </a:prstGeom>
            <a:noFill/>
            <a:ln>
              <a:noFill/>
            </a:ln>
          </p:spPr>
        </p:pic>
        <p:pic>
          <p:nvPicPr>
            <p:cNvPr id="566" name="Google Shape;566;p68"/>
            <p:cNvPicPr preferRelativeResize="0"/>
            <p:nvPr/>
          </p:nvPicPr>
          <p:blipFill rotWithShape="1">
            <a:blip r:embed="rId3">
              <a:alphaModFix/>
            </a:blip>
            <a:srcRect b="0" l="0" r="0" t="0"/>
            <a:stretch/>
          </p:blipFill>
          <p:spPr>
            <a:xfrm>
              <a:off x="7128773" y="1636022"/>
              <a:ext cx="166809" cy="137160"/>
            </a:xfrm>
            <a:prstGeom prst="rect">
              <a:avLst/>
            </a:prstGeom>
            <a:noFill/>
            <a:ln>
              <a:noFill/>
            </a:ln>
          </p:spPr>
        </p:pic>
        <p:pic>
          <p:nvPicPr>
            <p:cNvPr id="567" name="Google Shape;567;p68"/>
            <p:cNvPicPr preferRelativeResize="0"/>
            <p:nvPr/>
          </p:nvPicPr>
          <p:blipFill rotWithShape="1">
            <a:blip r:embed="rId3">
              <a:alphaModFix/>
            </a:blip>
            <a:srcRect b="0" l="0" r="0" t="0"/>
            <a:stretch/>
          </p:blipFill>
          <p:spPr>
            <a:xfrm>
              <a:off x="7130167" y="1849265"/>
              <a:ext cx="166809" cy="137160"/>
            </a:xfrm>
            <a:prstGeom prst="rect">
              <a:avLst/>
            </a:prstGeom>
            <a:noFill/>
            <a:ln>
              <a:noFill/>
            </a:ln>
          </p:spPr>
        </p:pic>
        <p:pic>
          <p:nvPicPr>
            <p:cNvPr id="568" name="Google Shape;568;p68"/>
            <p:cNvPicPr preferRelativeResize="0"/>
            <p:nvPr/>
          </p:nvPicPr>
          <p:blipFill rotWithShape="1">
            <a:blip r:embed="rId3">
              <a:alphaModFix/>
            </a:blip>
            <a:srcRect b="0" l="0" r="0" t="0"/>
            <a:stretch/>
          </p:blipFill>
          <p:spPr>
            <a:xfrm>
              <a:off x="7130415" y="2047115"/>
              <a:ext cx="166809" cy="137160"/>
            </a:xfrm>
            <a:prstGeom prst="rect">
              <a:avLst/>
            </a:prstGeom>
            <a:noFill/>
            <a:ln>
              <a:noFill/>
            </a:ln>
          </p:spPr>
        </p:pic>
      </p:grpSp>
      <p:sp>
        <p:nvSpPr>
          <p:cNvPr id="569" name="Google Shape;569;p68"/>
          <p:cNvSpPr/>
          <p:nvPr/>
        </p:nvSpPr>
        <p:spPr>
          <a:xfrm>
            <a:off x="4651600" y="2968725"/>
            <a:ext cx="1268700" cy="6126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sp>
        <p:nvSpPr>
          <p:cNvPr id="574" name="Google Shape;574;p69"/>
          <p:cNvSpPr txBox="1"/>
          <p:nvPr>
            <p:ph idx="1" type="body"/>
          </p:nvPr>
        </p:nvSpPr>
        <p:spPr>
          <a:xfrm>
            <a:off x="353702" y="692109"/>
            <a:ext cx="7736681" cy="273844"/>
          </a:xfrm>
          <a:prstGeom prst="rect">
            <a:avLst/>
          </a:prstGeom>
          <a:noFill/>
          <a:ln>
            <a:noFill/>
          </a:ln>
        </p:spPr>
        <p:txBody>
          <a:bodyPr anchorCtr="0" anchor="t" bIns="34275" lIns="68575" spcFirstLastPara="1" rIns="67500" wrap="square" tIns="34275">
            <a:noAutofit/>
          </a:bodyPr>
          <a:lstStyle/>
          <a:p>
            <a:pPr indent="0" lvl="0" marL="0" rtl="0" algn="l">
              <a:lnSpc>
                <a:spcPct val="90000"/>
              </a:lnSpc>
              <a:spcBef>
                <a:spcPts val="0"/>
              </a:spcBef>
              <a:spcAft>
                <a:spcPts val="0"/>
              </a:spcAft>
              <a:buClr>
                <a:schemeClr val="dk1"/>
              </a:buClr>
              <a:buSzPts val="1400"/>
              <a:buNone/>
            </a:pPr>
            <a:r>
              <a:rPr lang="en-GB" sz="1400"/>
              <a:t>Cloud platform built for omnichannel</a:t>
            </a:r>
            <a:endParaRPr/>
          </a:p>
        </p:txBody>
      </p:sp>
      <p:sp>
        <p:nvSpPr>
          <p:cNvPr id="575" name="Google Shape;575;p69"/>
          <p:cNvSpPr txBox="1"/>
          <p:nvPr>
            <p:ph type="title"/>
          </p:nvPr>
        </p:nvSpPr>
        <p:spPr>
          <a:xfrm>
            <a:off x="354082" y="288753"/>
            <a:ext cx="7736216" cy="343438"/>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800"/>
              <a:buFont typeface="Arial"/>
              <a:buNone/>
            </a:pPr>
            <a:r>
              <a:rPr lang="en-GB"/>
              <a:t>Fluent Order Management</a:t>
            </a:r>
            <a:endParaRPr/>
          </a:p>
        </p:txBody>
      </p:sp>
      <p:sp>
        <p:nvSpPr>
          <p:cNvPr id="576" name="Google Shape;576;p69"/>
          <p:cNvSpPr/>
          <p:nvPr/>
        </p:nvSpPr>
        <p:spPr>
          <a:xfrm>
            <a:off x="0" y="1021041"/>
            <a:ext cx="9144000" cy="3117300"/>
          </a:xfrm>
          <a:prstGeom prst="rect">
            <a:avLst/>
          </a:prstGeom>
          <a:solidFill>
            <a:srgbClr val="F5F8F9"/>
          </a:solidFill>
          <a:ln>
            <a:noFill/>
          </a:ln>
        </p:spPr>
        <p:txBody>
          <a:bodyPr anchorCtr="0" anchor="t" bIns="34275" lIns="68575" spcFirstLastPara="1" rIns="6857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26005C"/>
                </a:solidFill>
                <a:latin typeface="Arial"/>
                <a:ea typeface="Arial"/>
                <a:cs typeface="Arial"/>
                <a:sym typeface="Arial"/>
              </a:rPr>
              <a:t>Order Management Modules</a:t>
            </a:r>
            <a:endParaRPr b="0" i="0" sz="1400" u="none" cap="none" strike="noStrike">
              <a:solidFill>
                <a:schemeClr val="accent6"/>
              </a:solidFill>
              <a:latin typeface="Calibri"/>
              <a:ea typeface="Calibri"/>
              <a:cs typeface="Calibri"/>
              <a:sym typeface="Calibri"/>
            </a:endParaRPr>
          </a:p>
        </p:txBody>
      </p:sp>
      <p:sp>
        <p:nvSpPr>
          <p:cNvPr id="577" name="Google Shape;577;p69"/>
          <p:cNvSpPr/>
          <p:nvPr/>
        </p:nvSpPr>
        <p:spPr>
          <a:xfrm>
            <a:off x="1" y="4193386"/>
            <a:ext cx="9144000" cy="362475"/>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chemeClr val="lt1"/>
                </a:solidFill>
                <a:latin typeface="Arial"/>
                <a:ea typeface="Arial"/>
                <a:cs typeface="Arial"/>
                <a:sym typeface="Arial"/>
              </a:rPr>
              <a:t>Orchestration Engine</a:t>
            </a:r>
            <a:endParaRPr b="0" i="0" sz="1100" u="none" cap="none" strike="noStrike">
              <a:solidFill>
                <a:schemeClr val="dk1"/>
              </a:solidFill>
              <a:latin typeface="Arial"/>
              <a:ea typeface="Arial"/>
              <a:cs typeface="Arial"/>
              <a:sym typeface="Arial"/>
            </a:endParaRPr>
          </a:p>
        </p:txBody>
      </p:sp>
      <p:sp>
        <p:nvSpPr>
          <p:cNvPr id="578" name="Google Shape;578;p69"/>
          <p:cNvSpPr/>
          <p:nvPr/>
        </p:nvSpPr>
        <p:spPr>
          <a:xfrm>
            <a:off x="1" y="4602193"/>
            <a:ext cx="9144000" cy="362475"/>
          </a:xfrm>
          <a:prstGeom prst="rect">
            <a:avLst/>
          </a:prstGeom>
          <a:solidFill>
            <a:srgbClr val="0096D7"/>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none" cap="none" strike="noStrike">
                <a:solidFill>
                  <a:srgbClr val="FFFFFF"/>
                </a:solidFill>
                <a:latin typeface="Arial"/>
                <a:ea typeface="Arial"/>
                <a:cs typeface="Arial"/>
                <a:sym typeface="Arial"/>
              </a:rPr>
              <a:t>Cloud Native Platform</a:t>
            </a:r>
            <a:endParaRPr b="0" i="0" sz="1100" u="none" cap="none" strike="noStrike">
              <a:solidFill>
                <a:srgbClr val="FFFFFF"/>
              </a:solidFill>
              <a:latin typeface="Arial"/>
              <a:ea typeface="Arial"/>
              <a:cs typeface="Arial"/>
              <a:sym typeface="Arial"/>
            </a:endParaRPr>
          </a:p>
        </p:txBody>
      </p:sp>
      <p:sp>
        <p:nvSpPr>
          <p:cNvPr id="579" name="Google Shape;579;p69"/>
          <p:cNvSpPr/>
          <p:nvPr/>
        </p:nvSpPr>
        <p:spPr>
          <a:xfrm>
            <a:off x="0" y="1318549"/>
            <a:ext cx="9144000" cy="2651313"/>
          </a:xfrm>
          <a:prstGeom prst="rect">
            <a:avLst/>
          </a:prstGeom>
          <a:solidFill>
            <a:srgbClr val="F5F8F9"/>
          </a:solidFill>
          <a:ln>
            <a:noFill/>
          </a:ln>
        </p:spPr>
        <p:txBody>
          <a:bodyPr anchorCtr="0" anchor="t" bIns="34275" lIns="68575" spcFirstLastPara="1" rIns="68575" wrap="square" tIns="13715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6105C"/>
              </a:solidFill>
              <a:latin typeface="Arial"/>
              <a:ea typeface="Arial"/>
              <a:cs typeface="Arial"/>
              <a:sym typeface="Arial"/>
            </a:endParaRPr>
          </a:p>
        </p:txBody>
      </p:sp>
      <p:pic>
        <p:nvPicPr>
          <p:cNvPr id="580" name="Google Shape;580;p69"/>
          <p:cNvPicPr preferRelativeResize="0"/>
          <p:nvPr/>
        </p:nvPicPr>
        <p:blipFill rotWithShape="1">
          <a:blip r:embed="rId3">
            <a:alphaModFix/>
          </a:blip>
          <a:srcRect b="0" l="0" r="0" t="0"/>
          <a:stretch/>
        </p:blipFill>
        <p:spPr>
          <a:xfrm>
            <a:off x="1478718" y="1550756"/>
            <a:ext cx="2282272" cy="1630194"/>
          </a:xfrm>
          <a:prstGeom prst="rect">
            <a:avLst/>
          </a:prstGeom>
          <a:noFill/>
          <a:ln>
            <a:noFill/>
          </a:ln>
        </p:spPr>
      </p:pic>
      <p:pic>
        <p:nvPicPr>
          <p:cNvPr id="581" name="Google Shape;581;p69"/>
          <p:cNvPicPr preferRelativeResize="0"/>
          <p:nvPr/>
        </p:nvPicPr>
        <p:blipFill rotWithShape="1">
          <a:blip r:embed="rId4">
            <a:alphaModFix/>
          </a:blip>
          <a:srcRect b="0" l="0" r="0" t="0"/>
          <a:stretch/>
        </p:blipFill>
        <p:spPr>
          <a:xfrm>
            <a:off x="3120356" y="1550756"/>
            <a:ext cx="1734215" cy="1630799"/>
          </a:xfrm>
          <a:prstGeom prst="rect">
            <a:avLst/>
          </a:prstGeom>
          <a:noFill/>
          <a:ln>
            <a:noFill/>
          </a:ln>
        </p:spPr>
      </p:pic>
      <p:pic>
        <p:nvPicPr>
          <p:cNvPr id="582" name="Google Shape;582;p69"/>
          <p:cNvPicPr preferRelativeResize="0"/>
          <p:nvPr/>
        </p:nvPicPr>
        <p:blipFill rotWithShape="1">
          <a:blip r:embed="rId5">
            <a:alphaModFix/>
          </a:blip>
          <a:srcRect b="0" l="0" r="0" t="0"/>
          <a:stretch/>
        </p:blipFill>
        <p:spPr>
          <a:xfrm>
            <a:off x="4531938" y="1550756"/>
            <a:ext cx="2210703" cy="1630194"/>
          </a:xfrm>
          <a:prstGeom prst="rect">
            <a:avLst/>
          </a:prstGeom>
          <a:noFill/>
          <a:ln>
            <a:noFill/>
          </a:ln>
        </p:spPr>
      </p:pic>
      <p:pic>
        <p:nvPicPr>
          <p:cNvPr id="583" name="Google Shape;583;p69"/>
          <p:cNvPicPr preferRelativeResize="0"/>
          <p:nvPr/>
        </p:nvPicPr>
        <p:blipFill rotWithShape="1">
          <a:blip r:embed="rId6">
            <a:alphaModFix/>
          </a:blip>
          <a:srcRect b="0" l="0" r="0" t="0"/>
          <a:stretch/>
        </p:blipFill>
        <p:spPr>
          <a:xfrm>
            <a:off x="6437219" y="1550756"/>
            <a:ext cx="2854828" cy="1630194"/>
          </a:xfrm>
          <a:prstGeom prst="rect">
            <a:avLst/>
          </a:prstGeom>
          <a:noFill/>
          <a:ln>
            <a:noFill/>
          </a:ln>
        </p:spPr>
      </p:pic>
      <p:pic>
        <p:nvPicPr>
          <p:cNvPr id="584" name="Google Shape;584;p69"/>
          <p:cNvPicPr preferRelativeResize="0"/>
          <p:nvPr/>
        </p:nvPicPr>
        <p:blipFill rotWithShape="1">
          <a:blip r:embed="rId7">
            <a:alphaModFix/>
          </a:blip>
          <a:srcRect b="0" l="0" r="0" t="0"/>
          <a:stretch/>
        </p:blipFill>
        <p:spPr>
          <a:xfrm>
            <a:off x="-36321" y="1550897"/>
            <a:ext cx="1630801" cy="1630799"/>
          </a:xfrm>
          <a:prstGeom prst="rect">
            <a:avLst/>
          </a:prstGeom>
          <a:noFill/>
          <a:ln>
            <a:noFill/>
          </a:ln>
        </p:spPr>
      </p:pic>
      <p:grpSp>
        <p:nvGrpSpPr>
          <p:cNvPr id="585" name="Google Shape;585;p69"/>
          <p:cNvGrpSpPr/>
          <p:nvPr/>
        </p:nvGrpSpPr>
        <p:grpSpPr>
          <a:xfrm>
            <a:off x="3824629" y="2727358"/>
            <a:ext cx="1650756" cy="1038711"/>
            <a:chOff x="3824629" y="2635918"/>
            <a:chExt cx="1650756" cy="1038711"/>
          </a:xfrm>
        </p:grpSpPr>
        <p:sp>
          <p:nvSpPr>
            <p:cNvPr id="586" name="Google Shape;586;p69"/>
            <p:cNvSpPr txBox="1"/>
            <p:nvPr/>
          </p:nvSpPr>
          <p:spPr>
            <a:xfrm>
              <a:off x="4206014" y="2635918"/>
              <a:ext cx="800097"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Inventory</a:t>
              </a:r>
              <a:endParaRPr b="0" i="0" sz="1100" u="none" cap="none" strike="noStrike">
                <a:solidFill>
                  <a:schemeClr val="dk1"/>
                </a:solidFill>
                <a:latin typeface="Arial"/>
                <a:ea typeface="Arial"/>
                <a:cs typeface="Arial"/>
                <a:sym typeface="Arial"/>
              </a:endParaRPr>
            </a:p>
          </p:txBody>
        </p:sp>
        <p:grpSp>
          <p:nvGrpSpPr>
            <p:cNvPr id="587" name="Google Shape;587;p69"/>
            <p:cNvGrpSpPr/>
            <p:nvPr/>
          </p:nvGrpSpPr>
          <p:grpSpPr>
            <a:xfrm>
              <a:off x="4019396" y="2921663"/>
              <a:ext cx="1455989" cy="752966"/>
              <a:chOff x="5653100" y="3529078"/>
              <a:chExt cx="1941319" cy="1003955"/>
            </a:xfrm>
          </p:grpSpPr>
          <p:sp>
            <p:nvSpPr>
              <p:cNvPr id="588" name="Google Shape;588;p69"/>
              <p:cNvSpPr txBox="1"/>
              <p:nvPr/>
            </p:nvSpPr>
            <p:spPr>
              <a:xfrm>
                <a:off x="5653100" y="3529078"/>
                <a:ext cx="194131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Virtual Inventory Segmentation</a:t>
                </a:r>
                <a:endParaRPr b="0" i="0" sz="700" u="none" cap="none" strike="noStrike">
                  <a:solidFill>
                    <a:schemeClr val="dk1"/>
                  </a:solidFill>
                  <a:latin typeface="Arial"/>
                  <a:ea typeface="Arial"/>
                  <a:cs typeface="Arial"/>
                  <a:sym typeface="Arial"/>
                </a:endParaRPr>
              </a:p>
            </p:txBody>
          </p:sp>
          <p:sp>
            <p:nvSpPr>
              <p:cNvPr id="589" name="Google Shape;589;p69"/>
              <p:cNvSpPr txBox="1"/>
              <p:nvPr/>
            </p:nvSpPr>
            <p:spPr>
              <a:xfrm>
                <a:off x="5653102" y="3798670"/>
                <a:ext cx="14523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Inventory Classification</a:t>
                </a:r>
                <a:endParaRPr b="0" i="0" sz="700" u="none" cap="none" strike="noStrike">
                  <a:solidFill>
                    <a:schemeClr val="dk1"/>
                  </a:solidFill>
                  <a:latin typeface="Arial"/>
                  <a:ea typeface="Arial"/>
                  <a:cs typeface="Arial"/>
                  <a:sym typeface="Arial"/>
                </a:endParaRPr>
              </a:p>
            </p:txBody>
          </p:sp>
          <p:sp>
            <p:nvSpPr>
              <p:cNvPr id="590" name="Google Shape;590;p69"/>
              <p:cNvSpPr txBox="1"/>
              <p:nvPr/>
            </p:nvSpPr>
            <p:spPr>
              <a:xfrm>
                <a:off x="5653510" y="4103360"/>
                <a:ext cx="1917899"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Buffer / Safety Stock Management</a:t>
                </a:r>
                <a:endParaRPr b="0" i="0" sz="700" u="none" cap="none" strike="noStrike">
                  <a:solidFill>
                    <a:schemeClr val="dk1"/>
                  </a:solidFill>
                  <a:latin typeface="Arial"/>
                  <a:ea typeface="Arial"/>
                  <a:cs typeface="Arial"/>
                  <a:sym typeface="Arial"/>
                </a:endParaRPr>
              </a:p>
            </p:txBody>
          </p:sp>
          <p:sp>
            <p:nvSpPr>
              <p:cNvPr id="591" name="Google Shape;591;p69"/>
              <p:cNvSpPr txBox="1"/>
              <p:nvPr/>
            </p:nvSpPr>
            <p:spPr>
              <a:xfrm>
                <a:off x="5653500" y="4374345"/>
                <a:ext cx="1917897" cy="158688"/>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Product / Category Exclusions</a:t>
                </a:r>
                <a:endParaRPr b="0" i="0" sz="700" u="none" cap="none" strike="noStrike">
                  <a:solidFill>
                    <a:schemeClr val="dk1"/>
                  </a:solidFill>
                  <a:latin typeface="Arial"/>
                  <a:ea typeface="Arial"/>
                  <a:cs typeface="Arial"/>
                  <a:sym typeface="Arial"/>
                </a:endParaRPr>
              </a:p>
            </p:txBody>
          </p:sp>
        </p:grpSp>
        <p:grpSp>
          <p:nvGrpSpPr>
            <p:cNvPr id="592" name="Google Shape;592;p69"/>
            <p:cNvGrpSpPr/>
            <p:nvPr/>
          </p:nvGrpSpPr>
          <p:grpSpPr>
            <a:xfrm>
              <a:off x="3824629" y="2935500"/>
              <a:ext cx="91440" cy="715224"/>
              <a:chOff x="418090" y="2930893"/>
              <a:chExt cx="91440" cy="715224"/>
            </a:xfrm>
          </p:grpSpPr>
          <p:sp>
            <p:nvSpPr>
              <p:cNvPr id="593" name="Google Shape;593;p69"/>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4" name="Google Shape;594;p69"/>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5" name="Google Shape;595;p69"/>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596" name="Google Shape;596;p69"/>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grpSp>
        <p:nvGrpSpPr>
          <p:cNvPr id="597" name="Google Shape;597;p69"/>
          <p:cNvGrpSpPr/>
          <p:nvPr/>
        </p:nvGrpSpPr>
        <p:grpSpPr>
          <a:xfrm>
            <a:off x="363226" y="2727358"/>
            <a:ext cx="1548234" cy="1014421"/>
            <a:chOff x="363226" y="2635918"/>
            <a:chExt cx="1548234" cy="1014421"/>
          </a:xfrm>
        </p:grpSpPr>
        <p:grpSp>
          <p:nvGrpSpPr>
            <p:cNvPr id="598" name="Google Shape;598;p69"/>
            <p:cNvGrpSpPr/>
            <p:nvPr/>
          </p:nvGrpSpPr>
          <p:grpSpPr>
            <a:xfrm>
              <a:off x="363226" y="2930893"/>
              <a:ext cx="91440" cy="715224"/>
              <a:chOff x="418090" y="2930893"/>
              <a:chExt cx="91440" cy="715224"/>
            </a:xfrm>
          </p:grpSpPr>
          <p:sp>
            <p:nvSpPr>
              <p:cNvPr id="599" name="Google Shape;599;p69"/>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00" name="Google Shape;600;p69"/>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01" name="Google Shape;601;p69"/>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02" name="Google Shape;602;p69"/>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sp>
          <p:nvSpPr>
            <p:cNvPr id="603" name="Google Shape;603;p69"/>
            <p:cNvSpPr txBox="1"/>
            <p:nvPr/>
          </p:nvSpPr>
          <p:spPr>
            <a:xfrm>
              <a:off x="480996" y="2635918"/>
              <a:ext cx="957113" cy="270000"/>
            </a:xfrm>
            <a:prstGeom prst="rect">
              <a:avLst/>
            </a:prstGeom>
            <a:noFill/>
            <a:ln>
              <a:noFill/>
            </a:ln>
          </p:spPr>
          <p:txBody>
            <a:bodyPr anchorCtr="0" anchor="t" bIns="34275" lIns="2700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Availability</a:t>
              </a:r>
              <a:endParaRPr b="0" i="0" sz="1100" u="none" cap="none" strike="noStrike">
                <a:solidFill>
                  <a:schemeClr val="dk1"/>
                </a:solidFill>
                <a:latin typeface="Arial"/>
                <a:ea typeface="Arial"/>
                <a:cs typeface="Arial"/>
                <a:sym typeface="Arial"/>
              </a:endParaRPr>
            </a:p>
          </p:txBody>
        </p:sp>
        <p:grpSp>
          <p:nvGrpSpPr>
            <p:cNvPr id="604" name="Google Shape;604;p69"/>
            <p:cNvGrpSpPr/>
            <p:nvPr/>
          </p:nvGrpSpPr>
          <p:grpSpPr>
            <a:xfrm>
              <a:off x="559435" y="2921668"/>
              <a:ext cx="1352025" cy="728671"/>
              <a:chOff x="1164983" y="3529078"/>
              <a:chExt cx="1802701" cy="971560"/>
            </a:xfrm>
          </p:grpSpPr>
          <p:sp>
            <p:nvSpPr>
              <p:cNvPr id="605" name="Google Shape;605;p69"/>
              <p:cNvSpPr txBox="1"/>
              <p:nvPr/>
            </p:nvSpPr>
            <p:spPr>
              <a:xfrm>
                <a:off x="1164991" y="3529078"/>
                <a:ext cx="1722058"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Before-the-Buy-Button Sourcing</a:t>
                </a:r>
                <a:endParaRPr b="0" i="0" sz="1400" u="none" cap="none" strike="noStrike">
                  <a:solidFill>
                    <a:schemeClr val="dk1"/>
                  </a:solidFill>
                  <a:latin typeface="Arial"/>
                  <a:ea typeface="Arial"/>
                  <a:cs typeface="Arial"/>
                  <a:sym typeface="Arial"/>
                </a:endParaRPr>
              </a:p>
            </p:txBody>
          </p:sp>
          <p:sp>
            <p:nvSpPr>
              <p:cNvPr id="606" name="Google Shape;606;p69"/>
              <p:cNvSpPr txBox="1"/>
              <p:nvPr/>
            </p:nvSpPr>
            <p:spPr>
              <a:xfrm>
                <a:off x="1164983" y="3832376"/>
                <a:ext cx="1802701"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Calculate ETA</a:t>
                </a:r>
                <a:endParaRPr b="0" i="0" sz="700" u="none" cap="none" strike="noStrike">
                  <a:solidFill>
                    <a:schemeClr val="dk1"/>
                  </a:solidFill>
                  <a:latin typeface="Arial"/>
                  <a:ea typeface="Arial"/>
                  <a:cs typeface="Arial"/>
                  <a:sym typeface="Arial"/>
                </a:endParaRPr>
              </a:p>
            </p:txBody>
          </p:sp>
          <p:sp>
            <p:nvSpPr>
              <p:cNvPr id="607" name="Google Shape;607;p69"/>
              <p:cNvSpPr txBox="1"/>
              <p:nvPr/>
            </p:nvSpPr>
            <p:spPr>
              <a:xfrm>
                <a:off x="1165375" y="4103344"/>
                <a:ext cx="1744499"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Preorders / Backorders</a:t>
                </a:r>
                <a:endParaRPr b="0" i="0" sz="700" u="none" cap="none" strike="noStrike">
                  <a:solidFill>
                    <a:schemeClr val="dk1"/>
                  </a:solidFill>
                  <a:latin typeface="Arial"/>
                  <a:ea typeface="Arial"/>
                  <a:cs typeface="Arial"/>
                  <a:sym typeface="Arial"/>
                </a:endParaRPr>
              </a:p>
            </p:txBody>
          </p:sp>
          <p:sp>
            <p:nvSpPr>
              <p:cNvPr id="608" name="Google Shape;608;p69"/>
              <p:cNvSpPr txBox="1"/>
              <p:nvPr/>
            </p:nvSpPr>
            <p:spPr>
              <a:xfrm>
                <a:off x="1165403" y="4374338"/>
                <a:ext cx="14763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Multiple Fulfillment Options</a:t>
                </a:r>
                <a:endParaRPr b="0" i="0" sz="700" u="none" cap="none" strike="noStrike">
                  <a:solidFill>
                    <a:schemeClr val="dk1"/>
                  </a:solidFill>
                  <a:latin typeface="Arial"/>
                  <a:ea typeface="Arial"/>
                  <a:cs typeface="Arial"/>
                  <a:sym typeface="Arial"/>
                </a:endParaRPr>
              </a:p>
            </p:txBody>
          </p:sp>
        </p:grpSp>
      </p:grpSp>
      <p:pic>
        <p:nvPicPr>
          <p:cNvPr descr="Success Green Check Mark icon PNG and SVG Vector Free Download" id="609" name="Google Shape;609;p69"/>
          <p:cNvPicPr preferRelativeResize="0"/>
          <p:nvPr/>
        </p:nvPicPr>
        <p:blipFill rotWithShape="1">
          <a:blip r:embed="rId8">
            <a:alphaModFix/>
          </a:blip>
          <a:srcRect b="0" l="0" r="0" t="0"/>
          <a:stretch/>
        </p:blipFill>
        <p:spPr>
          <a:xfrm>
            <a:off x="4998689" y="2629000"/>
            <a:ext cx="289305" cy="289305"/>
          </a:xfrm>
          <a:prstGeom prst="rect">
            <a:avLst/>
          </a:prstGeom>
          <a:noFill/>
          <a:ln>
            <a:noFill/>
          </a:ln>
        </p:spPr>
      </p:pic>
      <p:pic>
        <p:nvPicPr>
          <p:cNvPr descr="Success Green Check Mark icon PNG and SVG Vector Free Download" id="610" name="Google Shape;610;p69"/>
          <p:cNvPicPr preferRelativeResize="0"/>
          <p:nvPr/>
        </p:nvPicPr>
        <p:blipFill rotWithShape="1">
          <a:blip r:embed="rId8">
            <a:alphaModFix/>
          </a:blip>
          <a:srcRect b="0" l="0" r="0" t="0"/>
          <a:stretch/>
        </p:blipFill>
        <p:spPr>
          <a:xfrm>
            <a:off x="1394109" y="2629000"/>
            <a:ext cx="289305" cy="289305"/>
          </a:xfrm>
          <a:prstGeom prst="rect">
            <a:avLst/>
          </a:prstGeom>
          <a:noFill/>
          <a:ln>
            <a:noFill/>
          </a:ln>
        </p:spPr>
      </p:pic>
      <p:grpSp>
        <p:nvGrpSpPr>
          <p:cNvPr id="611" name="Google Shape;611;p69"/>
          <p:cNvGrpSpPr/>
          <p:nvPr/>
        </p:nvGrpSpPr>
        <p:grpSpPr>
          <a:xfrm>
            <a:off x="2080377" y="2727358"/>
            <a:ext cx="1655955" cy="1014421"/>
            <a:chOff x="2080377" y="2635918"/>
            <a:chExt cx="1655955" cy="1014421"/>
          </a:xfrm>
        </p:grpSpPr>
        <p:sp>
          <p:nvSpPr>
            <p:cNvPr id="612" name="Google Shape;612;p69"/>
            <p:cNvSpPr txBox="1"/>
            <p:nvPr/>
          </p:nvSpPr>
          <p:spPr>
            <a:xfrm>
              <a:off x="2229141" y="2635918"/>
              <a:ext cx="1100383"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Orchestration</a:t>
              </a:r>
              <a:endParaRPr b="0" i="0" sz="1100" u="none" cap="none" strike="noStrike">
                <a:solidFill>
                  <a:schemeClr val="dk1"/>
                </a:solidFill>
                <a:latin typeface="Arial"/>
                <a:ea typeface="Arial"/>
                <a:cs typeface="Arial"/>
                <a:sym typeface="Arial"/>
              </a:endParaRPr>
            </a:p>
          </p:txBody>
        </p:sp>
        <p:grpSp>
          <p:nvGrpSpPr>
            <p:cNvPr id="613" name="Google Shape;613;p69"/>
            <p:cNvGrpSpPr/>
            <p:nvPr/>
          </p:nvGrpSpPr>
          <p:grpSpPr>
            <a:xfrm>
              <a:off x="2271128" y="2921665"/>
              <a:ext cx="1465204" cy="728674"/>
              <a:chOff x="3312568" y="3529078"/>
              <a:chExt cx="1953606" cy="971565"/>
            </a:xfrm>
          </p:grpSpPr>
          <p:sp>
            <p:nvSpPr>
              <p:cNvPr id="614" name="Google Shape;614;p69"/>
              <p:cNvSpPr txBox="1"/>
              <p:nvPr/>
            </p:nvSpPr>
            <p:spPr>
              <a:xfrm>
                <a:off x="3312574" y="3529078"/>
                <a:ext cx="1953600" cy="169705"/>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and Inventory Orchestration</a:t>
                </a:r>
                <a:endParaRPr b="0" i="0" sz="700" u="none" cap="none" strike="noStrike">
                  <a:solidFill>
                    <a:schemeClr val="dk1"/>
                  </a:solidFill>
                  <a:latin typeface="Arial"/>
                  <a:ea typeface="Arial"/>
                  <a:cs typeface="Arial"/>
                  <a:sym typeface="Arial"/>
                </a:endParaRPr>
              </a:p>
            </p:txBody>
          </p:sp>
          <p:sp>
            <p:nvSpPr>
              <p:cNvPr id="615" name="Google Shape;615;p69"/>
              <p:cNvSpPr txBox="1"/>
              <p:nvPr/>
            </p:nvSpPr>
            <p:spPr>
              <a:xfrm>
                <a:off x="3312568" y="3807043"/>
                <a:ext cx="1802700"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Availability Orchestration</a:t>
                </a:r>
                <a:endParaRPr b="0" i="0" sz="700" u="none" cap="none" strike="noStrike">
                  <a:solidFill>
                    <a:schemeClr val="dk1"/>
                  </a:solidFill>
                  <a:latin typeface="Arial"/>
                  <a:ea typeface="Arial"/>
                  <a:cs typeface="Arial"/>
                  <a:sym typeface="Arial"/>
                </a:endParaRPr>
              </a:p>
            </p:txBody>
          </p:sp>
          <p:sp>
            <p:nvSpPr>
              <p:cNvPr id="616" name="Google Shape;616;p69"/>
              <p:cNvSpPr txBox="1"/>
              <p:nvPr/>
            </p:nvSpPr>
            <p:spPr>
              <a:xfrm>
                <a:off x="3312970" y="4103344"/>
                <a:ext cx="19179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Sourcing Strategy Optimization</a:t>
                </a:r>
                <a:endParaRPr b="0" i="0" sz="1400" u="none" cap="none" strike="noStrike">
                  <a:solidFill>
                    <a:schemeClr val="dk1"/>
                  </a:solidFill>
                  <a:latin typeface="Arial"/>
                  <a:ea typeface="Arial"/>
                  <a:cs typeface="Arial"/>
                  <a:sym typeface="Arial"/>
                </a:endParaRPr>
              </a:p>
            </p:txBody>
          </p:sp>
          <p:sp>
            <p:nvSpPr>
              <p:cNvPr id="617" name="Google Shape;617;p69"/>
              <p:cNvSpPr txBox="1"/>
              <p:nvPr/>
            </p:nvSpPr>
            <p:spPr>
              <a:xfrm>
                <a:off x="3312964" y="4374343"/>
                <a:ext cx="1512600" cy="1263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Triggers &amp; Notifications</a:t>
                </a:r>
                <a:endParaRPr b="0" i="0" sz="1400" u="none" cap="none" strike="noStrike">
                  <a:solidFill>
                    <a:schemeClr val="dk1"/>
                  </a:solidFill>
                  <a:latin typeface="Arial"/>
                  <a:ea typeface="Arial"/>
                  <a:cs typeface="Arial"/>
                  <a:sym typeface="Arial"/>
                </a:endParaRPr>
              </a:p>
            </p:txBody>
          </p:sp>
        </p:grpSp>
        <p:grpSp>
          <p:nvGrpSpPr>
            <p:cNvPr id="618" name="Google Shape;618;p69"/>
            <p:cNvGrpSpPr/>
            <p:nvPr/>
          </p:nvGrpSpPr>
          <p:grpSpPr>
            <a:xfrm>
              <a:off x="2080377" y="2925653"/>
              <a:ext cx="91440" cy="715224"/>
              <a:chOff x="418090" y="2930893"/>
              <a:chExt cx="91440" cy="715224"/>
            </a:xfrm>
          </p:grpSpPr>
          <p:sp>
            <p:nvSpPr>
              <p:cNvPr id="619" name="Google Shape;619;p69"/>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0" name="Google Shape;620;p69"/>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1" name="Google Shape;621;p69"/>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622" name="Google Shape;622;p69"/>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grpSp>
      </p:grpSp>
      <p:pic>
        <p:nvPicPr>
          <p:cNvPr descr="Success Green Check Mark icon PNG and SVG Vector Free Download" id="623" name="Google Shape;623;p69"/>
          <p:cNvPicPr preferRelativeResize="0"/>
          <p:nvPr/>
        </p:nvPicPr>
        <p:blipFill rotWithShape="1">
          <a:blip r:embed="rId8">
            <a:alphaModFix/>
          </a:blip>
          <a:srcRect b="0" l="0" r="0" t="0"/>
          <a:stretch/>
        </p:blipFill>
        <p:spPr>
          <a:xfrm>
            <a:off x="3193030" y="2629000"/>
            <a:ext cx="289305" cy="289305"/>
          </a:xfrm>
          <a:prstGeom prst="rect">
            <a:avLst/>
          </a:prstGeom>
          <a:noFill/>
          <a:ln>
            <a:noFill/>
          </a:ln>
        </p:spPr>
      </p:pic>
      <p:grpSp>
        <p:nvGrpSpPr>
          <p:cNvPr id="624" name="Google Shape;624;p69"/>
          <p:cNvGrpSpPr/>
          <p:nvPr/>
        </p:nvGrpSpPr>
        <p:grpSpPr>
          <a:xfrm>
            <a:off x="5627056" y="2727358"/>
            <a:ext cx="1839808" cy="1045426"/>
            <a:chOff x="5627056" y="2635918"/>
            <a:chExt cx="1839808" cy="1045426"/>
          </a:xfrm>
        </p:grpSpPr>
        <p:sp>
          <p:nvSpPr>
            <p:cNvPr id="625" name="Google Shape;625;p69"/>
            <p:cNvSpPr txBox="1"/>
            <p:nvPr/>
          </p:nvSpPr>
          <p:spPr>
            <a:xfrm>
              <a:off x="6211785" y="2635918"/>
              <a:ext cx="5145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chemeClr val="dk1"/>
                  </a:solidFill>
                  <a:latin typeface="Arial"/>
                  <a:ea typeface="Arial"/>
                  <a:cs typeface="Arial"/>
                  <a:sym typeface="Arial"/>
                </a:rPr>
                <a:t>Store</a:t>
              </a:r>
              <a:endParaRPr b="0" i="0" sz="1100" u="none" cap="none" strike="noStrike">
                <a:solidFill>
                  <a:schemeClr val="dk1"/>
                </a:solidFill>
                <a:latin typeface="Arial"/>
                <a:ea typeface="Arial"/>
                <a:cs typeface="Arial"/>
                <a:sym typeface="Arial"/>
              </a:endParaRPr>
            </a:p>
          </p:txBody>
        </p:sp>
        <p:grpSp>
          <p:nvGrpSpPr>
            <p:cNvPr id="626" name="Google Shape;626;p69"/>
            <p:cNvGrpSpPr/>
            <p:nvPr/>
          </p:nvGrpSpPr>
          <p:grpSpPr>
            <a:xfrm>
              <a:off x="5785950" y="2912521"/>
              <a:ext cx="1680914" cy="768823"/>
              <a:chOff x="7976846" y="3529078"/>
              <a:chExt cx="2241219" cy="1025097"/>
            </a:xfrm>
          </p:grpSpPr>
          <p:sp>
            <p:nvSpPr>
              <p:cNvPr id="627" name="Google Shape;627;p69"/>
              <p:cNvSpPr txBox="1"/>
              <p:nvPr/>
            </p:nvSpPr>
            <p:spPr>
              <a:xfrm>
                <a:off x="7976853" y="3529078"/>
                <a:ext cx="1953600" cy="180643"/>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Click &amp; Collect / BOPIS</a:t>
                </a:r>
                <a:endParaRPr b="0" i="0" sz="700" u="none" cap="none" strike="noStrike">
                  <a:solidFill>
                    <a:schemeClr val="dk1"/>
                  </a:solidFill>
                  <a:latin typeface="Arial"/>
                  <a:ea typeface="Arial"/>
                  <a:cs typeface="Arial"/>
                  <a:sym typeface="Arial"/>
                </a:endParaRPr>
              </a:p>
            </p:txBody>
          </p:sp>
          <p:sp>
            <p:nvSpPr>
              <p:cNvPr id="628" name="Google Shape;628;p69"/>
              <p:cNvSpPr txBox="1"/>
              <p:nvPr/>
            </p:nvSpPr>
            <p:spPr>
              <a:xfrm>
                <a:off x="7976846" y="3823998"/>
                <a:ext cx="1953600" cy="152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from Store</a:t>
                </a:r>
                <a:endParaRPr b="0" i="0" sz="700" u="none" cap="none" strike="noStrike">
                  <a:solidFill>
                    <a:schemeClr val="dk1"/>
                  </a:solidFill>
                  <a:latin typeface="Arial"/>
                  <a:ea typeface="Arial"/>
                  <a:cs typeface="Arial"/>
                  <a:sym typeface="Arial"/>
                </a:endParaRPr>
              </a:p>
            </p:txBody>
          </p:sp>
          <p:sp>
            <p:nvSpPr>
              <p:cNvPr id="629" name="Google Shape;629;p69"/>
              <p:cNvSpPr txBox="1"/>
              <p:nvPr/>
            </p:nvSpPr>
            <p:spPr>
              <a:xfrm>
                <a:off x="7977259" y="4103360"/>
                <a:ext cx="1522200"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Ship to Store and Transfers</a:t>
                </a:r>
                <a:endParaRPr b="0" i="0" sz="700" u="none" cap="none" strike="noStrike">
                  <a:solidFill>
                    <a:schemeClr val="dk1"/>
                  </a:solidFill>
                  <a:latin typeface="Arial"/>
                  <a:ea typeface="Arial"/>
                  <a:cs typeface="Arial"/>
                  <a:sym typeface="Arial"/>
                </a:endParaRPr>
              </a:p>
            </p:txBody>
          </p:sp>
          <p:sp>
            <p:nvSpPr>
              <p:cNvPr id="630" name="Google Shape;630;p69"/>
              <p:cNvSpPr txBox="1"/>
              <p:nvPr/>
            </p:nvSpPr>
            <p:spPr>
              <a:xfrm>
                <a:off x="7977258" y="4374335"/>
                <a:ext cx="2240807" cy="17984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Pick by Order, Batch, Item, Location, etc.</a:t>
                </a:r>
                <a:endParaRPr b="0" i="0" sz="700" u="none" cap="none" strike="noStrike">
                  <a:solidFill>
                    <a:schemeClr val="dk1"/>
                  </a:solidFill>
                  <a:latin typeface="Arial"/>
                  <a:ea typeface="Arial"/>
                  <a:cs typeface="Arial"/>
                  <a:sym typeface="Arial"/>
                </a:endParaRPr>
              </a:p>
            </p:txBody>
          </p:sp>
        </p:grpSp>
        <p:grpSp>
          <p:nvGrpSpPr>
            <p:cNvPr id="631" name="Google Shape;631;p69"/>
            <p:cNvGrpSpPr/>
            <p:nvPr/>
          </p:nvGrpSpPr>
          <p:grpSpPr>
            <a:xfrm>
              <a:off x="5627056" y="2925984"/>
              <a:ext cx="91440" cy="715224"/>
              <a:chOff x="418090" y="2930893"/>
              <a:chExt cx="91440" cy="715224"/>
            </a:xfrm>
          </p:grpSpPr>
          <p:sp>
            <p:nvSpPr>
              <p:cNvPr id="632" name="Google Shape;632;p69"/>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3" name="Google Shape;633;p69"/>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4" name="Google Shape;634;p69"/>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35" name="Google Shape;635;p69"/>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grpSp>
        <p:nvGrpSpPr>
          <p:cNvPr id="636" name="Google Shape;636;p69"/>
          <p:cNvGrpSpPr/>
          <p:nvPr/>
        </p:nvGrpSpPr>
        <p:grpSpPr>
          <a:xfrm>
            <a:off x="7711339" y="2727358"/>
            <a:ext cx="1706982" cy="1010345"/>
            <a:chOff x="7711339" y="2635918"/>
            <a:chExt cx="1706982" cy="1010345"/>
          </a:xfrm>
        </p:grpSpPr>
        <p:sp>
          <p:nvSpPr>
            <p:cNvPr id="637" name="Google Shape;637;p69"/>
            <p:cNvSpPr txBox="1"/>
            <p:nvPr/>
          </p:nvSpPr>
          <p:spPr>
            <a:xfrm>
              <a:off x="8005150" y="2635918"/>
              <a:ext cx="713239" cy="270000"/>
            </a:xfrm>
            <a:prstGeom prst="rect">
              <a:avLst/>
            </a:prstGeom>
            <a:noFill/>
            <a:ln>
              <a:noFill/>
            </a:ln>
          </p:spPr>
          <p:txBody>
            <a:bodyPr anchorCtr="0" anchor="t" bIns="34275" lIns="0" spcFirstLastPara="1" rIns="68575" wrap="square" tIns="34275">
              <a:noAutofit/>
            </a:bodyPr>
            <a:lstStyle/>
            <a:p>
              <a:pPr indent="0" lvl="0" marL="0" marR="0" rtl="0" algn="ctr">
                <a:lnSpc>
                  <a:spcPct val="100000"/>
                </a:lnSpc>
                <a:spcBef>
                  <a:spcPts val="0"/>
                </a:spcBef>
                <a:spcAft>
                  <a:spcPts val="0"/>
                </a:spcAft>
                <a:buClr>
                  <a:schemeClr val="lt1"/>
                </a:buClr>
                <a:buSzPts val="900"/>
                <a:buFont typeface="Arial"/>
                <a:buNone/>
              </a:pPr>
              <a:r>
                <a:rPr b="1" i="0" lang="en-GB" sz="900" u="none" cap="none" strike="noStrike">
                  <a:solidFill>
                    <a:srgbClr val="FF0000"/>
                  </a:solidFill>
                  <a:latin typeface="Arial"/>
                  <a:ea typeface="Arial"/>
                  <a:cs typeface="Arial"/>
                  <a:sym typeface="Arial"/>
                </a:rPr>
                <a:t>Service</a:t>
              </a:r>
              <a:endParaRPr b="0" i="0" sz="1100" u="none" cap="none" strike="noStrike">
                <a:solidFill>
                  <a:srgbClr val="FF0000"/>
                </a:solidFill>
                <a:latin typeface="Arial"/>
                <a:ea typeface="Arial"/>
                <a:cs typeface="Arial"/>
                <a:sym typeface="Arial"/>
              </a:endParaRPr>
            </a:p>
          </p:txBody>
        </p:sp>
        <p:grpSp>
          <p:nvGrpSpPr>
            <p:cNvPr id="638" name="Google Shape;638;p69"/>
            <p:cNvGrpSpPr/>
            <p:nvPr/>
          </p:nvGrpSpPr>
          <p:grpSpPr>
            <a:xfrm>
              <a:off x="7880221" y="2921667"/>
              <a:ext cx="1538100" cy="724596"/>
              <a:chOff x="10141200" y="3529077"/>
              <a:chExt cx="2050799" cy="966128"/>
            </a:xfrm>
          </p:grpSpPr>
          <p:sp>
            <p:nvSpPr>
              <p:cNvPr id="639" name="Google Shape;639;p69"/>
              <p:cNvSpPr txBox="1"/>
              <p:nvPr/>
            </p:nvSpPr>
            <p:spPr>
              <a:xfrm>
                <a:off x="10141200" y="3529077"/>
                <a:ext cx="1953601" cy="1587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1"/>
                  </a:buClr>
                  <a:buSzPts val="700"/>
                  <a:buFont typeface="Arial"/>
                  <a:buNone/>
                </a:pPr>
                <a:r>
                  <a:rPr b="0" i="0" lang="en-GB" sz="700" u="none" cap="none" strike="noStrike">
                    <a:solidFill>
                      <a:schemeClr val="dk1"/>
                    </a:solidFill>
                    <a:latin typeface="Arial"/>
                    <a:ea typeface="Arial"/>
                    <a:cs typeface="Arial"/>
                    <a:sym typeface="Arial"/>
                  </a:rPr>
                  <a:t>Order Amendments</a:t>
                </a:r>
                <a:endParaRPr b="0" i="0" sz="700" u="none" cap="none" strike="noStrike">
                  <a:solidFill>
                    <a:schemeClr val="dk1"/>
                  </a:solidFill>
                  <a:latin typeface="Arial"/>
                  <a:ea typeface="Arial"/>
                  <a:cs typeface="Arial"/>
                  <a:sym typeface="Arial"/>
                </a:endParaRPr>
              </a:p>
            </p:txBody>
          </p:sp>
          <p:sp>
            <p:nvSpPr>
              <p:cNvPr id="640" name="Google Shape;640;p69"/>
              <p:cNvSpPr txBox="1"/>
              <p:nvPr/>
            </p:nvSpPr>
            <p:spPr>
              <a:xfrm>
                <a:off x="10141212" y="3807057"/>
                <a:ext cx="2050787" cy="169681"/>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Appeasements</a:t>
                </a:r>
                <a:endParaRPr b="0" i="0" sz="1400" u="none" cap="none" strike="noStrike">
                  <a:solidFill>
                    <a:srgbClr val="000000"/>
                  </a:solidFill>
                  <a:latin typeface="Arial"/>
                  <a:ea typeface="Arial"/>
                  <a:cs typeface="Arial"/>
                  <a:sym typeface="Arial"/>
                </a:endParaRPr>
              </a:p>
            </p:txBody>
          </p:sp>
          <p:sp>
            <p:nvSpPr>
              <p:cNvPr id="641" name="Google Shape;641;p69"/>
              <p:cNvSpPr txBox="1"/>
              <p:nvPr/>
            </p:nvSpPr>
            <p:spPr>
              <a:xfrm>
                <a:off x="10141617" y="4103360"/>
                <a:ext cx="1730142" cy="1329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rgbClr val="FF0000"/>
                    </a:solidFill>
                    <a:latin typeface="Arial"/>
                    <a:ea typeface="Arial"/>
                    <a:cs typeface="Arial"/>
                    <a:sym typeface="Arial"/>
                  </a:rPr>
                  <a:t>Returns</a:t>
                </a:r>
                <a:r>
                  <a:rPr b="0" i="0" lang="en-GB" sz="700" u="none" cap="none" strike="noStrike">
                    <a:solidFill>
                      <a:schemeClr val="dk1"/>
                    </a:solidFill>
                    <a:latin typeface="Arial"/>
                    <a:ea typeface="Arial"/>
                    <a:cs typeface="Arial"/>
                    <a:sym typeface="Arial"/>
                  </a:rPr>
                  <a:t> and Refunds</a:t>
                </a:r>
                <a:endParaRPr b="0" i="0" sz="1400" u="none" cap="none" strike="noStrike">
                  <a:solidFill>
                    <a:srgbClr val="000000"/>
                  </a:solidFill>
                  <a:latin typeface="Arial"/>
                  <a:ea typeface="Arial"/>
                  <a:cs typeface="Arial"/>
                  <a:sym typeface="Arial"/>
                </a:endParaRPr>
              </a:p>
            </p:txBody>
          </p:sp>
          <p:sp>
            <p:nvSpPr>
              <p:cNvPr id="642" name="Google Shape;642;p69"/>
              <p:cNvSpPr txBox="1"/>
              <p:nvPr/>
            </p:nvSpPr>
            <p:spPr>
              <a:xfrm>
                <a:off x="10141618" y="4374333"/>
                <a:ext cx="1802290" cy="120872"/>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700"/>
                  <a:buFont typeface="Arial"/>
                  <a:buNone/>
                </a:pPr>
                <a:r>
                  <a:rPr b="0" i="0" lang="en-GB" sz="700" u="none" cap="none" strike="noStrike">
                    <a:solidFill>
                      <a:schemeClr val="dk1"/>
                    </a:solidFill>
                    <a:latin typeface="Arial"/>
                    <a:ea typeface="Arial"/>
                    <a:cs typeface="Arial"/>
                    <a:sym typeface="Arial"/>
                  </a:rPr>
                  <a:t>Payments</a:t>
                </a:r>
                <a:endParaRPr b="0" i="0" sz="1400" u="none" cap="none" strike="noStrike">
                  <a:solidFill>
                    <a:srgbClr val="000000"/>
                  </a:solidFill>
                  <a:latin typeface="Arial"/>
                  <a:ea typeface="Arial"/>
                  <a:cs typeface="Arial"/>
                  <a:sym typeface="Arial"/>
                </a:endParaRPr>
              </a:p>
            </p:txBody>
          </p:sp>
        </p:grpSp>
        <p:grpSp>
          <p:nvGrpSpPr>
            <p:cNvPr id="643" name="Google Shape;643;p69"/>
            <p:cNvGrpSpPr/>
            <p:nvPr/>
          </p:nvGrpSpPr>
          <p:grpSpPr>
            <a:xfrm>
              <a:off x="7711339" y="2928938"/>
              <a:ext cx="91440" cy="715224"/>
              <a:chOff x="418090" y="2930893"/>
              <a:chExt cx="91440" cy="715224"/>
            </a:xfrm>
          </p:grpSpPr>
          <p:sp>
            <p:nvSpPr>
              <p:cNvPr id="644" name="Google Shape;644;p69"/>
              <p:cNvSpPr/>
              <p:nvPr/>
            </p:nvSpPr>
            <p:spPr>
              <a:xfrm>
                <a:off x="418090" y="2930893"/>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45" name="Google Shape;645;p69"/>
              <p:cNvSpPr/>
              <p:nvPr/>
            </p:nvSpPr>
            <p:spPr>
              <a:xfrm>
                <a:off x="418090" y="314491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46" name="Google Shape;646;p69"/>
              <p:cNvSpPr/>
              <p:nvPr/>
            </p:nvSpPr>
            <p:spPr>
              <a:xfrm>
                <a:off x="418090" y="3358941"/>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47" name="Google Shape;647;p69"/>
              <p:cNvSpPr/>
              <p:nvPr/>
            </p:nvSpPr>
            <p:spPr>
              <a:xfrm>
                <a:off x="418090" y="3554677"/>
                <a:ext cx="91440" cy="91440"/>
              </a:xfrm>
              <a:prstGeom prst="ellipse">
                <a:avLst/>
              </a:prstGeom>
              <a:solidFill>
                <a:srgbClr val="26105C"/>
              </a:solidFill>
              <a:ln cap="flat" cmpd="sng" w="25400">
                <a:solidFill>
                  <a:srgbClr val="26105C"/>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lt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grpSp>
      </p:grpSp>
      <p:pic>
        <p:nvPicPr>
          <p:cNvPr descr="Success Green Check Mark icon PNG and SVG Vector Free Download" id="648" name="Google Shape;648;p69"/>
          <p:cNvPicPr preferRelativeResize="0"/>
          <p:nvPr/>
        </p:nvPicPr>
        <p:blipFill rotWithShape="1">
          <a:blip r:embed="rId8">
            <a:alphaModFix/>
          </a:blip>
          <a:srcRect b="0" l="0" r="0" t="0"/>
          <a:stretch/>
        </p:blipFill>
        <p:spPr>
          <a:xfrm>
            <a:off x="6778962" y="2628999"/>
            <a:ext cx="289305" cy="28930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70"/>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Returns Scenarios</a:t>
            </a:r>
            <a:endParaRPr/>
          </a:p>
        </p:txBody>
      </p:sp>
      <p:sp>
        <p:nvSpPr>
          <p:cNvPr id="654" name="Google Shape;654;p70"/>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2</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71"/>
          <p:cNvSpPr txBox="1"/>
          <p:nvPr>
            <p:ph type="title"/>
          </p:nvPr>
        </p:nvSpPr>
        <p:spPr>
          <a:xfrm>
            <a:off x="472954" y="2133431"/>
            <a:ext cx="378815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Examples of Return Channels</a:t>
            </a:r>
            <a:endParaRPr/>
          </a:p>
        </p:txBody>
      </p:sp>
      <p:sp>
        <p:nvSpPr>
          <p:cNvPr id="660" name="Google Shape;660;p71"/>
          <p:cNvSpPr txBox="1"/>
          <p:nvPr/>
        </p:nvSpPr>
        <p:spPr>
          <a:xfrm>
            <a:off x="289744" y="2538987"/>
            <a:ext cx="3971360" cy="2068500"/>
          </a:xfrm>
          <a:prstGeom prst="rect">
            <a:avLst/>
          </a:prstGeom>
          <a:noFill/>
          <a:ln>
            <a:noFill/>
          </a:ln>
        </p:spPr>
        <p:txBody>
          <a:bodyPr anchorCtr="0" anchor="t" bIns="34275" lIns="68575" spcFirstLastPara="1" rIns="67500" wrap="square" tIns="34275">
            <a:noAutofit/>
          </a:bodyPr>
          <a:lstStyle/>
          <a:p>
            <a:pPr indent="-228600" lvl="0" marL="45720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GB" sz="1300" u="none" cap="none" strike="noStrike">
                <a:solidFill>
                  <a:srgbClr val="000000"/>
                </a:solidFill>
                <a:latin typeface="Arial"/>
                <a:ea typeface="Arial"/>
                <a:cs typeface="Arial"/>
                <a:sym typeface="Arial"/>
              </a:rPr>
              <a:t>Client Service returns via </a:t>
            </a:r>
            <a:r>
              <a:rPr b="1" i="0" lang="en-GB" sz="1300" u="none" cap="none" strike="noStrike">
                <a:solidFill>
                  <a:srgbClr val="000000"/>
                </a:solidFill>
                <a:latin typeface="Arial"/>
                <a:ea typeface="Arial"/>
                <a:cs typeface="Arial"/>
                <a:sym typeface="Arial"/>
              </a:rPr>
              <a:t>Customer service application </a:t>
            </a:r>
            <a:r>
              <a:rPr b="0" i="0" lang="en-GB" sz="1300" u="none" cap="none" strike="noStrike">
                <a:solidFill>
                  <a:srgbClr val="000000"/>
                </a:solidFill>
                <a:latin typeface="Arial"/>
                <a:ea typeface="Arial"/>
                <a:cs typeface="Arial"/>
                <a:sym typeface="Arial"/>
              </a:rPr>
              <a:t>or </a:t>
            </a:r>
            <a:r>
              <a:rPr b="1" i="0" lang="en-GB" sz="1300" u="none" cap="none" strike="noStrike">
                <a:solidFill>
                  <a:srgbClr val="000000"/>
                </a:solidFill>
                <a:latin typeface="Arial"/>
                <a:ea typeface="Arial"/>
                <a:cs typeface="Arial"/>
                <a:sym typeface="Arial"/>
              </a:rPr>
              <a:t>Fluent Console</a:t>
            </a:r>
            <a:endParaRPr b="1" i="0" sz="13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GB" sz="1300" u="none" cap="none" strike="noStrike">
                <a:solidFill>
                  <a:srgbClr val="000000"/>
                </a:solidFill>
                <a:latin typeface="Arial"/>
                <a:ea typeface="Arial"/>
                <a:cs typeface="Arial"/>
                <a:sym typeface="Arial"/>
              </a:rPr>
              <a:t>Store returns via </a:t>
            </a:r>
            <a:r>
              <a:rPr b="1" i="0" lang="en-GB" sz="1300" u="none" cap="none" strike="noStrike">
                <a:solidFill>
                  <a:srgbClr val="000000"/>
                </a:solidFill>
                <a:latin typeface="Arial"/>
                <a:ea typeface="Arial"/>
                <a:cs typeface="Arial"/>
                <a:sym typeface="Arial"/>
              </a:rPr>
              <a:t>POS</a:t>
            </a:r>
            <a:endParaRPr b="1" i="0" sz="1300" u="none" cap="none" strike="noStrike">
              <a:solidFill>
                <a:srgbClr val="000000"/>
              </a:solidFill>
              <a:latin typeface="Arial"/>
              <a:ea typeface="Arial"/>
              <a:cs typeface="Arial"/>
              <a:sym typeface="Arial"/>
            </a:endParaRPr>
          </a:p>
          <a:p>
            <a:pPr indent="0" lvl="0" marL="14605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GB" sz="1300" u="none" cap="none" strike="noStrike">
                <a:solidFill>
                  <a:srgbClr val="000000"/>
                </a:solidFill>
                <a:latin typeface="Arial"/>
                <a:ea typeface="Arial"/>
                <a:cs typeface="Arial"/>
                <a:sym typeface="Arial"/>
              </a:rPr>
              <a:t>Mail/Carrier returns via </a:t>
            </a:r>
            <a:r>
              <a:rPr b="1" i="0" lang="en-GB" sz="1300" u="none" cap="none" strike="noStrike">
                <a:solidFill>
                  <a:srgbClr val="000000"/>
                </a:solidFill>
                <a:latin typeface="Arial"/>
                <a:ea typeface="Arial"/>
                <a:cs typeface="Arial"/>
                <a:sym typeface="Arial"/>
              </a:rPr>
              <a:t>WMS</a:t>
            </a:r>
            <a:endParaRPr/>
          </a:p>
          <a:p>
            <a:pPr indent="-228600" lvl="0" marL="457200" marR="0" rtl="0" algn="l">
              <a:lnSpc>
                <a:spcPct val="100000"/>
              </a:lnSpc>
              <a:spcBef>
                <a:spcPts val="0"/>
              </a:spcBef>
              <a:spcAft>
                <a:spcPts val="0"/>
              </a:spcAft>
              <a:buClr>
                <a:srgbClr val="000000"/>
              </a:buClr>
              <a:buSzPts val="1300"/>
              <a:buFont typeface="Arial"/>
              <a:buNone/>
            </a:pPr>
            <a:r>
              <a:t/>
            </a:r>
            <a:endParaRPr b="1"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1" i="0" lang="en-GB" sz="1300" u="none" cap="none" strike="noStrike">
                <a:solidFill>
                  <a:srgbClr val="000000"/>
                </a:solidFill>
                <a:latin typeface="Arial"/>
                <a:ea typeface="Arial"/>
                <a:cs typeface="Arial"/>
                <a:sym typeface="Arial"/>
              </a:rPr>
              <a:t>Self-Service Returns </a:t>
            </a:r>
            <a:r>
              <a:rPr b="0" i="0" lang="en-GB" sz="1300" u="none" cap="none" strike="noStrike">
                <a:solidFill>
                  <a:srgbClr val="000000"/>
                </a:solidFill>
                <a:latin typeface="Arial"/>
                <a:ea typeface="Arial"/>
                <a:cs typeface="Arial"/>
                <a:sym typeface="Arial"/>
              </a:rPr>
              <a:t>via eCommerce platform</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1" name="Google Shape;661;p71"/>
          <p:cNvSpPr txBox="1"/>
          <p:nvPr>
            <p:ph type="title"/>
          </p:nvPr>
        </p:nvSpPr>
        <p:spPr>
          <a:xfrm>
            <a:off x="5311925" y="2133431"/>
            <a:ext cx="3474000" cy="343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800"/>
              <a:buNone/>
            </a:pPr>
            <a:r>
              <a:rPr lang="en-GB"/>
              <a:t>Examples of Return Types</a:t>
            </a:r>
            <a:endParaRPr/>
          </a:p>
        </p:txBody>
      </p:sp>
      <p:sp>
        <p:nvSpPr>
          <p:cNvPr id="662" name="Google Shape;662;p71"/>
          <p:cNvSpPr txBox="1"/>
          <p:nvPr/>
        </p:nvSpPr>
        <p:spPr>
          <a:xfrm>
            <a:off x="5311925" y="2538987"/>
            <a:ext cx="3320011" cy="2068500"/>
          </a:xfrm>
          <a:prstGeom prst="rect">
            <a:avLst/>
          </a:prstGeom>
          <a:noFill/>
          <a:ln>
            <a:noFill/>
          </a:ln>
        </p:spPr>
        <p:txBody>
          <a:bodyPr anchorCtr="0" anchor="t" bIns="34275" lIns="68575" spcFirstLastPara="1" rIns="67500" wrap="square" tIns="34275">
            <a:noAutofit/>
          </a:bodyPr>
          <a:lstStyle/>
          <a:p>
            <a:pPr indent="0" lvl="0" marL="45720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GB" sz="1300" u="none" cap="none" strike="noStrike">
                <a:solidFill>
                  <a:srgbClr val="000000"/>
                </a:solidFill>
                <a:latin typeface="Arial"/>
                <a:ea typeface="Arial"/>
                <a:cs typeface="Arial"/>
                <a:sym typeface="Arial"/>
              </a:rPr>
              <a:t>Full returns</a:t>
            </a:r>
            <a:endParaRPr b="0" i="0" sz="13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311150" lvl="0" marL="457200" marR="0" rtl="0" algn="l">
              <a:lnSpc>
                <a:spcPct val="100000"/>
              </a:lnSpc>
              <a:spcBef>
                <a:spcPts val="0"/>
              </a:spcBef>
              <a:spcAft>
                <a:spcPts val="0"/>
              </a:spcAft>
              <a:buClr>
                <a:srgbClr val="000000"/>
              </a:buClr>
              <a:buSzPts val="1300"/>
              <a:buFont typeface="Arial"/>
              <a:buChar char="●"/>
            </a:pPr>
            <a:r>
              <a:rPr b="0" i="0" lang="en-GB" sz="1300" u="none" cap="none" strike="noStrike">
                <a:solidFill>
                  <a:srgbClr val="000000"/>
                </a:solidFill>
                <a:latin typeface="Arial"/>
                <a:ea typeface="Arial"/>
                <a:cs typeface="Arial"/>
                <a:sym typeface="Arial"/>
              </a:rPr>
              <a:t>Partial returns</a:t>
            </a:r>
            <a:endParaRPr b="0" i="0" sz="13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311150" lvl="0" marL="457200" marR="0" rtl="0" algn="l">
              <a:lnSpc>
                <a:spcPct val="100000"/>
              </a:lnSpc>
              <a:spcBef>
                <a:spcPts val="0"/>
              </a:spcBef>
              <a:spcAft>
                <a:spcPts val="0"/>
              </a:spcAft>
              <a:buClr>
                <a:schemeClr val="dk1"/>
              </a:buClr>
              <a:buSzPts val="1300"/>
              <a:buFont typeface="Arial"/>
              <a:buChar char="●"/>
            </a:pPr>
            <a:r>
              <a:rPr b="0" i="0" lang="en-GB" sz="1300" u="none" cap="none" strike="noStrike">
                <a:solidFill>
                  <a:schemeClr val="dk1"/>
                </a:solidFill>
                <a:latin typeface="Arial"/>
                <a:ea typeface="Arial"/>
                <a:cs typeface="Arial"/>
                <a:sym typeface="Arial"/>
              </a:rPr>
              <a:t>Return with/without physical receipt of products expected (package lost, items damaged in transit…)</a:t>
            </a:r>
            <a:endParaRPr b="0" i="0" sz="1300" u="none" cap="none" strike="noStrike">
              <a:solidFill>
                <a:schemeClr val="dk1"/>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228600" lvl="0" marL="45720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Return - Free shipping and delivery icons" id="663" name="Google Shape;663;p71"/>
          <p:cNvPicPr preferRelativeResize="0"/>
          <p:nvPr/>
        </p:nvPicPr>
        <p:blipFill rotWithShape="1">
          <a:blip r:embed="rId3">
            <a:alphaModFix/>
          </a:blip>
          <a:srcRect b="0" l="0" r="0" t="0"/>
          <a:stretch/>
        </p:blipFill>
        <p:spPr>
          <a:xfrm>
            <a:off x="3743706" y="179765"/>
            <a:ext cx="1656588" cy="16565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7" name="Shape 667"/>
        <p:cNvGrpSpPr/>
        <p:nvPr/>
      </p:nvGrpSpPr>
      <p:grpSpPr>
        <a:xfrm>
          <a:off x="0" y="0"/>
          <a:ext cx="0" cy="0"/>
          <a:chOff x="0" y="0"/>
          <a:chExt cx="0" cy="0"/>
        </a:xfrm>
      </p:grpSpPr>
      <p:sp>
        <p:nvSpPr>
          <p:cNvPr id="668" name="Google Shape;668;p72"/>
          <p:cNvSpPr txBox="1"/>
          <p:nvPr>
            <p:ph idx="1" type="body"/>
          </p:nvPr>
        </p:nvSpPr>
        <p:spPr>
          <a:xfrm>
            <a:off x="354083" y="2724225"/>
            <a:ext cx="6289500" cy="1501500"/>
          </a:xfrm>
          <a:prstGeom prst="rect">
            <a:avLst/>
          </a:prstGeom>
          <a:noFill/>
          <a:ln>
            <a:noFill/>
          </a:ln>
        </p:spPr>
        <p:txBody>
          <a:bodyPr anchorCtr="0" anchor="t" bIns="45700" lIns="91425" spcFirstLastPara="1" rIns="90000" wrap="square" tIns="45700">
            <a:normAutofit/>
          </a:bodyPr>
          <a:lstStyle/>
          <a:p>
            <a:pPr indent="0" lvl="0" marL="0" rtl="0" algn="l">
              <a:lnSpc>
                <a:spcPct val="100000"/>
              </a:lnSpc>
              <a:spcBef>
                <a:spcPts val="0"/>
              </a:spcBef>
              <a:spcAft>
                <a:spcPts val="0"/>
              </a:spcAft>
              <a:buSzPts val="3000"/>
              <a:buNone/>
            </a:pPr>
            <a:r>
              <a:rPr lang="en-GB"/>
              <a:t>Returns Integration</a:t>
            </a:r>
            <a:endParaRPr/>
          </a:p>
        </p:txBody>
      </p:sp>
      <p:sp>
        <p:nvSpPr>
          <p:cNvPr id="669" name="Google Shape;669;p72"/>
          <p:cNvSpPr txBox="1"/>
          <p:nvPr>
            <p:ph idx="2" type="body"/>
          </p:nvPr>
        </p:nvSpPr>
        <p:spPr>
          <a:xfrm>
            <a:off x="353701" y="2335481"/>
            <a:ext cx="2687700" cy="216000"/>
          </a:xfrm>
          <a:prstGeom prst="rect">
            <a:avLst/>
          </a:prstGeom>
          <a:noFill/>
          <a:ln>
            <a:noFill/>
          </a:ln>
        </p:spPr>
        <p:txBody>
          <a:bodyPr anchorCtr="0" anchor="ctr" bIns="45700" lIns="91425" spcFirstLastPara="1" rIns="90000" wrap="square" tIns="45700">
            <a:noAutofit/>
          </a:bodyPr>
          <a:lstStyle/>
          <a:p>
            <a:pPr indent="0" lvl="0" marL="0" rtl="0" algn="l">
              <a:lnSpc>
                <a:spcPct val="100000"/>
              </a:lnSpc>
              <a:spcBef>
                <a:spcPts val="0"/>
              </a:spcBef>
              <a:spcAft>
                <a:spcPts val="0"/>
              </a:spcAft>
              <a:buSzPts val="1350"/>
              <a:buNone/>
            </a:pPr>
            <a:r>
              <a:rPr lang="en-GB"/>
              <a:t>SUBJECT 3</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8">
      <a:dk1>
        <a:srgbClr val="000000"/>
      </a:dk1>
      <a:lt1>
        <a:srgbClr val="FFFFFF"/>
      </a:lt1>
      <a:dk2>
        <a:srgbClr val="552AA8"/>
      </a:dk2>
      <a:lt2>
        <a:srgbClr val="F5F8F9"/>
      </a:lt2>
      <a:accent1>
        <a:srgbClr val="0A343F"/>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luent-snk">
  <a:themeElements>
    <a:clrScheme name="Fluent">
      <a:dk1>
        <a:srgbClr val="000000"/>
      </a:dk1>
      <a:lt1>
        <a:srgbClr val="FFFFFF"/>
      </a:lt1>
      <a:dk2>
        <a:srgbClr val="552AA8"/>
      </a:dk2>
      <a:lt2>
        <a:srgbClr val="F5F8F9"/>
      </a:lt2>
      <a:accent1>
        <a:srgbClr val="0096D7"/>
      </a:accent1>
      <a:accent2>
        <a:srgbClr val="00DBFF"/>
      </a:accent2>
      <a:accent3>
        <a:srgbClr val="006D36"/>
      </a:accent3>
      <a:accent4>
        <a:srgbClr val="FFE133"/>
      </a:accent4>
      <a:accent5>
        <a:srgbClr val="AB8DFF"/>
      </a:accent5>
      <a:accent6>
        <a:srgbClr val="8F0CF3"/>
      </a:accent6>
      <a:hlink>
        <a:srgbClr val="00C2EF"/>
      </a:hlink>
      <a:folHlink>
        <a:srgbClr val="00598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