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56.xml"/>
  <Override ContentType="application/vnd.openxmlformats-officedocument.presentationml.notesSlide+xml" PartName="/ppt/notesSlides/notesSlide30.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8.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61.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64.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30.xml"/>
  <Override ContentType="application/vnd.openxmlformats-officedocument.presentationml.slideLayout+xml" PartName="/ppt/slideLayouts/slideLayout56.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5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713" r:id="rId5"/>
    <p:sldMasterId id="2147483714"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 id="299" r:id="rId51"/>
    <p:sldId id="300" r:id="rId52"/>
    <p:sldId id="301" r:id="rId53"/>
    <p:sldId id="302" r:id="rId54"/>
    <p:sldId id="303" r:id="rId55"/>
    <p:sldId id="304" r:id="rId56"/>
    <p:sldId id="305" r:id="rId57"/>
    <p:sldId id="306" r:id="rId58"/>
    <p:sldId id="307" r:id="rId59"/>
    <p:sldId id="308" r:id="rId60"/>
    <p:sldId id="309" r:id="rId61"/>
    <p:sldId id="310" r:id="rId62"/>
    <p:sldId id="311" r:id="rId63"/>
    <p:sldId id="312" r:id="rId64"/>
    <p:sldId id="313" r:id="rId65"/>
  </p:sldIdLst>
  <p:sldSz cy="5143500" cx="9144000"/>
  <p:notesSz cx="6858000" cy="9144000"/>
  <p:embeddedFontLst>
    <p:embeddedFont>
      <p:font typeface="Roboto"/>
      <p:regular r:id="rId66"/>
      <p:bold r:id="rId67"/>
      <p:italic r:id="rId68"/>
      <p:boldItalic r:id="rId69"/>
    </p:embeddedFont>
    <p:embeddedFont>
      <p:font typeface="Lato"/>
      <p:regular r:id="rId70"/>
      <p:bold r:id="rId71"/>
      <p:italic r:id="rId72"/>
      <p:boldItalic r:id="rId73"/>
    </p:embeddedFont>
    <p:embeddedFont>
      <p:font typeface="Arial Black"/>
      <p:regular r:id="rId74"/>
    </p:embeddedFont>
    <p:embeddedFont>
      <p:font typeface="Roboto Mono"/>
      <p:regular r:id="rId75"/>
      <p:bold r:id="rId76"/>
      <p:italic r:id="rId77"/>
      <p:boldItalic r:id="rId78"/>
    </p:embeddedFont>
    <p:embeddedFont>
      <p:font typeface="IBM Plex Mono"/>
      <p:regular r:id="rId79"/>
      <p:bold r:id="rId80"/>
      <p:italic r:id="rId81"/>
      <p:boldItalic r:id="rId8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8BEC2D76-1EDE-411A-A150-D27F1A292A39}">
  <a:tblStyle styleId="{8BEC2D76-1EDE-411A-A150-D27F1A292A39}" styleName="Table_0">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DF672E72-E7D5-4B6F-AEF6-490E873EFD2C}" styleName="Table_1">
    <a:wholeTbl>
      <a:tcTxStyle b="off" i="off">
        <a:font>
          <a:latin typeface="Arial"/>
          <a:ea typeface="Arial"/>
          <a:cs typeface="Arial"/>
        </a:font>
        <a:schemeClr val="dk1"/>
      </a:tcTxStyle>
      <a:tcStyle>
        <a:tcBdr>
          <a:left>
            <a:ln cap="flat" cmpd="sng" w="9525">
              <a:solidFill>
                <a:schemeClr val="accent6"/>
              </a:solidFill>
              <a:prstDash val="solid"/>
              <a:round/>
              <a:headEnd len="sm" w="sm" type="none"/>
              <a:tailEnd len="sm" w="sm" type="none"/>
            </a:ln>
          </a:left>
          <a:right>
            <a:ln cap="flat" cmpd="sng" w="9525">
              <a:solidFill>
                <a:schemeClr val="accent6"/>
              </a:solidFill>
              <a:prstDash val="solid"/>
              <a:round/>
              <a:headEnd len="sm" w="sm" type="none"/>
              <a:tailEnd len="sm" w="sm" type="none"/>
            </a:ln>
          </a:right>
          <a:top>
            <a:ln cap="flat" cmpd="sng" w="9525">
              <a:solidFill>
                <a:schemeClr val="accent6"/>
              </a:solidFill>
              <a:prstDash val="solid"/>
              <a:round/>
              <a:headEnd len="sm" w="sm" type="none"/>
              <a:tailEnd len="sm" w="sm" type="none"/>
            </a:ln>
          </a:top>
          <a:bottom>
            <a:ln cap="flat" cmpd="sng" w="9525">
              <a:solidFill>
                <a:schemeClr val="accent6"/>
              </a:solidFill>
              <a:prstDash val="solid"/>
              <a:round/>
              <a:headEnd len="sm" w="sm" type="none"/>
              <a:tailEnd len="sm" w="sm" type="none"/>
            </a:ln>
          </a:bottom>
          <a:insideH>
            <a:ln cap="flat" cmpd="sng" w="9525">
              <a:solidFill>
                <a:srgbClr val="000000">
                  <a:alpha val="0"/>
                </a:srgbClr>
              </a:solidFill>
              <a:prstDash val="solid"/>
              <a:round/>
              <a:headEnd len="sm" w="sm" type="none"/>
              <a:tailEnd len="sm" w="sm" type="none"/>
            </a:ln>
          </a:insideH>
          <a:insideV>
            <a:ln cap="flat" cmpd="sng" w="9525">
              <a:solidFill>
                <a:srgbClr val="000000">
                  <a:alpha val="0"/>
                </a:srgbClr>
              </a:solidFill>
              <a:prstDash val="solid"/>
              <a:round/>
              <a:headEnd len="sm" w="sm" type="none"/>
              <a:tailEnd len="sm" w="sm" type="none"/>
            </a:ln>
          </a:insideV>
        </a:tcBdr>
        <a:fill>
          <a:solidFill>
            <a:srgbClr val="FFFFFF">
              <a:alpha val="0"/>
            </a:srgbClr>
          </a:solidFill>
        </a:fill>
      </a:tcStyle>
    </a:wholeTbl>
    <a:band1H>
      <a:tcTxStyle/>
      <a:tcStyle>
        <a:tcBdr>
          <a:top>
            <a:ln cap="flat" cmpd="sng" w="9525">
              <a:solidFill>
                <a:schemeClr val="accent6"/>
              </a:solidFill>
              <a:prstDash val="solid"/>
              <a:round/>
              <a:headEnd len="sm" w="sm" type="none"/>
              <a:tailEnd len="sm" w="sm" type="none"/>
            </a:ln>
          </a:top>
          <a:bottom>
            <a:ln cap="flat" cmpd="sng" w="9525">
              <a:solidFill>
                <a:schemeClr val="accent6"/>
              </a:solidFill>
              <a:prstDash val="solid"/>
              <a:round/>
              <a:headEnd len="sm" w="sm" type="none"/>
              <a:tailEnd len="sm" w="sm" type="none"/>
            </a:ln>
          </a:bottom>
        </a:tcBdr>
      </a:tcStyle>
    </a:band1H>
    <a:band2H>
      <a:tcTxStyle/>
    </a:band2H>
    <a:band1V>
      <a:tcTxStyle/>
      <a:tcStyle>
        <a:tcBdr>
          <a:left>
            <a:ln cap="flat" cmpd="sng" w="9525">
              <a:solidFill>
                <a:schemeClr val="accent6"/>
              </a:solidFill>
              <a:prstDash val="solid"/>
              <a:round/>
              <a:headEnd len="sm" w="sm" type="none"/>
              <a:tailEnd len="sm" w="sm" type="none"/>
            </a:ln>
          </a:left>
          <a:right>
            <a:ln cap="flat" cmpd="sng" w="9525">
              <a:solidFill>
                <a:schemeClr val="accent6"/>
              </a:solidFill>
              <a:prstDash val="solid"/>
              <a:round/>
              <a:headEnd len="sm" w="sm" type="none"/>
              <a:tailEnd len="sm" w="sm" type="none"/>
            </a:ln>
          </a:right>
        </a:tcBdr>
      </a:tcStyle>
    </a:band1V>
    <a:band2V>
      <a:tcTxStyle/>
      <a:tcStyle>
        <a:tcBdr>
          <a:left>
            <a:ln cap="flat" cmpd="sng" w="9525">
              <a:solidFill>
                <a:schemeClr val="accent6"/>
              </a:solidFill>
              <a:prstDash val="solid"/>
              <a:round/>
              <a:headEnd len="sm" w="sm" type="none"/>
              <a:tailEnd len="sm" w="sm" type="none"/>
            </a:ln>
          </a:left>
          <a:right>
            <a:ln cap="flat" cmpd="sng" w="9525">
              <a:solidFill>
                <a:schemeClr val="accent6"/>
              </a:solidFill>
              <a:prstDash val="solid"/>
              <a:round/>
              <a:headEnd len="sm" w="sm" type="none"/>
              <a:tailEnd len="sm" w="sm" type="none"/>
            </a:ln>
          </a:right>
        </a:tcBdr>
      </a:tcStyle>
    </a:band2V>
    <a:lastCol>
      <a:tcTxStyle b="on" i="off"/>
    </a:lastCol>
    <a:firstCol>
      <a:tcTxStyle b="on" i="off"/>
    </a:firstCol>
    <a:lastRow>
      <a:tcTxStyle b="on" i="off"/>
      <a:tcStyle>
        <a:tcBdr>
          <a:top>
            <a:ln cap="flat" cmpd="sng" w="50800">
              <a:solidFill>
                <a:schemeClr val="accent6"/>
              </a:solidFill>
              <a:prstDash val="solid"/>
              <a:round/>
              <a:headEnd len="sm" w="sm" type="none"/>
              <a:tailEnd len="sm" w="sm" type="none"/>
            </a:ln>
          </a:top>
        </a:tcBdr>
      </a:tcStyle>
    </a:lastRow>
    <a:seCell>
      <a:tcTxStyle/>
    </a:seCell>
    <a:swCell>
      <a:tcTxStyle/>
    </a:swCell>
    <a:firstRow>
      <a:tcTxStyle b="on" i="off">
        <a:font>
          <a:latin typeface="Arial"/>
          <a:ea typeface="Arial"/>
          <a:cs typeface="Arial"/>
        </a:font>
        <a:schemeClr val="lt1"/>
      </a:tcTxStyle>
      <a:tcStyle>
        <a:fill>
          <a:solidFill>
            <a:schemeClr val="accent6"/>
          </a:solidFill>
        </a:fill>
      </a:tcStyle>
    </a:firstRow>
    <a:neCell>
      <a:tcTxStyle/>
    </a:neCell>
    <a:nwCell>
      <a:tcTxStyle/>
    </a:nwCell>
  </a:tblStyle>
  <a:tblStyle styleId="{39BDC35C-863C-46FA-9D04-180F5D73CF20}" styleName="Table_2">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02A0FB13-0D26-4A3C-926C-B102EA2696CB}" styleName="Table_3">
    <a:wholeTbl>
      <a:tcTxStyle b="off" i="off">
        <a:font>
          <a:latin typeface="Arial"/>
          <a:ea typeface="Arial"/>
          <a:cs typeface="Arial"/>
        </a:font>
        <a:schemeClr val="dk1"/>
      </a:tcTxStyle>
      <a:tcStyle>
        <a:tcBdr>
          <a:left>
            <a:ln cap="flat" cmpd="sng" w="12700">
              <a:solidFill>
                <a:schemeClr val="accent1"/>
              </a:solidFill>
              <a:prstDash val="solid"/>
              <a:round/>
              <a:headEnd len="sm" w="sm" type="none"/>
              <a:tailEnd len="sm" w="sm" type="none"/>
            </a:ln>
          </a:left>
          <a:right>
            <a:ln cap="flat" cmpd="sng" w="12700">
              <a:solidFill>
                <a:schemeClr val="accent1"/>
              </a:solidFill>
              <a:prstDash val="solid"/>
              <a:round/>
              <a:headEnd len="sm" w="sm" type="none"/>
              <a:tailEnd len="sm" w="sm" type="none"/>
            </a:ln>
          </a:right>
          <a:top>
            <a:ln cap="flat" cmpd="sng" w="12700">
              <a:solidFill>
                <a:schemeClr val="accent1"/>
              </a:solidFill>
              <a:prstDash val="solid"/>
              <a:round/>
              <a:headEnd len="sm" w="sm" type="none"/>
              <a:tailEnd len="sm" w="sm" type="none"/>
            </a:ln>
          </a:top>
          <a:bottom>
            <a:ln cap="flat" cmpd="sng" w="12700">
              <a:solidFill>
                <a:schemeClr val="accent1"/>
              </a:solidFill>
              <a:prstDash val="solid"/>
              <a:round/>
              <a:headEnd len="sm" w="sm" type="none"/>
              <a:tailEnd len="sm" w="sm" type="none"/>
            </a:ln>
          </a:bottom>
          <a:insideH>
            <a:ln cap="flat" cmpd="sng" w="12700">
              <a:solidFill>
                <a:schemeClr val="accent1"/>
              </a:solidFill>
              <a:prstDash val="solid"/>
              <a:round/>
              <a:headEnd len="sm" w="sm" type="none"/>
              <a:tailEnd len="sm" w="sm" type="none"/>
            </a:ln>
          </a:insideH>
          <a:insideV>
            <a:ln cap="flat" cmpd="sng" w="12700">
              <a:solidFill>
                <a:schemeClr val="accent1"/>
              </a:solidFill>
              <a:prstDash val="solid"/>
              <a:round/>
              <a:headEnd len="sm" w="sm" type="none"/>
              <a:tailEnd len="sm" w="sm" type="none"/>
            </a:ln>
          </a:insideV>
        </a:tcBdr>
        <a:fill>
          <a:solidFill>
            <a:srgbClr val="E6EEF8"/>
          </a:solidFill>
        </a:fill>
      </a:tcStyle>
    </a:wholeTbl>
    <a:band1H>
      <a:tcTxStyle/>
      <a:tcStyle>
        <a:fill>
          <a:solidFill>
            <a:srgbClr val="CADCF0"/>
          </a:solidFill>
        </a:fill>
      </a:tcStyle>
    </a:band1H>
    <a:band2H>
      <a:tcTxStyle/>
    </a:band2H>
    <a:band1V>
      <a:tcTxStyle/>
      <a:tcStyle>
        <a:fill>
          <a:solidFill>
            <a:srgbClr val="CADCF0"/>
          </a:solidFill>
        </a:fill>
      </a:tcStyle>
    </a:band1V>
    <a:band2V>
      <a:tcTxStyle/>
    </a:band2V>
    <a:lastCol>
      <a:tcTxStyle b="on" i="off"/>
    </a:lastCol>
    <a:firstCol>
      <a:tcTxStyle b="on" i="off"/>
    </a:firstCol>
    <a:lastRow>
      <a:tcTxStyle b="on" i="off"/>
      <a:tcStyle>
        <a:tcBdr>
          <a:top>
            <a:ln cap="flat" cmpd="sng" w="25400">
              <a:solidFill>
                <a:schemeClr val="accent1"/>
              </a:solidFill>
              <a:prstDash val="solid"/>
              <a:round/>
              <a:headEnd len="sm" w="sm" type="none"/>
              <a:tailEnd len="sm" w="sm" type="none"/>
            </a:ln>
          </a:top>
        </a:tcBdr>
        <a:fill>
          <a:solidFill>
            <a:srgbClr val="E6EEF8"/>
          </a:solidFill>
        </a:fill>
      </a:tcStyle>
    </a:lastRow>
    <a:seCell>
      <a:tcTxStyle/>
    </a:seCell>
    <a:swCell>
      <a:tcTxStyle/>
    </a:swCell>
    <a:firstRow>
      <a:tcTxStyle b="on" i="off"/>
      <a:tcStyle>
        <a:fill>
          <a:solidFill>
            <a:srgbClr val="E6EEF8"/>
          </a:solidFill>
        </a:fill>
      </a:tc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3.xml"/><Relationship Id="rId42" Type="http://schemas.openxmlformats.org/officeDocument/2006/relationships/slide" Target="slides/slide35.xml"/><Relationship Id="rId41" Type="http://schemas.openxmlformats.org/officeDocument/2006/relationships/slide" Target="slides/slide34.xml"/><Relationship Id="rId44" Type="http://schemas.openxmlformats.org/officeDocument/2006/relationships/slide" Target="slides/slide37.xml"/><Relationship Id="rId43" Type="http://schemas.openxmlformats.org/officeDocument/2006/relationships/slide" Target="slides/slide36.xml"/><Relationship Id="rId46" Type="http://schemas.openxmlformats.org/officeDocument/2006/relationships/slide" Target="slides/slide39.xml"/><Relationship Id="rId45" Type="http://schemas.openxmlformats.org/officeDocument/2006/relationships/slide" Target="slides/slide38.xml"/><Relationship Id="rId80" Type="http://schemas.openxmlformats.org/officeDocument/2006/relationships/font" Target="fonts/IBMPlexMono-bold.fntdata"/><Relationship Id="rId82" Type="http://schemas.openxmlformats.org/officeDocument/2006/relationships/font" Target="fonts/IBMPlexMono-boldItalic.fntdata"/><Relationship Id="rId81" Type="http://schemas.openxmlformats.org/officeDocument/2006/relationships/font" Target="fonts/IBMPlexMono-italic.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48" Type="http://schemas.openxmlformats.org/officeDocument/2006/relationships/slide" Target="slides/slide41.xml"/><Relationship Id="rId47" Type="http://schemas.openxmlformats.org/officeDocument/2006/relationships/slide" Target="slides/slide40.xml"/><Relationship Id="rId49" Type="http://schemas.openxmlformats.org/officeDocument/2006/relationships/slide" Target="slides/slide42.xml"/><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notesMaster" Target="notesMasters/notesMaster1.xml"/><Relationship Id="rId8" Type="http://schemas.openxmlformats.org/officeDocument/2006/relationships/slide" Target="slides/slide1.xml"/><Relationship Id="rId73" Type="http://schemas.openxmlformats.org/officeDocument/2006/relationships/font" Target="fonts/Lato-boldItalic.fntdata"/><Relationship Id="rId72" Type="http://schemas.openxmlformats.org/officeDocument/2006/relationships/font" Target="fonts/Lato-italic.fntdata"/><Relationship Id="rId31" Type="http://schemas.openxmlformats.org/officeDocument/2006/relationships/slide" Target="slides/slide24.xml"/><Relationship Id="rId75" Type="http://schemas.openxmlformats.org/officeDocument/2006/relationships/font" Target="fonts/RobotoMono-regular.fntdata"/><Relationship Id="rId30" Type="http://schemas.openxmlformats.org/officeDocument/2006/relationships/slide" Target="slides/slide23.xml"/><Relationship Id="rId74" Type="http://schemas.openxmlformats.org/officeDocument/2006/relationships/font" Target="fonts/ArialBlack-regular.fntdata"/><Relationship Id="rId33" Type="http://schemas.openxmlformats.org/officeDocument/2006/relationships/slide" Target="slides/slide26.xml"/><Relationship Id="rId77" Type="http://schemas.openxmlformats.org/officeDocument/2006/relationships/font" Target="fonts/RobotoMono-italic.fntdata"/><Relationship Id="rId32" Type="http://schemas.openxmlformats.org/officeDocument/2006/relationships/slide" Target="slides/slide25.xml"/><Relationship Id="rId76" Type="http://schemas.openxmlformats.org/officeDocument/2006/relationships/font" Target="fonts/RobotoMono-bold.fntdata"/><Relationship Id="rId35" Type="http://schemas.openxmlformats.org/officeDocument/2006/relationships/slide" Target="slides/slide28.xml"/><Relationship Id="rId79" Type="http://schemas.openxmlformats.org/officeDocument/2006/relationships/font" Target="fonts/IBMPlexMono-regular.fntdata"/><Relationship Id="rId34" Type="http://schemas.openxmlformats.org/officeDocument/2006/relationships/slide" Target="slides/slide27.xml"/><Relationship Id="rId78" Type="http://schemas.openxmlformats.org/officeDocument/2006/relationships/font" Target="fonts/RobotoMono-boldItalic.fntdata"/><Relationship Id="rId71" Type="http://schemas.openxmlformats.org/officeDocument/2006/relationships/font" Target="fonts/Lato-bold.fntdata"/><Relationship Id="rId70" Type="http://schemas.openxmlformats.org/officeDocument/2006/relationships/font" Target="fonts/Lato-regular.fntdata"/><Relationship Id="rId37" Type="http://schemas.openxmlformats.org/officeDocument/2006/relationships/slide" Target="slides/slide30.xml"/><Relationship Id="rId36" Type="http://schemas.openxmlformats.org/officeDocument/2006/relationships/slide" Target="slides/slide29.xml"/><Relationship Id="rId39" Type="http://schemas.openxmlformats.org/officeDocument/2006/relationships/slide" Target="slides/slide32.xml"/><Relationship Id="rId38" Type="http://schemas.openxmlformats.org/officeDocument/2006/relationships/slide" Target="slides/slide31.xml"/><Relationship Id="rId62" Type="http://schemas.openxmlformats.org/officeDocument/2006/relationships/slide" Target="slides/slide55.xml"/><Relationship Id="rId61" Type="http://schemas.openxmlformats.org/officeDocument/2006/relationships/slide" Target="slides/slide54.xml"/><Relationship Id="rId20" Type="http://schemas.openxmlformats.org/officeDocument/2006/relationships/slide" Target="slides/slide13.xml"/><Relationship Id="rId64" Type="http://schemas.openxmlformats.org/officeDocument/2006/relationships/slide" Target="slides/slide57.xml"/><Relationship Id="rId63" Type="http://schemas.openxmlformats.org/officeDocument/2006/relationships/slide" Target="slides/slide56.xml"/><Relationship Id="rId22" Type="http://schemas.openxmlformats.org/officeDocument/2006/relationships/slide" Target="slides/slide15.xml"/><Relationship Id="rId66" Type="http://schemas.openxmlformats.org/officeDocument/2006/relationships/font" Target="fonts/Roboto-regular.fntdata"/><Relationship Id="rId21" Type="http://schemas.openxmlformats.org/officeDocument/2006/relationships/slide" Target="slides/slide14.xml"/><Relationship Id="rId65" Type="http://schemas.openxmlformats.org/officeDocument/2006/relationships/slide" Target="slides/slide58.xml"/><Relationship Id="rId24" Type="http://schemas.openxmlformats.org/officeDocument/2006/relationships/slide" Target="slides/slide17.xml"/><Relationship Id="rId68" Type="http://schemas.openxmlformats.org/officeDocument/2006/relationships/font" Target="fonts/Roboto-italic.fntdata"/><Relationship Id="rId23" Type="http://schemas.openxmlformats.org/officeDocument/2006/relationships/slide" Target="slides/slide16.xml"/><Relationship Id="rId67" Type="http://schemas.openxmlformats.org/officeDocument/2006/relationships/font" Target="fonts/Roboto-bold.fntdata"/><Relationship Id="rId60" Type="http://schemas.openxmlformats.org/officeDocument/2006/relationships/slide" Target="slides/slide53.xml"/><Relationship Id="rId26" Type="http://schemas.openxmlformats.org/officeDocument/2006/relationships/slide" Target="slides/slide19.xml"/><Relationship Id="rId25" Type="http://schemas.openxmlformats.org/officeDocument/2006/relationships/slide" Target="slides/slide18.xml"/><Relationship Id="rId69" Type="http://schemas.openxmlformats.org/officeDocument/2006/relationships/font" Target="fonts/Roboto-boldItalic.fntdata"/><Relationship Id="rId28" Type="http://schemas.openxmlformats.org/officeDocument/2006/relationships/slide" Target="slides/slide21.xml"/><Relationship Id="rId27" Type="http://schemas.openxmlformats.org/officeDocument/2006/relationships/slide" Target="slides/slide20.xml"/><Relationship Id="rId29" Type="http://schemas.openxmlformats.org/officeDocument/2006/relationships/slide" Target="slides/slide22.xml"/><Relationship Id="rId51" Type="http://schemas.openxmlformats.org/officeDocument/2006/relationships/slide" Target="slides/slide44.xml"/><Relationship Id="rId50" Type="http://schemas.openxmlformats.org/officeDocument/2006/relationships/slide" Target="slides/slide43.xml"/><Relationship Id="rId53" Type="http://schemas.openxmlformats.org/officeDocument/2006/relationships/slide" Target="slides/slide46.xml"/><Relationship Id="rId52" Type="http://schemas.openxmlformats.org/officeDocument/2006/relationships/slide" Target="slides/slide45.xml"/><Relationship Id="rId11" Type="http://schemas.openxmlformats.org/officeDocument/2006/relationships/slide" Target="slides/slide4.xml"/><Relationship Id="rId55" Type="http://schemas.openxmlformats.org/officeDocument/2006/relationships/slide" Target="slides/slide48.xml"/><Relationship Id="rId10" Type="http://schemas.openxmlformats.org/officeDocument/2006/relationships/slide" Target="slides/slide3.xml"/><Relationship Id="rId54" Type="http://schemas.openxmlformats.org/officeDocument/2006/relationships/slide" Target="slides/slide47.xml"/><Relationship Id="rId13" Type="http://schemas.openxmlformats.org/officeDocument/2006/relationships/slide" Target="slides/slide6.xml"/><Relationship Id="rId57" Type="http://schemas.openxmlformats.org/officeDocument/2006/relationships/slide" Target="slides/slide50.xml"/><Relationship Id="rId12" Type="http://schemas.openxmlformats.org/officeDocument/2006/relationships/slide" Target="slides/slide5.xml"/><Relationship Id="rId56" Type="http://schemas.openxmlformats.org/officeDocument/2006/relationships/slide" Target="slides/slide49.xml"/><Relationship Id="rId15" Type="http://schemas.openxmlformats.org/officeDocument/2006/relationships/slide" Target="slides/slide8.xml"/><Relationship Id="rId59" Type="http://schemas.openxmlformats.org/officeDocument/2006/relationships/slide" Target="slides/slide52.xml"/><Relationship Id="rId14" Type="http://schemas.openxmlformats.org/officeDocument/2006/relationships/slide" Target="slides/slide7.xml"/><Relationship Id="rId58" Type="http://schemas.openxmlformats.org/officeDocument/2006/relationships/slide" Target="slides/slide51.xml"/><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1" name="Shape 501"/>
        <p:cNvGrpSpPr/>
        <p:nvPr/>
      </p:nvGrpSpPr>
      <p:grpSpPr>
        <a:xfrm>
          <a:off x="0" y="0"/>
          <a:ext cx="0" cy="0"/>
          <a:chOff x="0" y="0"/>
          <a:chExt cx="0" cy="0"/>
        </a:xfrm>
      </p:grpSpPr>
      <p:sp>
        <p:nvSpPr>
          <p:cNvPr id="502" name="Google Shape;502;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03" name="Google Shape;503;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7" name="Shape 677"/>
        <p:cNvGrpSpPr/>
        <p:nvPr/>
      </p:nvGrpSpPr>
      <p:grpSpPr>
        <a:xfrm>
          <a:off x="0" y="0"/>
          <a:ext cx="0" cy="0"/>
          <a:chOff x="0" y="0"/>
          <a:chExt cx="0" cy="0"/>
        </a:xfrm>
      </p:grpSpPr>
      <p:sp>
        <p:nvSpPr>
          <p:cNvPr id="678" name="Google Shape;678;g1fddb5b9408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79" name="Google Shape;679;g1fddb5b9408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Clr>
                <a:schemeClr val="dk1"/>
              </a:buClr>
              <a:buSzPts val="1400"/>
              <a:buChar char="-"/>
            </a:pPr>
            <a:r>
              <a:rPr lang="en-GB">
                <a:solidFill>
                  <a:schemeClr val="dk1"/>
                </a:solidFill>
              </a:rPr>
              <a:t>Implementing oauth 2 using (bearer token)</a:t>
            </a:r>
            <a:endParaRPr>
              <a:solidFill>
                <a:schemeClr val="dk1"/>
              </a:solidFill>
            </a:endParaRPr>
          </a:p>
          <a:p>
            <a:pPr indent="-317500" lvl="0" marL="457200" rtl="0" algn="l">
              <a:spcBef>
                <a:spcPts val="0"/>
              </a:spcBef>
              <a:spcAft>
                <a:spcPts val="0"/>
              </a:spcAft>
              <a:buClr>
                <a:schemeClr val="dk1"/>
              </a:buClr>
              <a:buSzPts val="1400"/>
              <a:buChar char="-"/>
            </a:pPr>
            <a:r>
              <a:rPr lang="en-GB">
                <a:solidFill>
                  <a:schemeClr val="dk1"/>
                </a:solidFill>
              </a:rPr>
              <a:t>expiry is in seconds</a:t>
            </a:r>
            <a:endParaRPr>
              <a:solidFill>
                <a:schemeClr val="dk1"/>
              </a:solidFill>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4" name="Shape 684"/>
        <p:cNvGrpSpPr/>
        <p:nvPr/>
      </p:nvGrpSpPr>
      <p:grpSpPr>
        <a:xfrm>
          <a:off x="0" y="0"/>
          <a:ext cx="0" cy="0"/>
          <a:chOff x="0" y="0"/>
          <a:chExt cx="0" cy="0"/>
        </a:xfrm>
      </p:grpSpPr>
      <p:sp>
        <p:nvSpPr>
          <p:cNvPr id="685" name="Google Shape;685;g1160ca4f963_0_3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86" name="Google Shape;686;g1160ca4f963_0_3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Clr>
                <a:schemeClr val="dk1"/>
              </a:buClr>
              <a:buSzPts val="1100"/>
              <a:buChar char="-"/>
            </a:pPr>
            <a:r>
              <a:rPr lang="en-GB">
                <a:solidFill>
                  <a:schemeClr val="dk1"/>
                </a:solidFill>
              </a:rPr>
              <a:t>Who has use GraphQL before?</a:t>
            </a:r>
            <a:endParaRPr>
              <a:solidFill>
                <a:schemeClr val="dk1"/>
              </a:solidFill>
            </a:endParaRPr>
          </a:p>
          <a:p>
            <a:pPr indent="-298450" lvl="0" marL="457200" rtl="0" algn="l">
              <a:lnSpc>
                <a:spcPct val="100000"/>
              </a:lnSpc>
              <a:spcBef>
                <a:spcPts val="0"/>
              </a:spcBef>
              <a:spcAft>
                <a:spcPts val="0"/>
              </a:spcAft>
              <a:buClr>
                <a:schemeClr val="dk1"/>
              </a:buClr>
              <a:buSzPts val="1100"/>
              <a:buChar char="-"/>
            </a:pPr>
            <a:r>
              <a:rPr lang="en-GB">
                <a:solidFill>
                  <a:schemeClr val="dk1"/>
                </a:solidFill>
              </a:rPr>
              <a:t>GraphQL</a:t>
            </a:r>
            <a:endParaRPr>
              <a:solidFill>
                <a:schemeClr val="dk1"/>
              </a:solidFill>
            </a:endParaRPr>
          </a:p>
          <a:p>
            <a:pPr indent="-298450" lvl="1" marL="914400" rtl="0" algn="l">
              <a:lnSpc>
                <a:spcPct val="100000"/>
              </a:lnSpc>
              <a:spcBef>
                <a:spcPts val="0"/>
              </a:spcBef>
              <a:spcAft>
                <a:spcPts val="0"/>
              </a:spcAft>
              <a:buClr>
                <a:schemeClr val="dk1"/>
              </a:buClr>
              <a:buSzPts val="1100"/>
              <a:buChar char="-"/>
            </a:pPr>
            <a:r>
              <a:rPr lang="en-GB">
                <a:solidFill>
                  <a:schemeClr val="dk1"/>
                </a:solidFill>
              </a:rPr>
              <a:t>QL: query language i.e. query based</a:t>
            </a:r>
            <a:endParaRPr>
              <a:solidFill>
                <a:schemeClr val="dk1"/>
              </a:solidFill>
            </a:endParaRPr>
          </a:p>
          <a:p>
            <a:pPr indent="-298450" lvl="1" marL="914400" rtl="0" algn="l">
              <a:lnSpc>
                <a:spcPct val="100000"/>
              </a:lnSpc>
              <a:spcBef>
                <a:spcPts val="0"/>
              </a:spcBef>
              <a:spcAft>
                <a:spcPts val="0"/>
              </a:spcAft>
              <a:buClr>
                <a:schemeClr val="dk1"/>
              </a:buClr>
              <a:buSzPts val="1100"/>
              <a:buChar char="-"/>
            </a:pPr>
            <a:r>
              <a:rPr lang="en-GB">
                <a:solidFill>
                  <a:schemeClr val="dk1"/>
                </a:solidFill>
              </a:rPr>
              <a:t>Graph refers to data graph</a:t>
            </a:r>
            <a:endParaRPr>
              <a:solidFill>
                <a:schemeClr val="dk1"/>
              </a:solidFill>
            </a:endParaRPr>
          </a:p>
          <a:p>
            <a:pPr indent="-298450" lvl="1" marL="914400" rtl="0" algn="l">
              <a:lnSpc>
                <a:spcPct val="100000"/>
              </a:lnSpc>
              <a:spcBef>
                <a:spcPts val="0"/>
              </a:spcBef>
              <a:spcAft>
                <a:spcPts val="0"/>
              </a:spcAft>
              <a:buClr>
                <a:schemeClr val="dk1"/>
              </a:buClr>
              <a:buSzPts val="1100"/>
              <a:buChar char="-"/>
            </a:pPr>
            <a:r>
              <a:rPr lang="en-GB">
                <a:solidFill>
                  <a:schemeClr val="dk1"/>
                </a:solidFill>
              </a:rPr>
              <a:t>Query data vs. static REST responses</a:t>
            </a:r>
            <a:endParaRPr>
              <a:solidFill>
                <a:schemeClr val="dk1"/>
              </a:solidFill>
            </a:endParaRPr>
          </a:p>
          <a:p>
            <a:pPr indent="-298450" lvl="2" marL="1371600" rtl="0" algn="l">
              <a:lnSpc>
                <a:spcPct val="115000"/>
              </a:lnSpc>
              <a:spcBef>
                <a:spcPts val="0"/>
              </a:spcBef>
              <a:spcAft>
                <a:spcPts val="0"/>
              </a:spcAft>
              <a:buClr>
                <a:schemeClr val="dk1"/>
              </a:buClr>
              <a:buSzPts val="1100"/>
              <a:buChar char="-"/>
            </a:pPr>
            <a:r>
              <a:rPr lang="en-GB">
                <a:solidFill>
                  <a:schemeClr val="dk1"/>
                </a:solidFill>
              </a:rPr>
              <a:t>order/id/fulfilments vs. one request —&gt; efficiency </a:t>
            </a:r>
            <a:endParaRPr>
              <a:solidFill>
                <a:schemeClr val="dk1"/>
              </a:solidFill>
            </a:endParaRPr>
          </a:p>
          <a:p>
            <a:pPr indent="-298450" lvl="1" marL="914400" rtl="0" algn="l">
              <a:lnSpc>
                <a:spcPct val="100000"/>
              </a:lnSpc>
              <a:spcBef>
                <a:spcPts val="0"/>
              </a:spcBef>
              <a:spcAft>
                <a:spcPts val="0"/>
              </a:spcAft>
              <a:buClr>
                <a:schemeClr val="dk1"/>
              </a:buClr>
              <a:buSzPts val="1100"/>
              <a:buChar char="-"/>
            </a:pPr>
            <a:r>
              <a:rPr lang="en-GB">
                <a:solidFill>
                  <a:schemeClr val="dk1"/>
                </a:solidFill>
              </a:rPr>
              <a:t>Typically REST is more static DTOs</a:t>
            </a:r>
            <a:endParaRPr>
              <a:solidFill>
                <a:schemeClr val="dk1"/>
              </a:solidFill>
            </a:endParaRPr>
          </a:p>
          <a:p>
            <a:pPr indent="-298450" lvl="0" marL="457200" rtl="0" algn="l">
              <a:lnSpc>
                <a:spcPct val="100000"/>
              </a:lnSpc>
              <a:spcBef>
                <a:spcPts val="0"/>
              </a:spcBef>
              <a:spcAft>
                <a:spcPts val="0"/>
              </a:spcAft>
              <a:buClr>
                <a:schemeClr val="dk1"/>
              </a:buClr>
              <a:buSzPts val="1100"/>
              <a:buChar char="-"/>
            </a:pPr>
            <a:r>
              <a:rPr lang="en-GB">
                <a:solidFill>
                  <a:schemeClr val="dk1"/>
                </a:solidFill>
              </a:rPr>
              <a:t>Efficiency</a:t>
            </a:r>
            <a:endParaRPr>
              <a:solidFill>
                <a:schemeClr val="dk1"/>
              </a:solidFill>
            </a:endParaRPr>
          </a:p>
          <a:p>
            <a:pPr indent="-298450" lvl="1" marL="914400" rtl="0" algn="l">
              <a:lnSpc>
                <a:spcPct val="100000"/>
              </a:lnSpc>
              <a:spcBef>
                <a:spcPts val="0"/>
              </a:spcBef>
              <a:spcAft>
                <a:spcPts val="0"/>
              </a:spcAft>
              <a:buClr>
                <a:schemeClr val="dk1"/>
              </a:buClr>
              <a:buSzPts val="1100"/>
              <a:buChar char="-"/>
            </a:pPr>
            <a:r>
              <a:rPr lang="en-GB">
                <a:solidFill>
                  <a:schemeClr val="dk1"/>
                </a:solidFill>
              </a:rPr>
              <a:t>Reduce the number of API calls</a:t>
            </a:r>
            <a:endParaRPr>
              <a:solidFill>
                <a:schemeClr val="dk1"/>
              </a:solidFill>
            </a:endParaRPr>
          </a:p>
          <a:p>
            <a:pPr indent="-298450" lvl="1" marL="914400" rtl="0" algn="l">
              <a:lnSpc>
                <a:spcPct val="100000"/>
              </a:lnSpc>
              <a:spcBef>
                <a:spcPts val="0"/>
              </a:spcBef>
              <a:spcAft>
                <a:spcPts val="0"/>
              </a:spcAft>
              <a:buClr>
                <a:schemeClr val="dk1"/>
              </a:buClr>
              <a:buSzPts val="1100"/>
              <a:buChar char="-"/>
            </a:pPr>
            <a:r>
              <a:rPr lang="en-GB">
                <a:solidFill>
                  <a:schemeClr val="dk1"/>
                </a:solidFill>
              </a:rPr>
              <a:t>2 complete different queries in one HTTP call</a:t>
            </a:r>
            <a:endParaRPr>
              <a:solidFill>
                <a:schemeClr val="dk1"/>
              </a:solidFill>
            </a:endParaRPr>
          </a:p>
          <a:p>
            <a:pPr indent="-298450" lvl="1" marL="914400" rtl="0" algn="l">
              <a:lnSpc>
                <a:spcPct val="100000"/>
              </a:lnSpc>
              <a:spcBef>
                <a:spcPts val="0"/>
              </a:spcBef>
              <a:spcAft>
                <a:spcPts val="0"/>
              </a:spcAft>
              <a:buClr>
                <a:schemeClr val="dk1"/>
              </a:buClr>
              <a:buSzPts val="1100"/>
              <a:buChar char="-"/>
            </a:pPr>
            <a:r>
              <a:rPr lang="en-GB">
                <a:solidFill>
                  <a:schemeClr val="dk1"/>
                </a:solidFill>
              </a:rPr>
              <a:t>Aimed for the Mobile App space development (one screen)</a:t>
            </a:r>
            <a:endParaRPr>
              <a:solidFill>
                <a:schemeClr val="dk1"/>
              </a:solidFill>
            </a:endParaRPr>
          </a:p>
          <a:p>
            <a:pPr indent="-298450" lvl="0" marL="457200" rtl="0" algn="l">
              <a:lnSpc>
                <a:spcPct val="100000"/>
              </a:lnSpc>
              <a:spcBef>
                <a:spcPts val="0"/>
              </a:spcBef>
              <a:spcAft>
                <a:spcPts val="0"/>
              </a:spcAft>
              <a:buClr>
                <a:schemeClr val="dk1"/>
              </a:buClr>
              <a:buSzPts val="1100"/>
              <a:buChar char="-"/>
            </a:pPr>
            <a:r>
              <a:rPr lang="en-GB">
                <a:solidFill>
                  <a:schemeClr val="dk1"/>
                </a:solidFill>
              </a:rPr>
              <a:t>Flexibility</a:t>
            </a:r>
            <a:endParaRPr>
              <a:solidFill>
                <a:schemeClr val="dk1"/>
              </a:solidFill>
            </a:endParaRPr>
          </a:p>
          <a:p>
            <a:pPr indent="-298450" lvl="1" marL="914400" rtl="0" algn="l">
              <a:lnSpc>
                <a:spcPct val="100000"/>
              </a:lnSpc>
              <a:spcBef>
                <a:spcPts val="0"/>
              </a:spcBef>
              <a:spcAft>
                <a:spcPts val="0"/>
              </a:spcAft>
              <a:buClr>
                <a:schemeClr val="dk1"/>
              </a:buClr>
              <a:buSzPts val="1100"/>
              <a:buChar char="-"/>
            </a:pPr>
            <a:r>
              <a:rPr lang="en-GB">
                <a:solidFill>
                  <a:schemeClr val="dk1"/>
                </a:solidFill>
              </a:rPr>
              <a:t>Ask for little as much as I want</a:t>
            </a:r>
            <a:endParaRPr>
              <a:solidFill>
                <a:schemeClr val="dk1"/>
              </a:solidFill>
            </a:endParaRPr>
          </a:p>
          <a:p>
            <a:pPr indent="-298450" lvl="1" marL="914400" rtl="0" algn="l">
              <a:lnSpc>
                <a:spcPct val="100000"/>
              </a:lnSpc>
              <a:spcBef>
                <a:spcPts val="0"/>
              </a:spcBef>
              <a:spcAft>
                <a:spcPts val="0"/>
              </a:spcAft>
              <a:buClr>
                <a:schemeClr val="dk1"/>
              </a:buClr>
              <a:buSzPts val="1100"/>
              <a:buChar char="-"/>
            </a:pPr>
            <a:r>
              <a:rPr lang="en-GB">
                <a:solidFill>
                  <a:schemeClr val="dk1"/>
                </a:solidFill>
              </a:rPr>
              <a:t>Define the fields &amp; entities that are required</a:t>
            </a:r>
            <a:endParaRPr>
              <a:solidFill>
                <a:schemeClr val="dk1"/>
              </a:solidFill>
            </a:endParaRPr>
          </a:p>
          <a:p>
            <a:pPr indent="-298450" lvl="0" marL="457200" rtl="0" algn="l">
              <a:lnSpc>
                <a:spcPct val="100000"/>
              </a:lnSpc>
              <a:spcBef>
                <a:spcPts val="0"/>
              </a:spcBef>
              <a:spcAft>
                <a:spcPts val="0"/>
              </a:spcAft>
              <a:buClr>
                <a:schemeClr val="dk1"/>
              </a:buClr>
              <a:buSzPts val="1100"/>
              <a:buChar char="-"/>
            </a:pPr>
            <a:r>
              <a:rPr lang="en-GB">
                <a:solidFill>
                  <a:schemeClr val="dk1"/>
                </a:solidFill>
              </a:rPr>
              <a:t>Unification</a:t>
            </a:r>
            <a:endParaRPr>
              <a:solidFill>
                <a:schemeClr val="dk1"/>
              </a:solidFill>
            </a:endParaRPr>
          </a:p>
          <a:p>
            <a:pPr indent="-298450" lvl="1" marL="914400" rtl="0" algn="l">
              <a:lnSpc>
                <a:spcPct val="100000"/>
              </a:lnSpc>
              <a:spcBef>
                <a:spcPts val="0"/>
              </a:spcBef>
              <a:spcAft>
                <a:spcPts val="0"/>
              </a:spcAft>
              <a:buClr>
                <a:schemeClr val="dk1"/>
              </a:buClr>
              <a:buSzPts val="1100"/>
              <a:buChar char="-"/>
            </a:pPr>
            <a:r>
              <a:rPr lang="en-GB">
                <a:solidFill>
                  <a:schemeClr val="dk1"/>
                </a:solidFill>
              </a:rPr>
              <a:t>Be able to get everything in one</a:t>
            </a:r>
            <a:endParaRPr>
              <a:solidFill>
                <a:schemeClr val="dk1"/>
              </a:solidFill>
            </a:endParaRPr>
          </a:p>
          <a:p>
            <a:pPr indent="-298450" lvl="1" marL="914400" rtl="0" algn="l">
              <a:lnSpc>
                <a:spcPct val="100000"/>
              </a:lnSpc>
              <a:spcBef>
                <a:spcPts val="0"/>
              </a:spcBef>
              <a:spcAft>
                <a:spcPts val="0"/>
              </a:spcAft>
              <a:buClr>
                <a:schemeClr val="dk1"/>
              </a:buClr>
              <a:buSzPts val="1100"/>
              <a:buChar char="-"/>
            </a:pPr>
            <a:r>
              <a:rPr lang="en-GB">
                <a:solidFill>
                  <a:schemeClr val="dk1"/>
                </a:solidFill>
              </a:rPr>
              <a:t>Or travel down the graphq</a:t>
            </a:r>
            <a:endParaRPr>
              <a:solidFill>
                <a:schemeClr val="dk1"/>
              </a:solidFill>
            </a:endParaRPr>
          </a:p>
          <a:p>
            <a:pPr indent="-298450" lvl="0" marL="457200" rtl="0" algn="l">
              <a:lnSpc>
                <a:spcPct val="100000"/>
              </a:lnSpc>
              <a:spcBef>
                <a:spcPts val="0"/>
              </a:spcBef>
              <a:spcAft>
                <a:spcPts val="0"/>
              </a:spcAft>
              <a:buClr>
                <a:schemeClr val="dk1"/>
              </a:buClr>
              <a:buSzPts val="1100"/>
              <a:buChar char="-"/>
            </a:pPr>
            <a:r>
              <a:rPr lang="en-GB">
                <a:solidFill>
                  <a:schemeClr val="dk1"/>
                </a:solidFill>
              </a:rPr>
              <a:t>Introspection &amp; Validation</a:t>
            </a:r>
            <a:endParaRPr>
              <a:solidFill>
                <a:schemeClr val="dk1"/>
              </a:solidFill>
            </a:endParaRPr>
          </a:p>
          <a:p>
            <a:pPr indent="-298450" lvl="1" marL="914400" rtl="0" algn="l">
              <a:lnSpc>
                <a:spcPct val="100000"/>
              </a:lnSpc>
              <a:spcBef>
                <a:spcPts val="0"/>
              </a:spcBef>
              <a:spcAft>
                <a:spcPts val="0"/>
              </a:spcAft>
              <a:buClr>
                <a:schemeClr val="dk1"/>
              </a:buClr>
              <a:buSzPts val="1100"/>
              <a:buChar char="-"/>
            </a:pPr>
            <a:r>
              <a:rPr lang="en-GB">
                <a:solidFill>
                  <a:schemeClr val="dk1"/>
                </a:solidFill>
              </a:rPr>
              <a:t>Schema</a:t>
            </a:r>
            <a:endParaRPr>
              <a:solidFill>
                <a:schemeClr val="dk1"/>
              </a:solidFill>
            </a:endParaRPr>
          </a:p>
          <a:p>
            <a:pPr indent="-298450" lvl="1" marL="914400" rtl="0" algn="l">
              <a:lnSpc>
                <a:spcPct val="100000"/>
              </a:lnSpc>
              <a:spcBef>
                <a:spcPts val="0"/>
              </a:spcBef>
              <a:spcAft>
                <a:spcPts val="0"/>
              </a:spcAft>
              <a:buClr>
                <a:schemeClr val="dk1"/>
              </a:buClr>
              <a:buSzPts val="1100"/>
              <a:buChar char="-"/>
            </a:pPr>
            <a:r>
              <a:rPr lang="en-GB">
                <a:solidFill>
                  <a:schemeClr val="dk1"/>
                </a:solidFill>
              </a:rPr>
              <a:t>Validate the request before it is sent</a:t>
            </a:r>
            <a:endParaRPr>
              <a:solidFill>
                <a:schemeClr val="dk1"/>
              </a:solidFill>
            </a:endParaRPr>
          </a:p>
          <a:p>
            <a:pPr indent="-298450" lvl="1" marL="914400" rtl="0" algn="l">
              <a:lnSpc>
                <a:spcPct val="100000"/>
              </a:lnSpc>
              <a:spcBef>
                <a:spcPts val="0"/>
              </a:spcBef>
              <a:spcAft>
                <a:spcPts val="0"/>
              </a:spcAft>
              <a:buClr>
                <a:schemeClr val="dk1"/>
              </a:buClr>
              <a:buSzPts val="1100"/>
              <a:buChar char="-"/>
            </a:pPr>
            <a:r>
              <a:rPr lang="en-GB">
                <a:solidFill>
                  <a:schemeClr val="dk1"/>
                </a:solidFill>
              </a:rPr>
              <a:t>Auto-complete</a:t>
            </a:r>
            <a:endParaRPr>
              <a:solidFill>
                <a:schemeClr val="dk1"/>
              </a:solidFill>
            </a:endParaRPr>
          </a:p>
          <a:p>
            <a:pPr indent="-298450" lvl="1" marL="914400" rtl="0" algn="l">
              <a:lnSpc>
                <a:spcPct val="100000"/>
              </a:lnSpc>
              <a:spcBef>
                <a:spcPts val="0"/>
              </a:spcBef>
              <a:spcAft>
                <a:spcPts val="0"/>
              </a:spcAft>
              <a:buClr>
                <a:schemeClr val="dk1"/>
              </a:buClr>
              <a:buSzPts val="1100"/>
              <a:buChar char="-"/>
            </a:pPr>
            <a:r>
              <a:rPr lang="en-GB">
                <a:solidFill>
                  <a:schemeClr val="dk1"/>
                </a:solidFill>
              </a:rPr>
              <a:t>Documentation is part of the schema</a:t>
            </a:r>
            <a:endParaRPr>
              <a:solidFill>
                <a:schemeClr val="dk1"/>
              </a:solidFill>
            </a:endParaRPr>
          </a:p>
          <a:p>
            <a:pPr indent="-298450" lvl="0" marL="457200" rtl="0" algn="l">
              <a:lnSpc>
                <a:spcPct val="100000"/>
              </a:lnSpc>
              <a:spcBef>
                <a:spcPts val="0"/>
              </a:spcBef>
              <a:spcAft>
                <a:spcPts val="0"/>
              </a:spcAft>
              <a:buClr>
                <a:schemeClr val="dk1"/>
              </a:buClr>
              <a:buSzPts val="1100"/>
              <a:buChar char="-"/>
            </a:pPr>
            <a:r>
              <a:rPr lang="en-GB">
                <a:solidFill>
                  <a:schemeClr val="dk1"/>
                </a:solidFill>
              </a:rPr>
              <a:t>Differences between REST &amp; GQL</a:t>
            </a:r>
            <a:endParaRPr>
              <a:solidFill>
                <a:schemeClr val="dk1"/>
              </a:solidFill>
            </a:endParaRPr>
          </a:p>
          <a:p>
            <a:pPr indent="-298450" lvl="1" marL="914400" rtl="0" algn="l">
              <a:lnSpc>
                <a:spcPct val="115000"/>
              </a:lnSpc>
              <a:spcBef>
                <a:spcPts val="0"/>
              </a:spcBef>
              <a:spcAft>
                <a:spcPts val="0"/>
              </a:spcAft>
              <a:buClr>
                <a:schemeClr val="dk1"/>
              </a:buClr>
              <a:buSzPts val="1100"/>
              <a:buChar char="-"/>
            </a:pPr>
            <a:r>
              <a:rPr lang="en-GB">
                <a:solidFill>
                  <a:schemeClr val="dk1"/>
                </a:solidFill>
              </a:rPr>
              <a:t>HTTPS status codes</a:t>
            </a:r>
            <a:endParaRPr>
              <a:solidFill>
                <a:schemeClr val="dk1"/>
              </a:solidFill>
            </a:endParaRPr>
          </a:p>
          <a:p>
            <a:pPr indent="-298450" lvl="2" marL="1371600" rtl="0" algn="l">
              <a:lnSpc>
                <a:spcPct val="100000"/>
              </a:lnSpc>
              <a:spcBef>
                <a:spcPts val="0"/>
              </a:spcBef>
              <a:spcAft>
                <a:spcPts val="0"/>
              </a:spcAft>
              <a:buClr>
                <a:schemeClr val="dk1"/>
              </a:buClr>
              <a:buSzPts val="1100"/>
              <a:buChar char="-"/>
            </a:pPr>
            <a:r>
              <a:rPr lang="en-GB">
                <a:solidFill>
                  <a:schemeClr val="dk1"/>
                </a:solidFill>
              </a:rPr>
              <a:t>REST: heavy use of HTTP response codes</a:t>
            </a:r>
            <a:endParaRPr>
              <a:solidFill>
                <a:schemeClr val="dk1"/>
              </a:solidFill>
            </a:endParaRPr>
          </a:p>
          <a:p>
            <a:pPr indent="-298450" lvl="2" marL="1371600" rtl="0" algn="l">
              <a:lnSpc>
                <a:spcPct val="115000"/>
              </a:lnSpc>
              <a:spcBef>
                <a:spcPts val="0"/>
              </a:spcBef>
              <a:spcAft>
                <a:spcPts val="0"/>
              </a:spcAft>
              <a:buClr>
                <a:schemeClr val="dk1"/>
              </a:buClr>
              <a:buSzPts val="1100"/>
              <a:buChar char="-"/>
            </a:pPr>
            <a:r>
              <a:rPr lang="en-GB">
                <a:solidFill>
                  <a:schemeClr val="dk1"/>
                </a:solidFill>
              </a:rPr>
              <a:t>GQL has no status code. Always 200 response. Errors are in the error block</a:t>
            </a:r>
            <a:endParaRPr>
              <a:solidFill>
                <a:schemeClr val="dk1"/>
              </a:solidFill>
            </a:endParaRPr>
          </a:p>
          <a:p>
            <a:pPr indent="-298450" lvl="2" marL="1371600" rtl="0" algn="l">
              <a:lnSpc>
                <a:spcPct val="115000"/>
              </a:lnSpc>
              <a:spcBef>
                <a:spcPts val="0"/>
              </a:spcBef>
              <a:spcAft>
                <a:spcPts val="0"/>
              </a:spcAft>
              <a:buClr>
                <a:schemeClr val="dk1"/>
              </a:buClr>
              <a:buSzPts val="1100"/>
              <a:buChar char="-"/>
            </a:pPr>
            <a:r>
              <a:rPr lang="en-GB">
                <a:solidFill>
                  <a:schemeClr val="dk1"/>
                </a:solidFill>
              </a:rPr>
              <a:t>Partial success queries </a:t>
            </a:r>
            <a:endParaRPr>
              <a:solidFill>
                <a:schemeClr val="dk1"/>
              </a:solidFill>
            </a:endParaRPr>
          </a:p>
          <a:p>
            <a:pPr indent="-298450" lvl="1" marL="914400" rtl="0" algn="l">
              <a:lnSpc>
                <a:spcPct val="100000"/>
              </a:lnSpc>
              <a:spcBef>
                <a:spcPts val="0"/>
              </a:spcBef>
              <a:spcAft>
                <a:spcPts val="0"/>
              </a:spcAft>
              <a:buClr>
                <a:schemeClr val="dk1"/>
              </a:buClr>
              <a:buSzPts val="1100"/>
              <a:buChar char="-"/>
            </a:pPr>
            <a:r>
              <a:rPr i="1" lang="en-GB">
                <a:solidFill>
                  <a:schemeClr val="dk1"/>
                </a:solidFill>
              </a:rPr>
              <a:t>null</a:t>
            </a:r>
            <a:r>
              <a:rPr lang="en-GB">
                <a:solidFill>
                  <a:schemeClr val="dk1"/>
                </a:solidFill>
              </a:rPr>
              <a:t> upon a request by id</a:t>
            </a:r>
            <a:endParaRPr>
              <a:solidFill>
                <a:schemeClr val="dk1"/>
              </a:solidFill>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7" name="Shape 707"/>
        <p:cNvGrpSpPr/>
        <p:nvPr/>
      </p:nvGrpSpPr>
      <p:grpSpPr>
        <a:xfrm>
          <a:off x="0" y="0"/>
          <a:ext cx="0" cy="0"/>
          <a:chOff x="0" y="0"/>
          <a:chExt cx="0" cy="0"/>
        </a:xfrm>
      </p:grpSpPr>
      <p:sp>
        <p:nvSpPr>
          <p:cNvPr id="708" name="Google Shape;708;g1160ca4f963_0_331: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09" name="Google Shape;709;g1160ca4f963_0_33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7" name="Shape 717"/>
        <p:cNvGrpSpPr/>
        <p:nvPr/>
      </p:nvGrpSpPr>
      <p:grpSpPr>
        <a:xfrm>
          <a:off x="0" y="0"/>
          <a:ext cx="0" cy="0"/>
          <a:chOff x="0" y="0"/>
          <a:chExt cx="0" cy="0"/>
        </a:xfrm>
      </p:grpSpPr>
      <p:sp>
        <p:nvSpPr>
          <p:cNvPr id="718" name="Google Shape;718;g1e1d06b2096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19" name="Google Shape;719;g1e1d06b2096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GB"/>
              <a:t>REST: platform level</a:t>
            </a:r>
            <a:endParaRPr/>
          </a:p>
          <a:p>
            <a:pPr indent="-298450" lvl="0" marL="457200" rtl="0" algn="l">
              <a:spcBef>
                <a:spcPts val="0"/>
              </a:spcBef>
              <a:spcAft>
                <a:spcPts val="0"/>
              </a:spcAft>
              <a:buSzPts val="1100"/>
              <a:buChar char="-"/>
            </a:pPr>
            <a:r>
              <a:rPr lang="en-GB"/>
              <a:t>GraphQL: create/update/query</a:t>
            </a:r>
            <a:endParaRPr/>
          </a:p>
          <a:p>
            <a:pPr indent="-298450" lvl="0" marL="457200" rtl="0" algn="l">
              <a:spcBef>
                <a:spcPts val="0"/>
              </a:spcBef>
              <a:spcAft>
                <a:spcPts val="0"/>
              </a:spcAft>
              <a:buSzPts val="1100"/>
              <a:buChar char="-"/>
            </a:pPr>
            <a:r>
              <a:rPr lang="en-GB"/>
              <a:t>Events: asynchronous, realtime inbound</a:t>
            </a:r>
            <a:endParaRPr/>
          </a:p>
          <a:p>
            <a:pPr indent="-298450" lvl="0" marL="457200" rtl="0" algn="l">
              <a:spcBef>
                <a:spcPts val="0"/>
              </a:spcBef>
              <a:spcAft>
                <a:spcPts val="0"/>
              </a:spcAft>
              <a:buSzPts val="1100"/>
              <a:buChar char="-"/>
            </a:pPr>
            <a:r>
              <a:rPr lang="en-GB"/>
              <a:t>Webhooks: asynchronous, realtime outbound</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Next slide: cover the authentication against the Fluent platform</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0" name="Shape 740"/>
        <p:cNvGrpSpPr/>
        <p:nvPr/>
      </p:nvGrpSpPr>
      <p:grpSpPr>
        <a:xfrm>
          <a:off x="0" y="0"/>
          <a:ext cx="0" cy="0"/>
          <a:chOff x="0" y="0"/>
          <a:chExt cx="0" cy="0"/>
        </a:xfrm>
      </p:grpSpPr>
      <p:sp>
        <p:nvSpPr>
          <p:cNvPr id="741" name="Google Shape;741;g2680212610c_0_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742" name="Google Shape;742;g2680212610c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1" name="Shape 761"/>
        <p:cNvGrpSpPr/>
        <p:nvPr/>
      </p:nvGrpSpPr>
      <p:grpSpPr>
        <a:xfrm>
          <a:off x="0" y="0"/>
          <a:ext cx="0" cy="0"/>
          <a:chOff x="0" y="0"/>
          <a:chExt cx="0" cy="0"/>
        </a:xfrm>
      </p:grpSpPr>
      <p:sp>
        <p:nvSpPr>
          <p:cNvPr id="762" name="Google Shape;762;g116452f9e36_0_226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63" name="Google Shape;763;g116452f9e36_0_226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1200"/>
              </a:spcBef>
              <a:spcAft>
                <a:spcPts val="0"/>
              </a:spcAft>
              <a:buSzPts val="1100"/>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7" name="Shape 767"/>
        <p:cNvGrpSpPr/>
        <p:nvPr/>
      </p:nvGrpSpPr>
      <p:grpSpPr>
        <a:xfrm>
          <a:off x="0" y="0"/>
          <a:ext cx="0" cy="0"/>
          <a:chOff x="0" y="0"/>
          <a:chExt cx="0" cy="0"/>
        </a:xfrm>
      </p:grpSpPr>
      <p:sp>
        <p:nvSpPr>
          <p:cNvPr id="768" name="Google Shape;768;g1160ca4f963_0_33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b="1" lang="en-GB"/>
              <a:t>Rubix:</a:t>
            </a:r>
            <a:r>
              <a:rPr lang="en-GB"/>
              <a:t> Event driven, asynchronous business process engine</a:t>
            </a:r>
            <a:endParaRPr/>
          </a:p>
          <a:p>
            <a:pPr indent="0" lvl="0" marL="0" rtl="0" algn="l">
              <a:spcBef>
                <a:spcPts val="0"/>
              </a:spcBef>
              <a:spcAft>
                <a:spcPts val="0"/>
              </a:spcAft>
              <a:buNone/>
            </a:pPr>
            <a:r>
              <a:rPr b="1" lang="en-GB" sz="900">
                <a:solidFill>
                  <a:schemeClr val="dk1"/>
                </a:solidFill>
              </a:rPr>
              <a:t>Book Order Scenario:</a:t>
            </a:r>
            <a:endParaRPr b="1" sz="900">
              <a:solidFill>
                <a:schemeClr val="dk1"/>
              </a:solidFill>
            </a:endParaRPr>
          </a:p>
          <a:p>
            <a:pPr indent="0" lvl="0" marL="0" rtl="0" algn="l">
              <a:spcBef>
                <a:spcPts val="0"/>
              </a:spcBef>
              <a:spcAft>
                <a:spcPts val="0"/>
              </a:spcAft>
              <a:buNone/>
            </a:pPr>
            <a:r>
              <a:rPr lang="en-GB" sz="900">
                <a:solidFill>
                  <a:schemeClr val="dk1"/>
                </a:solidFill>
              </a:rPr>
              <a:t>How does an order come into the Fluent platform and what happens?</a:t>
            </a:r>
            <a:endParaRPr sz="900">
              <a:solidFill>
                <a:schemeClr val="dk1"/>
              </a:solidFill>
            </a:endParaRPr>
          </a:p>
          <a:p>
            <a:pPr indent="-304800" lvl="0" marL="457200" rtl="0" algn="l">
              <a:spcBef>
                <a:spcPts val="0"/>
              </a:spcBef>
              <a:spcAft>
                <a:spcPts val="0"/>
              </a:spcAft>
              <a:buClr>
                <a:schemeClr val="dk1"/>
              </a:buClr>
              <a:buSzPts val="1200"/>
              <a:buAutoNum type="arabicPeriod"/>
            </a:pPr>
            <a:r>
              <a:rPr lang="en-GB" sz="900">
                <a:solidFill>
                  <a:schemeClr val="dk1"/>
                </a:solidFill>
              </a:rPr>
              <a:t>Customer places order (can go through middleware /  connector) and comes through the GraphQL API</a:t>
            </a:r>
            <a:endParaRPr sz="900">
              <a:solidFill>
                <a:schemeClr val="dk1"/>
              </a:solidFill>
            </a:endParaRPr>
          </a:p>
          <a:p>
            <a:pPr indent="-304800" lvl="0" marL="457200" rtl="0" algn="l">
              <a:spcBef>
                <a:spcPts val="0"/>
              </a:spcBef>
              <a:spcAft>
                <a:spcPts val="0"/>
              </a:spcAft>
              <a:buClr>
                <a:schemeClr val="dk1"/>
              </a:buClr>
              <a:buSzPts val="1200"/>
              <a:buAutoNum type="arabicPeriod"/>
            </a:pPr>
            <a:r>
              <a:rPr lang="en-GB" sz="900">
                <a:solidFill>
                  <a:schemeClr val="dk1"/>
                </a:solidFill>
              </a:rPr>
              <a:t>Order is stored (confirmation is returned to the client to “unblock” the client)</a:t>
            </a:r>
            <a:endParaRPr sz="900">
              <a:solidFill>
                <a:schemeClr val="dk1"/>
              </a:solidFill>
            </a:endParaRPr>
          </a:p>
          <a:p>
            <a:pPr indent="-304800" lvl="0" marL="457200" rtl="0" algn="l">
              <a:spcBef>
                <a:spcPts val="0"/>
              </a:spcBef>
              <a:spcAft>
                <a:spcPts val="0"/>
              </a:spcAft>
              <a:buClr>
                <a:schemeClr val="dk1"/>
              </a:buClr>
              <a:buSzPts val="1200"/>
              <a:buAutoNum type="arabicPeriod"/>
            </a:pPr>
            <a:r>
              <a:rPr lang="en-GB" sz="900">
                <a:solidFill>
                  <a:schemeClr val="dk1"/>
                </a:solidFill>
              </a:rPr>
              <a:t>“Book order” event is asynchronously sent to Rubix (orchestration engine)</a:t>
            </a:r>
            <a:endParaRPr b="1" sz="900">
              <a:solidFill>
                <a:schemeClr val="dk1"/>
              </a:solidFill>
            </a:endParaRPr>
          </a:p>
          <a:p>
            <a:pPr indent="-304800" lvl="1" marL="914400" rtl="0" algn="l">
              <a:spcBef>
                <a:spcPts val="0"/>
              </a:spcBef>
              <a:spcAft>
                <a:spcPts val="0"/>
              </a:spcAft>
              <a:buClr>
                <a:schemeClr val="dk1"/>
              </a:buClr>
              <a:buSzPts val="1200"/>
              <a:buAutoNum type="alphaLcPeriod"/>
            </a:pPr>
            <a:r>
              <a:rPr lang="en-GB" sz="900">
                <a:solidFill>
                  <a:schemeClr val="dk1"/>
                </a:solidFill>
              </a:rPr>
              <a:t>Finds workflow</a:t>
            </a:r>
            <a:endParaRPr sz="900">
              <a:solidFill>
                <a:schemeClr val="dk1"/>
              </a:solidFill>
            </a:endParaRPr>
          </a:p>
          <a:p>
            <a:pPr indent="-304800" lvl="1" marL="914400" rtl="0" algn="l">
              <a:spcBef>
                <a:spcPts val="0"/>
              </a:spcBef>
              <a:spcAft>
                <a:spcPts val="0"/>
              </a:spcAft>
              <a:buClr>
                <a:schemeClr val="dk1"/>
              </a:buClr>
              <a:buSzPts val="1200"/>
              <a:buAutoNum type="alphaLcPeriod"/>
            </a:pPr>
            <a:r>
              <a:rPr lang="en-GB" sz="900">
                <a:solidFill>
                  <a:schemeClr val="dk1"/>
                </a:solidFill>
              </a:rPr>
              <a:t>Loads required plugin</a:t>
            </a:r>
            <a:endParaRPr sz="900">
              <a:solidFill>
                <a:schemeClr val="dk1"/>
              </a:solidFill>
            </a:endParaRPr>
          </a:p>
          <a:p>
            <a:pPr indent="-304800" lvl="1" marL="914400" rtl="0" algn="l">
              <a:spcBef>
                <a:spcPts val="0"/>
              </a:spcBef>
              <a:spcAft>
                <a:spcPts val="0"/>
              </a:spcAft>
              <a:buClr>
                <a:schemeClr val="dk1"/>
              </a:buClr>
              <a:buSzPts val="1200"/>
              <a:buAutoNum type="alphaLcPeriod"/>
            </a:pPr>
            <a:r>
              <a:rPr lang="en-GB" sz="900">
                <a:solidFill>
                  <a:schemeClr val="dk1"/>
                </a:solidFill>
              </a:rPr>
              <a:t>Matches the event i.e. “event matching”</a:t>
            </a:r>
            <a:endParaRPr sz="900">
              <a:solidFill>
                <a:schemeClr val="dk1"/>
              </a:solidFill>
            </a:endParaRPr>
          </a:p>
          <a:p>
            <a:pPr indent="-304800" lvl="1" marL="914400" rtl="0" algn="l">
              <a:spcBef>
                <a:spcPts val="0"/>
              </a:spcBef>
              <a:spcAft>
                <a:spcPts val="0"/>
              </a:spcAft>
              <a:buClr>
                <a:schemeClr val="dk1"/>
              </a:buClr>
              <a:buSzPts val="1200"/>
              <a:buAutoNum type="alphaLcPeriod"/>
            </a:pPr>
            <a:r>
              <a:rPr lang="en-GB" sz="900">
                <a:solidFill>
                  <a:schemeClr val="dk1"/>
                </a:solidFill>
              </a:rPr>
              <a:t>Runs rules (can be anything e.g. find inventory, check products attributes, best way to fulfil the order)</a:t>
            </a:r>
            <a:endParaRPr sz="900">
              <a:solidFill>
                <a:schemeClr val="dk1"/>
              </a:solidFill>
            </a:endParaRPr>
          </a:p>
          <a:p>
            <a:pPr indent="-285750" lvl="2" marL="1371600" rtl="0" algn="l">
              <a:spcBef>
                <a:spcPts val="0"/>
              </a:spcBef>
              <a:spcAft>
                <a:spcPts val="0"/>
              </a:spcAft>
              <a:buClr>
                <a:schemeClr val="dk1"/>
              </a:buClr>
              <a:buSzPts val="900"/>
              <a:buAutoNum type="romanLcPeriod"/>
            </a:pPr>
            <a:r>
              <a:rPr lang="en-GB" sz="900">
                <a:solidFill>
                  <a:schemeClr val="dk1"/>
                </a:solidFill>
              </a:rPr>
              <a:t>find inventory</a:t>
            </a:r>
            <a:endParaRPr sz="900">
              <a:solidFill>
                <a:schemeClr val="dk1"/>
              </a:solidFill>
            </a:endParaRPr>
          </a:p>
          <a:p>
            <a:pPr indent="-285750" lvl="2" marL="1371600" rtl="0" algn="l">
              <a:spcBef>
                <a:spcPts val="0"/>
              </a:spcBef>
              <a:spcAft>
                <a:spcPts val="0"/>
              </a:spcAft>
              <a:buClr>
                <a:schemeClr val="dk1"/>
              </a:buClr>
              <a:buSzPts val="900"/>
              <a:buAutoNum type="romanLcPeriod"/>
            </a:pPr>
            <a:r>
              <a:rPr lang="en-GB" sz="900">
                <a:solidFill>
                  <a:schemeClr val="dk1"/>
                </a:solidFill>
              </a:rPr>
              <a:t>create the fulfilment -&gt; triggers another event</a:t>
            </a:r>
            <a:endParaRPr sz="900">
              <a:solidFill>
                <a:schemeClr val="dk1"/>
              </a:solidFill>
            </a:endParaRPr>
          </a:p>
          <a:p>
            <a:pPr indent="-285750" lvl="2" marL="1371600" rtl="0" algn="l">
              <a:spcBef>
                <a:spcPts val="0"/>
              </a:spcBef>
              <a:spcAft>
                <a:spcPts val="0"/>
              </a:spcAft>
              <a:buClr>
                <a:schemeClr val="dk1"/>
              </a:buClr>
              <a:buSzPts val="900"/>
              <a:buAutoNum type="romanLcPeriod"/>
            </a:pPr>
            <a:r>
              <a:rPr lang="en-GB" sz="900">
                <a:solidFill>
                  <a:schemeClr val="dk1"/>
                </a:solidFill>
              </a:rPr>
              <a:t>update order status</a:t>
            </a:r>
            <a:endParaRPr sz="900">
              <a:solidFill>
                <a:schemeClr val="dk1"/>
              </a:solidFill>
            </a:endParaRPr>
          </a:p>
          <a:p>
            <a:pPr indent="-285750" lvl="2" marL="1371600" rtl="0" algn="l">
              <a:spcBef>
                <a:spcPts val="0"/>
              </a:spcBef>
              <a:spcAft>
                <a:spcPts val="0"/>
              </a:spcAft>
              <a:buClr>
                <a:schemeClr val="dk1"/>
              </a:buClr>
              <a:buSzPts val="900"/>
              <a:buAutoNum type="romanLcPeriod"/>
            </a:pPr>
            <a:r>
              <a:rPr lang="en-GB" sz="900">
                <a:solidFill>
                  <a:schemeClr val="dk1"/>
                </a:solidFill>
              </a:rPr>
              <a:t>send webhook to external system</a:t>
            </a:r>
            <a:endParaRPr sz="900">
              <a:solidFill>
                <a:schemeClr val="dk1"/>
              </a:solidFill>
            </a:endParaRPr>
          </a:p>
          <a:p>
            <a:pPr indent="-285750" lvl="1" marL="914400" rtl="0" algn="l">
              <a:spcBef>
                <a:spcPts val="0"/>
              </a:spcBef>
              <a:spcAft>
                <a:spcPts val="0"/>
              </a:spcAft>
              <a:buClr>
                <a:schemeClr val="dk1"/>
              </a:buClr>
              <a:buSzPts val="900"/>
              <a:buAutoNum type="alphaLcPeriod"/>
            </a:pPr>
            <a:r>
              <a:rPr lang="en-GB" sz="900">
                <a:solidFill>
                  <a:schemeClr val="dk1"/>
                </a:solidFill>
              </a:rPr>
              <a:t>Execution produces audit events</a:t>
            </a:r>
            <a:endParaRPr sz="900">
              <a:solidFill>
                <a:schemeClr val="dk1"/>
              </a:solidFill>
            </a:endParaRPr>
          </a:p>
          <a:p>
            <a:pPr indent="-285750" lvl="0" marL="457200" rtl="0" algn="l">
              <a:spcBef>
                <a:spcPts val="0"/>
              </a:spcBef>
              <a:spcAft>
                <a:spcPts val="0"/>
              </a:spcAft>
              <a:buClr>
                <a:schemeClr val="dk1"/>
              </a:buClr>
              <a:buSzPts val="900"/>
              <a:buAutoNum type="arabicPeriod"/>
            </a:pPr>
            <a:r>
              <a:rPr lang="en-GB" sz="900">
                <a:solidFill>
                  <a:schemeClr val="dk1"/>
                </a:solidFill>
              </a:rPr>
              <a:t>Web app layers in this example Fluent Store are using the same approach by sending realtime (Orchestration) events</a:t>
            </a:r>
            <a:endParaRPr sz="900">
              <a:solidFill>
                <a:schemeClr val="dk1"/>
              </a:solidFill>
            </a:endParaRPr>
          </a:p>
          <a:p>
            <a:pPr indent="0" lvl="0" marL="0" rtl="0" algn="l">
              <a:spcBef>
                <a:spcPts val="0"/>
              </a:spcBef>
              <a:spcAft>
                <a:spcPts val="0"/>
              </a:spcAft>
              <a:buNone/>
            </a:pPr>
            <a:r>
              <a:t/>
            </a:r>
            <a:endParaRPr sz="900">
              <a:solidFill>
                <a:schemeClr val="dk1"/>
              </a:solidFill>
            </a:endParaRPr>
          </a:p>
          <a:p>
            <a:pPr indent="0" lvl="0" marL="0" rtl="0" algn="l">
              <a:spcBef>
                <a:spcPts val="0"/>
              </a:spcBef>
              <a:spcAft>
                <a:spcPts val="0"/>
              </a:spcAft>
              <a:buNone/>
            </a:pPr>
            <a:r>
              <a:rPr b="1" lang="en-GB" sz="900">
                <a:solidFill>
                  <a:schemeClr val="dk1"/>
                </a:solidFill>
              </a:rPr>
              <a:t>Only CREATE graphQL mutations will trigger an event and are orchestrated</a:t>
            </a:r>
            <a:endParaRPr b="1" sz="900">
              <a:solidFill>
                <a:schemeClr val="dk1"/>
              </a:solidFill>
            </a:endParaRPr>
          </a:p>
          <a:p>
            <a:pPr indent="0" lvl="0" marL="0" rtl="0" algn="l">
              <a:spcBef>
                <a:spcPts val="0"/>
              </a:spcBef>
              <a:spcAft>
                <a:spcPts val="0"/>
              </a:spcAft>
              <a:buNone/>
            </a:pPr>
            <a:r>
              <a:t/>
            </a:r>
            <a:endParaRPr/>
          </a:p>
        </p:txBody>
      </p:sp>
      <p:sp>
        <p:nvSpPr>
          <p:cNvPr id="769" name="Google Shape;769;g1160ca4f963_0_339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2" name="Shape 812"/>
        <p:cNvGrpSpPr/>
        <p:nvPr/>
      </p:nvGrpSpPr>
      <p:grpSpPr>
        <a:xfrm>
          <a:off x="0" y="0"/>
          <a:ext cx="0" cy="0"/>
          <a:chOff x="0" y="0"/>
          <a:chExt cx="0" cy="0"/>
        </a:xfrm>
      </p:grpSpPr>
      <p:sp>
        <p:nvSpPr>
          <p:cNvPr id="813" name="Google Shape;813;g1160ca4f963_0_3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14" name="Google Shape;814;g1160ca4f963_0_34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1200"/>
              </a:spcBef>
              <a:spcAft>
                <a:spcPts val="0"/>
              </a:spcAft>
              <a:buSzPts val="1100"/>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8" name="Shape 818"/>
        <p:cNvGrpSpPr/>
        <p:nvPr/>
      </p:nvGrpSpPr>
      <p:grpSpPr>
        <a:xfrm>
          <a:off x="0" y="0"/>
          <a:ext cx="0" cy="0"/>
          <a:chOff x="0" y="0"/>
          <a:chExt cx="0" cy="0"/>
        </a:xfrm>
      </p:grpSpPr>
      <p:sp>
        <p:nvSpPr>
          <p:cNvPr id="819" name="Google Shape;819;g1160ca4f963_0_3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20" name="Google Shape;820;g1160ca4f963_0_35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Clr>
                <a:schemeClr val="dk1"/>
              </a:buClr>
              <a:buSzPts val="1100"/>
              <a:buChar char="-"/>
            </a:pPr>
            <a:r>
              <a:rPr lang="en-GB">
                <a:solidFill>
                  <a:schemeClr val="dk1"/>
                </a:solidFill>
              </a:rPr>
              <a:t>Order and Location domain based entities currently need to use id based events</a:t>
            </a:r>
            <a:endParaRPr>
              <a:solidFill>
                <a:schemeClr val="dk1"/>
              </a:solidFill>
            </a:endParaRPr>
          </a:p>
          <a:p>
            <a:pPr indent="-298450" lvl="0" marL="457200" rtl="0" algn="l">
              <a:lnSpc>
                <a:spcPct val="100000"/>
              </a:lnSpc>
              <a:spcBef>
                <a:spcPts val="0"/>
              </a:spcBef>
              <a:spcAft>
                <a:spcPts val="0"/>
              </a:spcAft>
              <a:buClr>
                <a:schemeClr val="dk1"/>
              </a:buClr>
              <a:buSzPts val="1100"/>
              <a:buChar char="-"/>
            </a:pPr>
            <a:r>
              <a:rPr lang="en-GB">
                <a:solidFill>
                  <a:schemeClr val="dk1"/>
                </a:solidFill>
              </a:rPr>
              <a:t>Products, Inventory, Billing Account, … use ref based event</a:t>
            </a:r>
            <a:endParaRPr>
              <a:solidFill>
                <a:schemeClr val="dk1"/>
              </a:solidFill>
            </a:endParaRPr>
          </a:p>
          <a:p>
            <a:pPr indent="-298450" lvl="0" marL="457200" rtl="0" algn="l">
              <a:lnSpc>
                <a:spcPct val="100000"/>
              </a:lnSpc>
              <a:spcBef>
                <a:spcPts val="0"/>
              </a:spcBef>
              <a:spcAft>
                <a:spcPts val="0"/>
              </a:spcAft>
              <a:buClr>
                <a:schemeClr val="dk1"/>
              </a:buClr>
              <a:buSzPts val="1100"/>
              <a:buChar char="-"/>
            </a:pPr>
            <a:r>
              <a:rPr lang="en-GB">
                <a:solidFill>
                  <a:schemeClr val="dk1"/>
                </a:solidFill>
              </a:rPr>
              <a:t>Integrations:</a:t>
            </a:r>
            <a:endParaRPr>
              <a:solidFill>
                <a:schemeClr val="dk1"/>
              </a:solidFill>
            </a:endParaRPr>
          </a:p>
          <a:p>
            <a:pPr indent="-298450" lvl="1" marL="914400" rtl="0" algn="l">
              <a:lnSpc>
                <a:spcPct val="100000"/>
              </a:lnSpc>
              <a:spcBef>
                <a:spcPts val="0"/>
              </a:spcBef>
              <a:spcAft>
                <a:spcPts val="0"/>
              </a:spcAft>
              <a:buClr>
                <a:schemeClr val="dk1"/>
              </a:buClr>
              <a:buSzPts val="1100"/>
              <a:buChar char="-"/>
            </a:pPr>
            <a:r>
              <a:rPr lang="en-GB">
                <a:solidFill>
                  <a:schemeClr val="dk1"/>
                </a:solidFill>
              </a:rPr>
              <a:t>Ref: set by an external system</a:t>
            </a:r>
            <a:endParaRPr>
              <a:solidFill>
                <a:schemeClr val="dk1"/>
              </a:solidFill>
            </a:endParaRPr>
          </a:p>
          <a:p>
            <a:pPr indent="-298450" lvl="1" marL="914400" rtl="0" algn="l">
              <a:lnSpc>
                <a:spcPct val="100000"/>
              </a:lnSpc>
              <a:spcBef>
                <a:spcPts val="0"/>
              </a:spcBef>
              <a:spcAft>
                <a:spcPts val="0"/>
              </a:spcAft>
              <a:buClr>
                <a:schemeClr val="dk1"/>
              </a:buClr>
              <a:buSzPts val="1100"/>
              <a:buChar char="-"/>
            </a:pPr>
            <a:r>
              <a:rPr lang="en-GB">
                <a:solidFill>
                  <a:schemeClr val="dk1"/>
                </a:solidFill>
              </a:rPr>
              <a:t>Id: query via ref, get the id, then send event</a:t>
            </a:r>
            <a:endParaRPr>
              <a:solidFill>
                <a:schemeClr val="dk1"/>
              </a:solidFill>
            </a:endParaRPr>
          </a:p>
          <a:p>
            <a:pPr indent="-298450" lvl="0" marL="457200" rtl="0" algn="l">
              <a:lnSpc>
                <a:spcPct val="100000"/>
              </a:lnSpc>
              <a:spcBef>
                <a:spcPts val="0"/>
              </a:spcBef>
              <a:spcAft>
                <a:spcPts val="0"/>
              </a:spcAft>
              <a:buClr>
                <a:schemeClr val="dk1"/>
              </a:buClr>
              <a:buSzPts val="1100"/>
              <a:buChar char="-"/>
            </a:pPr>
            <a:r>
              <a:rPr lang="en-GB">
                <a:solidFill>
                  <a:schemeClr val="dk1"/>
                </a:solidFill>
              </a:rPr>
              <a:t>Attributes</a:t>
            </a:r>
            <a:endParaRPr>
              <a:solidFill>
                <a:schemeClr val="dk1"/>
              </a:solidFill>
            </a:endParaRPr>
          </a:p>
          <a:p>
            <a:pPr indent="-298450" lvl="1" marL="914400" rtl="0" algn="l">
              <a:lnSpc>
                <a:spcPct val="100000"/>
              </a:lnSpc>
              <a:spcBef>
                <a:spcPts val="0"/>
              </a:spcBef>
              <a:spcAft>
                <a:spcPts val="0"/>
              </a:spcAft>
              <a:buClr>
                <a:schemeClr val="dk1"/>
              </a:buClr>
              <a:buSzPts val="1100"/>
              <a:buChar char="-"/>
            </a:pPr>
            <a:r>
              <a:rPr lang="en-GB">
                <a:solidFill>
                  <a:schemeClr val="dk1"/>
                </a:solidFill>
              </a:rPr>
              <a:t>Json</a:t>
            </a:r>
            <a:endParaRPr>
              <a:solidFill>
                <a:schemeClr val="dk1"/>
              </a:solidFill>
            </a:endParaRPr>
          </a:p>
          <a:p>
            <a:pPr indent="-298450" lvl="0" marL="457200" rtl="0" algn="l">
              <a:lnSpc>
                <a:spcPct val="100000"/>
              </a:lnSpc>
              <a:spcBef>
                <a:spcPts val="0"/>
              </a:spcBef>
              <a:spcAft>
                <a:spcPts val="0"/>
              </a:spcAft>
              <a:buClr>
                <a:schemeClr val="dk1"/>
              </a:buClr>
              <a:buSzPts val="1100"/>
              <a:buChar char="-"/>
            </a:pPr>
            <a:r>
              <a:t/>
            </a:r>
            <a:endParaRPr>
              <a:solidFill>
                <a:schemeClr val="dk1"/>
              </a:solidFill>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9" name="Shape 829"/>
        <p:cNvGrpSpPr/>
        <p:nvPr/>
      </p:nvGrpSpPr>
      <p:grpSpPr>
        <a:xfrm>
          <a:off x="0" y="0"/>
          <a:ext cx="0" cy="0"/>
          <a:chOff x="0" y="0"/>
          <a:chExt cx="0" cy="0"/>
        </a:xfrm>
      </p:grpSpPr>
      <p:sp>
        <p:nvSpPr>
          <p:cNvPr id="830" name="Google Shape;830;g23d6142eee0_0_33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31" name="Google Shape;831;g23d6142eee0_0_33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1200"/>
              </a:spcBef>
              <a:spcAft>
                <a:spcPts val="0"/>
              </a:spcAft>
              <a:buSzPts val="11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7" name="Shape 507"/>
        <p:cNvGrpSpPr/>
        <p:nvPr/>
      </p:nvGrpSpPr>
      <p:grpSpPr>
        <a:xfrm>
          <a:off x="0" y="0"/>
          <a:ext cx="0" cy="0"/>
          <a:chOff x="0" y="0"/>
          <a:chExt cx="0" cy="0"/>
        </a:xfrm>
      </p:grpSpPr>
      <p:sp>
        <p:nvSpPr>
          <p:cNvPr id="508" name="Google Shape;508;g1160ca4f963_0_71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09" name="Google Shape;509;g1160ca4f963_0_7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5" name="Shape 835"/>
        <p:cNvGrpSpPr/>
        <p:nvPr/>
      </p:nvGrpSpPr>
      <p:grpSpPr>
        <a:xfrm>
          <a:off x="0" y="0"/>
          <a:ext cx="0" cy="0"/>
          <a:chOff x="0" y="0"/>
          <a:chExt cx="0" cy="0"/>
        </a:xfrm>
      </p:grpSpPr>
      <p:sp>
        <p:nvSpPr>
          <p:cNvPr id="836" name="Google Shape;836;g23d6142eee0_0_3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37" name="Google Shape;837;g23d6142eee0_0_34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Clr>
                <a:schemeClr val="dk1"/>
              </a:buClr>
              <a:buSzPts val="1100"/>
              <a:buChar char="-"/>
            </a:pPr>
            <a:r>
              <a:rPr lang="en-GB">
                <a:solidFill>
                  <a:schemeClr val="dk1"/>
                </a:solidFill>
              </a:rPr>
              <a:t>Order and Location domain based entities currently need to use id based events</a:t>
            </a:r>
            <a:endParaRPr>
              <a:solidFill>
                <a:schemeClr val="dk1"/>
              </a:solidFill>
            </a:endParaRPr>
          </a:p>
          <a:p>
            <a:pPr indent="-298450" lvl="0" marL="457200" rtl="0" algn="l">
              <a:lnSpc>
                <a:spcPct val="100000"/>
              </a:lnSpc>
              <a:spcBef>
                <a:spcPts val="0"/>
              </a:spcBef>
              <a:spcAft>
                <a:spcPts val="0"/>
              </a:spcAft>
              <a:buClr>
                <a:schemeClr val="dk1"/>
              </a:buClr>
              <a:buSzPts val="1100"/>
              <a:buChar char="-"/>
            </a:pPr>
            <a:r>
              <a:rPr lang="en-GB">
                <a:solidFill>
                  <a:schemeClr val="dk1"/>
                </a:solidFill>
              </a:rPr>
              <a:t>Products, Inventory, Billing Account, … use ref based event</a:t>
            </a:r>
            <a:endParaRPr>
              <a:solidFill>
                <a:schemeClr val="dk1"/>
              </a:solidFill>
            </a:endParaRPr>
          </a:p>
          <a:p>
            <a:pPr indent="-298450" lvl="0" marL="457200" rtl="0" algn="l">
              <a:lnSpc>
                <a:spcPct val="100000"/>
              </a:lnSpc>
              <a:spcBef>
                <a:spcPts val="0"/>
              </a:spcBef>
              <a:spcAft>
                <a:spcPts val="0"/>
              </a:spcAft>
              <a:buClr>
                <a:schemeClr val="dk1"/>
              </a:buClr>
              <a:buSzPts val="1100"/>
              <a:buChar char="-"/>
            </a:pPr>
            <a:r>
              <a:rPr lang="en-GB">
                <a:solidFill>
                  <a:schemeClr val="dk1"/>
                </a:solidFill>
              </a:rPr>
              <a:t>Integrations:</a:t>
            </a:r>
            <a:endParaRPr>
              <a:solidFill>
                <a:schemeClr val="dk1"/>
              </a:solidFill>
            </a:endParaRPr>
          </a:p>
          <a:p>
            <a:pPr indent="-298450" lvl="1" marL="914400" rtl="0" algn="l">
              <a:lnSpc>
                <a:spcPct val="100000"/>
              </a:lnSpc>
              <a:spcBef>
                <a:spcPts val="0"/>
              </a:spcBef>
              <a:spcAft>
                <a:spcPts val="0"/>
              </a:spcAft>
              <a:buClr>
                <a:schemeClr val="dk1"/>
              </a:buClr>
              <a:buSzPts val="1100"/>
              <a:buChar char="-"/>
            </a:pPr>
            <a:r>
              <a:rPr lang="en-GB">
                <a:solidFill>
                  <a:schemeClr val="dk1"/>
                </a:solidFill>
              </a:rPr>
              <a:t>Ref: set by an external system</a:t>
            </a:r>
            <a:endParaRPr>
              <a:solidFill>
                <a:schemeClr val="dk1"/>
              </a:solidFill>
            </a:endParaRPr>
          </a:p>
          <a:p>
            <a:pPr indent="-298450" lvl="1" marL="914400" rtl="0" algn="l">
              <a:lnSpc>
                <a:spcPct val="100000"/>
              </a:lnSpc>
              <a:spcBef>
                <a:spcPts val="0"/>
              </a:spcBef>
              <a:spcAft>
                <a:spcPts val="0"/>
              </a:spcAft>
              <a:buClr>
                <a:schemeClr val="dk1"/>
              </a:buClr>
              <a:buSzPts val="1100"/>
              <a:buChar char="-"/>
            </a:pPr>
            <a:r>
              <a:rPr lang="en-GB">
                <a:solidFill>
                  <a:schemeClr val="dk1"/>
                </a:solidFill>
              </a:rPr>
              <a:t>Id: query via ref, get the id, then send event</a:t>
            </a:r>
            <a:endParaRPr>
              <a:solidFill>
                <a:schemeClr val="dk1"/>
              </a:solidFill>
            </a:endParaRPr>
          </a:p>
          <a:p>
            <a:pPr indent="-298450" lvl="0" marL="457200" rtl="0" algn="l">
              <a:lnSpc>
                <a:spcPct val="100000"/>
              </a:lnSpc>
              <a:spcBef>
                <a:spcPts val="0"/>
              </a:spcBef>
              <a:spcAft>
                <a:spcPts val="0"/>
              </a:spcAft>
              <a:buClr>
                <a:schemeClr val="dk1"/>
              </a:buClr>
              <a:buSzPts val="1100"/>
              <a:buChar char="-"/>
            </a:pPr>
            <a:r>
              <a:rPr lang="en-GB">
                <a:solidFill>
                  <a:schemeClr val="dk1"/>
                </a:solidFill>
              </a:rPr>
              <a:t>Attributes</a:t>
            </a:r>
            <a:endParaRPr>
              <a:solidFill>
                <a:schemeClr val="dk1"/>
              </a:solidFill>
            </a:endParaRPr>
          </a:p>
          <a:p>
            <a:pPr indent="-298450" lvl="1" marL="914400" rtl="0" algn="l">
              <a:lnSpc>
                <a:spcPct val="100000"/>
              </a:lnSpc>
              <a:spcBef>
                <a:spcPts val="0"/>
              </a:spcBef>
              <a:spcAft>
                <a:spcPts val="0"/>
              </a:spcAft>
              <a:buClr>
                <a:schemeClr val="dk1"/>
              </a:buClr>
              <a:buSzPts val="1100"/>
              <a:buChar char="-"/>
            </a:pPr>
            <a:r>
              <a:rPr lang="en-GB">
                <a:solidFill>
                  <a:schemeClr val="dk1"/>
                </a:solidFill>
              </a:rPr>
              <a:t>Json</a:t>
            </a:r>
            <a:endParaRPr>
              <a:solidFill>
                <a:schemeClr val="dk1"/>
              </a:solidFill>
            </a:endParaRPr>
          </a:p>
          <a:p>
            <a:pPr indent="-298450" lvl="0" marL="457200" rtl="0" algn="l">
              <a:lnSpc>
                <a:spcPct val="100000"/>
              </a:lnSpc>
              <a:spcBef>
                <a:spcPts val="0"/>
              </a:spcBef>
              <a:spcAft>
                <a:spcPts val="0"/>
              </a:spcAft>
              <a:buClr>
                <a:schemeClr val="dk1"/>
              </a:buClr>
              <a:buSzPts val="1100"/>
              <a:buChar char="-"/>
            </a:pPr>
            <a:r>
              <a:t/>
            </a:r>
            <a:endParaRPr>
              <a:solidFill>
                <a:schemeClr val="dk1"/>
              </a:solidFill>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7" name="Shape 847"/>
        <p:cNvGrpSpPr/>
        <p:nvPr/>
      </p:nvGrpSpPr>
      <p:grpSpPr>
        <a:xfrm>
          <a:off x="0" y="0"/>
          <a:ext cx="0" cy="0"/>
          <a:chOff x="0" y="0"/>
          <a:chExt cx="0" cy="0"/>
        </a:xfrm>
      </p:grpSpPr>
      <p:sp>
        <p:nvSpPr>
          <p:cNvPr id="848" name="Google Shape;848;g23d6142eee0_0_6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49" name="Google Shape;849;g23d6142eee0_0_63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1200"/>
              </a:spcBef>
              <a:spcAft>
                <a:spcPts val="0"/>
              </a:spcAft>
              <a:buSzPts val="1100"/>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3" name="Shape 853"/>
        <p:cNvGrpSpPr/>
        <p:nvPr/>
      </p:nvGrpSpPr>
      <p:grpSpPr>
        <a:xfrm>
          <a:off x="0" y="0"/>
          <a:ext cx="0" cy="0"/>
          <a:chOff x="0" y="0"/>
          <a:chExt cx="0" cy="0"/>
        </a:xfrm>
      </p:grpSpPr>
      <p:sp>
        <p:nvSpPr>
          <p:cNvPr id="854" name="Google Shape;854;g23d6142eee0_0_6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55" name="Google Shape;855;g23d6142eee0_0_63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1200"/>
              </a:spcBef>
              <a:spcAft>
                <a:spcPts val="0"/>
              </a:spcAft>
              <a:buSzPts val="1100"/>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9" name="Shape 859"/>
        <p:cNvGrpSpPr/>
        <p:nvPr/>
      </p:nvGrpSpPr>
      <p:grpSpPr>
        <a:xfrm>
          <a:off x="0" y="0"/>
          <a:ext cx="0" cy="0"/>
          <a:chOff x="0" y="0"/>
          <a:chExt cx="0" cy="0"/>
        </a:xfrm>
      </p:grpSpPr>
      <p:sp>
        <p:nvSpPr>
          <p:cNvPr id="860" name="Google Shape;860;g23d6142eee0_0_6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61" name="Google Shape;861;g23d6142eee0_0_64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1200"/>
              </a:spcBef>
              <a:spcAft>
                <a:spcPts val="0"/>
              </a:spcAft>
              <a:buSzPts val="1100"/>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5" name="Shape 865"/>
        <p:cNvGrpSpPr/>
        <p:nvPr/>
      </p:nvGrpSpPr>
      <p:grpSpPr>
        <a:xfrm>
          <a:off x="0" y="0"/>
          <a:ext cx="0" cy="0"/>
          <a:chOff x="0" y="0"/>
          <a:chExt cx="0" cy="0"/>
        </a:xfrm>
      </p:grpSpPr>
      <p:sp>
        <p:nvSpPr>
          <p:cNvPr id="866" name="Google Shape;866;g23d6142eee0_0_6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67" name="Google Shape;867;g23d6142eee0_0_64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1200"/>
              </a:spcBef>
              <a:spcAft>
                <a:spcPts val="0"/>
              </a:spcAft>
              <a:buSzPts val="1100"/>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2" name="Shape 872"/>
        <p:cNvGrpSpPr/>
        <p:nvPr/>
      </p:nvGrpSpPr>
      <p:grpSpPr>
        <a:xfrm>
          <a:off x="0" y="0"/>
          <a:ext cx="0" cy="0"/>
          <a:chOff x="0" y="0"/>
          <a:chExt cx="0" cy="0"/>
        </a:xfrm>
      </p:grpSpPr>
      <p:sp>
        <p:nvSpPr>
          <p:cNvPr id="873" name="Google Shape;873;g1fddb5b9408_0_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74" name="Google Shape;874;g1fddb5b9408_0_2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1200"/>
              </a:spcBef>
              <a:spcAft>
                <a:spcPts val="0"/>
              </a:spcAft>
              <a:buSzPts val="1100"/>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1" name="Shape 881"/>
        <p:cNvGrpSpPr/>
        <p:nvPr/>
      </p:nvGrpSpPr>
      <p:grpSpPr>
        <a:xfrm>
          <a:off x="0" y="0"/>
          <a:ext cx="0" cy="0"/>
          <a:chOff x="0" y="0"/>
          <a:chExt cx="0" cy="0"/>
        </a:xfrm>
      </p:grpSpPr>
      <p:sp>
        <p:nvSpPr>
          <p:cNvPr id="882" name="Google Shape;882;g1160ca4f963_0_35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83" name="Google Shape;883;g1160ca4f963_0_35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15000"/>
              </a:lnSpc>
              <a:spcBef>
                <a:spcPts val="0"/>
              </a:spcBef>
              <a:spcAft>
                <a:spcPts val="0"/>
              </a:spcAft>
              <a:buClr>
                <a:schemeClr val="dk1"/>
              </a:buClr>
              <a:buSzPts val="1100"/>
              <a:buChar char="-"/>
            </a:pPr>
            <a:r>
              <a:rPr lang="en-GB">
                <a:solidFill>
                  <a:schemeClr val="dk1"/>
                </a:solidFill>
              </a:rPr>
              <a:t>Public key is available on Lingo</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GB">
                <a:solidFill>
                  <a:schemeClr val="dk1"/>
                </a:solidFill>
              </a:rPr>
              <a:t>Retry mechanism</a:t>
            </a:r>
            <a:endParaRPr>
              <a:solidFill>
                <a:schemeClr val="dk1"/>
              </a:solidFill>
            </a:endParaRPr>
          </a:p>
          <a:p>
            <a:pPr indent="-298450" lvl="1" marL="914400" rtl="0" algn="l">
              <a:lnSpc>
                <a:spcPct val="115000"/>
              </a:lnSpc>
              <a:spcBef>
                <a:spcPts val="0"/>
              </a:spcBef>
              <a:spcAft>
                <a:spcPts val="0"/>
              </a:spcAft>
              <a:buClr>
                <a:schemeClr val="dk1"/>
              </a:buClr>
              <a:buSzPts val="1100"/>
              <a:buChar char="-"/>
            </a:pPr>
            <a:r>
              <a:rPr lang="en-GB">
                <a:solidFill>
                  <a:schemeClr val="dk1"/>
                </a:solidFill>
                <a:latin typeface="Lato"/>
                <a:ea typeface="Lato"/>
                <a:cs typeface="Lato"/>
                <a:sym typeface="Lato"/>
              </a:rPr>
              <a:t>10s connection timeout (prevents blocking the caller due to the long server processing time)</a:t>
            </a:r>
            <a:endParaRPr>
              <a:solidFill>
                <a:schemeClr val="dk1"/>
              </a:solidFill>
              <a:latin typeface="Lato"/>
              <a:ea typeface="Lato"/>
              <a:cs typeface="Lato"/>
              <a:sym typeface="Lato"/>
            </a:endParaRPr>
          </a:p>
          <a:p>
            <a:pPr indent="-298450" lvl="1" marL="914400" rtl="0" algn="l">
              <a:lnSpc>
                <a:spcPct val="115000"/>
              </a:lnSpc>
              <a:spcBef>
                <a:spcPts val="0"/>
              </a:spcBef>
              <a:spcAft>
                <a:spcPts val="0"/>
              </a:spcAft>
              <a:buClr>
                <a:schemeClr val="dk1"/>
              </a:buClr>
              <a:buSzPts val="1100"/>
              <a:buChar char="-"/>
            </a:pPr>
            <a:r>
              <a:rPr lang="en-GB">
                <a:solidFill>
                  <a:schemeClr val="dk1"/>
                </a:solidFill>
                <a:latin typeface="Lato"/>
                <a:ea typeface="Lato"/>
                <a:cs typeface="Lato"/>
                <a:sym typeface="Lato"/>
              </a:rPr>
              <a:t>10s read timeout (is applied from the time of connection establishment and is triggered when returning the response takes too long)</a:t>
            </a:r>
            <a:endParaRPr>
              <a:solidFill>
                <a:schemeClr val="dk1"/>
              </a:solidFill>
              <a:latin typeface="Lato"/>
              <a:ea typeface="Lato"/>
              <a:cs typeface="Lato"/>
              <a:sym typeface="Lato"/>
            </a:endParaRPr>
          </a:p>
          <a:p>
            <a:pPr indent="-298450" lvl="1" marL="914400" rtl="0" algn="l">
              <a:lnSpc>
                <a:spcPct val="115000"/>
              </a:lnSpc>
              <a:spcBef>
                <a:spcPts val="0"/>
              </a:spcBef>
              <a:spcAft>
                <a:spcPts val="0"/>
              </a:spcAft>
              <a:buClr>
                <a:schemeClr val="dk1"/>
              </a:buClr>
              <a:buSzPts val="1100"/>
              <a:buFont typeface="Lato"/>
              <a:buChar char="-"/>
            </a:pPr>
            <a:r>
              <a:rPr lang="en-GB">
                <a:solidFill>
                  <a:schemeClr val="dk1"/>
                </a:solidFill>
                <a:latin typeface="Lato"/>
                <a:ea typeface="Lato"/>
                <a:cs typeface="Lato"/>
                <a:sym typeface="Lato"/>
              </a:rPr>
              <a:t>4xx and 5xx are considered as successful requests</a:t>
            </a:r>
            <a:endParaRPr>
              <a:solidFill>
                <a:schemeClr val="dk1"/>
              </a:solidFill>
              <a:latin typeface="Lato"/>
              <a:ea typeface="Lato"/>
              <a:cs typeface="Lato"/>
              <a:sym typeface="Lato"/>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9" name="Shape 889"/>
        <p:cNvGrpSpPr/>
        <p:nvPr/>
      </p:nvGrpSpPr>
      <p:grpSpPr>
        <a:xfrm>
          <a:off x="0" y="0"/>
          <a:ext cx="0" cy="0"/>
          <a:chOff x="0" y="0"/>
          <a:chExt cx="0" cy="0"/>
        </a:xfrm>
      </p:grpSpPr>
      <p:sp>
        <p:nvSpPr>
          <p:cNvPr id="890" name="Google Shape;890;g1160ca4f963_0_33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91" name="Google Shape;891;g1160ca4f963_0_338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15000"/>
              </a:lnSpc>
              <a:spcBef>
                <a:spcPts val="0"/>
              </a:spcBef>
              <a:spcAft>
                <a:spcPts val="0"/>
              </a:spcAft>
              <a:buClr>
                <a:schemeClr val="dk1"/>
              </a:buClr>
              <a:buSzPts val="1100"/>
              <a:buChar char="-"/>
            </a:pPr>
            <a:r>
              <a:t/>
            </a:r>
            <a:endParaRPr>
              <a:solidFill>
                <a:schemeClr val="dk1"/>
              </a:solidFill>
              <a:latin typeface="Lato"/>
              <a:ea typeface="Lato"/>
              <a:cs typeface="Lato"/>
              <a:sym typeface="Lato"/>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5" name="Shape 895"/>
        <p:cNvGrpSpPr/>
        <p:nvPr/>
      </p:nvGrpSpPr>
      <p:grpSpPr>
        <a:xfrm>
          <a:off x="0" y="0"/>
          <a:ext cx="0" cy="0"/>
          <a:chOff x="0" y="0"/>
          <a:chExt cx="0" cy="0"/>
        </a:xfrm>
      </p:grpSpPr>
      <p:sp>
        <p:nvSpPr>
          <p:cNvPr id="896" name="Google Shape;896;g116452f9e36_0_6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97" name="Google Shape;897;g116452f9e36_0_65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1200"/>
              </a:spcBef>
              <a:spcAft>
                <a:spcPts val="0"/>
              </a:spcAft>
              <a:buSzPts val="1100"/>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1" name="Shape 901"/>
        <p:cNvGrpSpPr/>
        <p:nvPr/>
      </p:nvGrpSpPr>
      <p:grpSpPr>
        <a:xfrm>
          <a:off x="0" y="0"/>
          <a:ext cx="0" cy="0"/>
          <a:chOff x="0" y="0"/>
          <a:chExt cx="0" cy="0"/>
        </a:xfrm>
      </p:grpSpPr>
      <p:sp>
        <p:nvSpPr>
          <p:cNvPr id="902" name="Google Shape;902;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03" name="Google Shape;903;p5: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4" name="Shape 514"/>
        <p:cNvGrpSpPr/>
        <p:nvPr/>
      </p:nvGrpSpPr>
      <p:grpSpPr>
        <a:xfrm>
          <a:off x="0" y="0"/>
          <a:ext cx="0" cy="0"/>
          <a:chOff x="0" y="0"/>
          <a:chExt cx="0" cy="0"/>
        </a:xfrm>
      </p:grpSpPr>
      <p:sp>
        <p:nvSpPr>
          <p:cNvPr id="515" name="Google Shape;515;g1160ca4f963_0_101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16" name="Google Shape;516;g1160ca4f963_0_10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8" name="Shape 908"/>
        <p:cNvGrpSpPr/>
        <p:nvPr/>
      </p:nvGrpSpPr>
      <p:grpSpPr>
        <a:xfrm>
          <a:off x="0" y="0"/>
          <a:ext cx="0" cy="0"/>
          <a:chOff x="0" y="0"/>
          <a:chExt cx="0" cy="0"/>
        </a:xfrm>
      </p:grpSpPr>
      <p:sp>
        <p:nvSpPr>
          <p:cNvPr id="909" name="Google Shape;909;g116452f9e36_0_663:notes"/>
          <p:cNvSpPr txBox="1"/>
          <p:nvPr>
            <p:ph idx="1" type="body"/>
          </p:nvPr>
        </p:nvSpPr>
        <p:spPr>
          <a:xfrm>
            <a:off x="685800" y="4400550"/>
            <a:ext cx="5486400" cy="3600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900"/>
              <a:buFont typeface="Calibri"/>
              <a:buNone/>
            </a:pPr>
            <a:r>
              <a:t/>
            </a:r>
            <a:endParaRPr/>
          </a:p>
        </p:txBody>
      </p:sp>
      <p:sp>
        <p:nvSpPr>
          <p:cNvPr id="910" name="Google Shape;910;g116452f9e36_0_66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4" name="Shape 964"/>
        <p:cNvGrpSpPr/>
        <p:nvPr/>
      </p:nvGrpSpPr>
      <p:grpSpPr>
        <a:xfrm>
          <a:off x="0" y="0"/>
          <a:ext cx="0" cy="0"/>
          <a:chOff x="0" y="0"/>
          <a:chExt cx="0" cy="0"/>
        </a:xfrm>
      </p:grpSpPr>
      <p:sp>
        <p:nvSpPr>
          <p:cNvPr id="965" name="Google Shape;965;g116452f9e36_0_65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66" name="Google Shape;966;g116452f9e36_0_65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1200"/>
              </a:spcBef>
              <a:spcAft>
                <a:spcPts val="0"/>
              </a:spcAft>
              <a:buSzPts val="1100"/>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0" name="Shape 970"/>
        <p:cNvGrpSpPr/>
        <p:nvPr/>
      </p:nvGrpSpPr>
      <p:grpSpPr>
        <a:xfrm>
          <a:off x="0" y="0"/>
          <a:ext cx="0" cy="0"/>
          <a:chOff x="0" y="0"/>
          <a:chExt cx="0" cy="0"/>
        </a:xfrm>
      </p:grpSpPr>
      <p:sp>
        <p:nvSpPr>
          <p:cNvPr id="971" name="Google Shape;971;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972" name="Google Shape;972;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1" name="Shape 981"/>
        <p:cNvGrpSpPr/>
        <p:nvPr/>
      </p:nvGrpSpPr>
      <p:grpSpPr>
        <a:xfrm>
          <a:off x="0" y="0"/>
          <a:ext cx="0" cy="0"/>
          <a:chOff x="0" y="0"/>
          <a:chExt cx="0" cy="0"/>
        </a:xfrm>
      </p:grpSpPr>
      <p:sp>
        <p:nvSpPr>
          <p:cNvPr id="982" name="Google Shape;982;p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83" name="Google Shape;983;p9: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9" name="Shape 989"/>
        <p:cNvGrpSpPr/>
        <p:nvPr/>
      </p:nvGrpSpPr>
      <p:grpSpPr>
        <a:xfrm>
          <a:off x="0" y="0"/>
          <a:ext cx="0" cy="0"/>
          <a:chOff x="0" y="0"/>
          <a:chExt cx="0" cy="0"/>
        </a:xfrm>
      </p:grpSpPr>
      <p:sp>
        <p:nvSpPr>
          <p:cNvPr id="990" name="Google Shape;990;p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91" name="Google Shape;991;p10: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7" name="Shape 997"/>
        <p:cNvGrpSpPr/>
        <p:nvPr/>
      </p:nvGrpSpPr>
      <p:grpSpPr>
        <a:xfrm>
          <a:off x="0" y="0"/>
          <a:ext cx="0" cy="0"/>
          <a:chOff x="0" y="0"/>
          <a:chExt cx="0" cy="0"/>
        </a:xfrm>
      </p:grpSpPr>
      <p:sp>
        <p:nvSpPr>
          <p:cNvPr id="998" name="Google Shape;998;g116452f9e36_0_7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99" name="Google Shape;999;g116452f9e36_0_7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5" name="Shape 1005"/>
        <p:cNvGrpSpPr/>
        <p:nvPr/>
      </p:nvGrpSpPr>
      <p:grpSpPr>
        <a:xfrm>
          <a:off x="0" y="0"/>
          <a:ext cx="0" cy="0"/>
          <a:chOff x="0" y="0"/>
          <a:chExt cx="0" cy="0"/>
        </a:xfrm>
      </p:grpSpPr>
      <p:sp>
        <p:nvSpPr>
          <p:cNvPr id="1006" name="Google Shape;1006;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007" name="Google Shape;1007;p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6" name="Shape 1016"/>
        <p:cNvGrpSpPr/>
        <p:nvPr/>
      </p:nvGrpSpPr>
      <p:grpSpPr>
        <a:xfrm>
          <a:off x="0" y="0"/>
          <a:ext cx="0" cy="0"/>
          <a:chOff x="0" y="0"/>
          <a:chExt cx="0" cy="0"/>
        </a:xfrm>
      </p:grpSpPr>
      <p:sp>
        <p:nvSpPr>
          <p:cNvPr id="1017" name="Google Shape;1017;p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18" name="Google Shape;1018;p7: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3" name="Shape 1023"/>
        <p:cNvGrpSpPr/>
        <p:nvPr/>
      </p:nvGrpSpPr>
      <p:grpSpPr>
        <a:xfrm>
          <a:off x="0" y="0"/>
          <a:ext cx="0" cy="0"/>
          <a:chOff x="0" y="0"/>
          <a:chExt cx="0" cy="0"/>
        </a:xfrm>
      </p:grpSpPr>
      <p:sp>
        <p:nvSpPr>
          <p:cNvPr id="1024" name="Google Shape;1024;g116452f9e36_0_7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25" name="Google Shape;1025;g116452f9e36_0_7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1" name="Shape 1031"/>
        <p:cNvGrpSpPr/>
        <p:nvPr/>
      </p:nvGrpSpPr>
      <p:grpSpPr>
        <a:xfrm>
          <a:off x="0" y="0"/>
          <a:ext cx="0" cy="0"/>
          <a:chOff x="0" y="0"/>
          <a:chExt cx="0" cy="0"/>
        </a:xfrm>
      </p:grpSpPr>
      <p:sp>
        <p:nvSpPr>
          <p:cNvPr id="1032" name="Google Shape;1032;g116452f9e36_0_228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33" name="Google Shape;1033;g116452f9e36_0_228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120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4" name="Shape 534"/>
        <p:cNvGrpSpPr/>
        <p:nvPr/>
      </p:nvGrpSpPr>
      <p:grpSpPr>
        <a:xfrm>
          <a:off x="0" y="0"/>
          <a:ext cx="0" cy="0"/>
          <a:chOff x="0" y="0"/>
          <a:chExt cx="0" cy="0"/>
        </a:xfrm>
      </p:grpSpPr>
      <p:sp>
        <p:nvSpPr>
          <p:cNvPr id="535" name="Google Shape;535;g1160ca4f963_0_19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36" name="Google Shape;536;g1160ca4f963_0_19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7" name="Shape 1037"/>
        <p:cNvGrpSpPr/>
        <p:nvPr/>
      </p:nvGrpSpPr>
      <p:grpSpPr>
        <a:xfrm>
          <a:off x="0" y="0"/>
          <a:ext cx="0" cy="0"/>
          <a:chOff x="0" y="0"/>
          <a:chExt cx="0" cy="0"/>
        </a:xfrm>
      </p:grpSpPr>
      <p:sp>
        <p:nvSpPr>
          <p:cNvPr id="1038" name="Google Shape;1038;g116452f9e36_0_28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39" name="Google Shape;1039;g116452f9e36_0_28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Font typeface="Arial"/>
              <a:buNone/>
            </a:pPr>
            <a:r>
              <a:rPr lang="en-GB">
                <a:solidFill>
                  <a:schemeClr val="dk1"/>
                </a:solidFill>
              </a:rPr>
              <a:t>Tuning techniques &amp; factors that will influence the optimal processing time:</a:t>
            </a:r>
            <a:endParaRPr>
              <a:solidFill>
                <a:schemeClr val="dk1"/>
              </a:solidFill>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Key dimensions that influence processing time</a:t>
            </a:r>
            <a:endParaRPr/>
          </a:p>
          <a:p>
            <a:pPr indent="0" lvl="0" marL="0" rtl="0" algn="l">
              <a:spcBef>
                <a:spcPts val="0"/>
              </a:spcBef>
              <a:spcAft>
                <a:spcPts val="0"/>
              </a:spcAft>
              <a:buNone/>
            </a:pPr>
            <a:r>
              <a:rPr lang="en-GB"/>
              <a:t>Features (controls/buffer, VCs, network of locations, aggregates)</a:t>
            </a:r>
            <a:endParaRPr/>
          </a:p>
          <a:p>
            <a:pPr indent="0" lvl="0" marL="0" rtl="0" algn="l">
              <a:spcBef>
                <a:spcPts val="0"/>
              </a:spcBef>
              <a:spcAft>
                <a:spcPts val="0"/>
              </a:spcAft>
              <a:buNone/>
            </a:pPr>
            <a:r>
              <a:rPr lang="en-GB"/>
              <a:t>Batch vs realtime/delta</a:t>
            </a:r>
            <a:endParaRPr/>
          </a:p>
          <a:p>
            <a:pPr indent="0" lvl="0" marL="0" rtl="0" algn="l">
              <a:spcBef>
                <a:spcPts val="0"/>
              </a:spcBef>
              <a:spcAft>
                <a:spcPts val="0"/>
              </a:spcAft>
              <a:buNone/>
            </a:pPr>
            <a:r>
              <a:rPr lang="en-GB"/>
              <a:t>Load time vs request time processing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Logging + monitoring to have better visibility on above</a:t>
            </a:r>
            <a:endParaRPr/>
          </a:p>
          <a:p>
            <a:pPr indent="0" lvl="0" marL="0" rtl="0" algn="l">
              <a:spcBef>
                <a:spcPts val="0"/>
              </a:spcBef>
              <a:spcAft>
                <a:spcPts val="0"/>
              </a:spcAft>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2" name="Shape 1082"/>
        <p:cNvGrpSpPr/>
        <p:nvPr/>
      </p:nvGrpSpPr>
      <p:grpSpPr>
        <a:xfrm>
          <a:off x="0" y="0"/>
          <a:ext cx="0" cy="0"/>
          <a:chOff x="0" y="0"/>
          <a:chExt cx="0" cy="0"/>
        </a:xfrm>
      </p:grpSpPr>
      <p:sp>
        <p:nvSpPr>
          <p:cNvPr id="1083" name="Google Shape;1083;p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84" name="Google Shape;1084;p15: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9" name="Shape 1089"/>
        <p:cNvGrpSpPr/>
        <p:nvPr/>
      </p:nvGrpSpPr>
      <p:grpSpPr>
        <a:xfrm>
          <a:off x="0" y="0"/>
          <a:ext cx="0" cy="0"/>
          <a:chOff x="0" y="0"/>
          <a:chExt cx="0" cy="0"/>
        </a:xfrm>
      </p:grpSpPr>
      <p:sp>
        <p:nvSpPr>
          <p:cNvPr id="1090" name="Google Shape;1090;g116452f9e36_0_1017:notes"/>
          <p:cNvSpPr txBox="1"/>
          <p:nvPr>
            <p:ph idx="1" type="body"/>
          </p:nvPr>
        </p:nvSpPr>
        <p:spPr>
          <a:xfrm>
            <a:off x="685800" y="4400550"/>
            <a:ext cx="5486400" cy="3600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900"/>
              <a:buFont typeface="Calibri"/>
              <a:buNone/>
            </a:pPr>
            <a:r>
              <a:t/>
            </a:r>
            <a:endParaRPr/>
          </a:p>
        </p:txBody>
      </p:sp>
      <p:sp>
        <p:nvSpPr>
          <p:cNvPr id="1091" name="Google Shape;1091;g116452f9e36_0_10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3" name="Shape 1143"/>
        <p:cNvGrpSpPr/>
        <p:nvPr/>
      </p:nvGrpSpPr>
      <p:grpSpPr>
        <a:xfrm>
          <a:off x="0" y="0"/>
          <a:ext cx="0" cy="0"/>
          <a:chOff x="0" y="0"/>
          <a:chExt cx="0" cy="0"/>
        </a:xfrm>
      </p:grpSpPr>
      <p:sp>
        <p:nvSpPr>
          <p:cNvPr id="1144" name="Google Shape;1144;g116452f9e36_0_108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45" name="Google Shape;1145;g116452f9e36_0_108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314325" lvl="1" marL="914400" rtl="0" algn="l">
              <a:lnSpc>
                <a:spcPct val="100000"/>
              </a:lnSpc>
              <a:spcBef>
                <a:spcPts val="0"/>
              </a:spcBef>
              <a:spcAft>
                <a:spcPts val="0"/>
              </a:spcAft>
              <a:buSzPts val="1350"/>
              <a:buChar char="•"/>
            </a:pPr>
            <a:r>
              <a:rPr lang="en-GB"/>
              <a:t>For example, you might want to use a data </a:t>
            </a:r>
            <a:r>
              <a:rPr b="1" lang="en-GB"/>
              <a:t>sync</a:t>
            </a:r>
            <a:r>
              <a:rPr lang="en-GB"/>
              <a:t> for less sensitive pages where you need faster results and need to provide inventory data across multiple products at the same time, like search results</a:t>
            </a:r>
            <a:endParaRPr/>
          </a:p>
          <a:p>
            <a:pPr indent="-314325" lvl="1" marL="914400" rtl="0" algn="l">
              <a:lnSpc>
                <a:spcPct val="100000"/>
              </a:lnSpc>
              <a:spcBef>
                <a:spcPts val="0"/>
              </a:spcBef>
              <a:spcAft>
                <a:spcPts val="0"/>
              </a:spcAft>
              <a:buSzPts val="1350"/>
              <a:buChar char="•"/>
            </a:pPr>
            <a:r>
              <a:rPr lang="en-GB"/>
              <a:t>But on pages where accurate stock positions are critical, like the product details page, use real-time API calls.</a:t>
            </a:r>
            <a:endParaRPr/>
          </a:p>
        </p:txBody>
      </p:sp>
      <p:sp>
        <p:nvSpPr>
          <p:cNvPr id="1146" name="Google Shape;1146;g116452f9e36_0_108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b="0" i="0" lang="en-GB"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1" name="Shape 1151"/>
        <p:cNvGrpSpPr/>
        <p:nvPr/>
      </p:nvGrpSpPr>
      <p:grpSpPr>
        <a:xfrm>
          <a:off x="0" y="0"/>
          <a:ext cx="0" cy="0"/>
          <a:chOff x="0" y="0"/>
          <a:chExt cx="0" cy="0"/>
        </a:xfrm>
      </p:grpSpPr>
      <p:sp>
        <p:nvSpPr>
          <p:cNvPr id="1152" name="Google Shape;1152;p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53" name="Google Shape;1153;p16: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6" name="Shape 1166"/>
        <p:cNvGrpSpPr/>
        <p:nvPr/>
      </p:nvGrpSpPr>
      <p:grpSpPr>
        <a:xfrm>
          <a:off x="0" y="0"/>
          <a:ext cx="0" cy="0"/>
          <a:chOff x="0" y="0"/>
          <a:chExt cx="0" cy="0"/>
        </a:xfrm>
      </p:grpSpPr>
      <p:sp>
        <p:nvSpPr>
          <p:cNvPr id="1167" name="Google Shape;1167;p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168" name="Google Shape;1168;p1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5" name="Shape 1175"/>
        <p:cNvGrpSpPr/>
        <p:nvPr/>
      </p:nvGrpSpPr>
      <p:grpSpPr>
        <a:xfrm>
          <a:off x="0" y="0"/>
          <a:ext cx="0" cy="0"/>
          <a:chOff x="0" y="0"/>
          <a:chExt cx="0" cy="0"/>
        </a:xfrm>
      </p:grpSpPr>
      <p:sp>
        <p:nvSpPr>
          <p:cNvPr id="1176" name="Google Shape;1176;p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77" name="Google Shape;1177;p18: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5" name="Shape 1185"/>
        <p:cNvGrpSpPr/>
        <p:nvPr/>
      </p:nvGrpSpPr>
      <p:grpSpPr>
        <a:xfrm>
          <a:off x="0" y="0"/>
          <a:ext cx="0" cy="0"/>
          <a:chOff x="0" y="0"/>
          <a:chExt cx="0" cy="0"/>
        </a:xfrm>
      </p:grpSpPr>
      <p:sp>
        <p:nvSpPr>
          <p:cNvPr id="1186" name="Google Shape;1186;p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87" name="Google Shape;1187;p19: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2" name="Shape 1192"/>
        <p:cNvGrpSpPr/>
        <p:nvPr/>
      </p:nvGrpSpPr>
      <p:grpSpPr>
        <a:xfrm>
          <a:off x="0" y="0"/>
          <a:ext cx="0" cy="0"/>
          <a:chOff x="0" y="0"/>
          <a:chExt cx="0" cy="0"/>
        </a:xfrm>
      </p:grpSpPr>
      <p:sp>
        <p:nvSpPr>
          <p:cNvPr id="1193" name="Google Shape;1193;g116452f9e36_0_1860:notes"/>
          <p:cNvSpPr txBox="1"/>
          <p:nvPr>
            <p:ph idx="1" type="body"/>
          </p:nvPr>
        </p:nvSpPr>
        <p:spPr>
          <a:xfrm>
            <a:off x="685800" y="4400550"/>
            <a:ext cx="5486400" cy="3600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900"/>
              <a:buFont typeface="Calibri"/>
              <a:buNone/>
            </a:pPr>
            <a:r>
              <a:t/>
            </a:r>
            <a:endParaRPr/>
          </a:p>
        </p:txBody>
      </p:sp>
      <p:sp>
        <p:nvSpPr>
          <p:cNvPr id="1194" name="Google Shape;1194;g116452f9e36_0_186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6" name="Shape 1246"/>
        <p:cNvGrpSpPr/>
        <p:nvPr/>
      </p:nvGrpSpPr>
      <p:grpSpPr>
        <a:xfrm>
          <a:off x="0" y="0"/>
          <a:ext cx="0" cy="0"/>
          <a:chOff x="0" y="0"/>
          <a:chExt cx="0" cy="0"/>
        </a:xfrm>
      </p:grpSpPr>
      <p:sp>
        <p:nvSpPr>
          <p:cNvPr id="1247" name="Google Shape;1247;g116452f9e36_0_19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b="1" lang="en-GB"/>
              <a:t>Rubix:</a:t>
            </a:r>
            <a:r>
              <a:rPr lang="en-GB"/>
              <a:t> Event driven, asynchronous business process engine</a:t>
            </a:r>
            <a:endParaRPr/>
          </a:p>
        </p:txBody>
      </p:sp>
      <p:sp>
        <p:nvSpPr>
          <p:cNvPr id="1248" name="Google Shape;1248;g116452f9e36_0_191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1" name="Shape 541"/>
        <p:cNvGrpSpPr/>
        <p:nvPr/>
      </p:nvGrpSpPr>
      <p:grpSpPr>
        <a:xfrm>
          <a:off x="0" y="0"/>
          <a:ext cx="0" cy="0"/>
          <a:chOff x="0" y="0"/>
          <a:chExt cx="0" cy="0"/>
        </a:xfrm>
      </p:grpSpPr>
      <p:sp>
        <p:nvSpPr>
          <p:cNvPr id="542" name="Google Shape;542;g1160ca4f963_0_1643:notes"/>
          <p:cNvSpPr txBox="1"/>
          <p:nvPr>
            <p:ph idx="1" type="body"/>
          </p:nvPr>
        </p:nvSpPr>
        <p:spPr>
          <a:xfrm>
            <a:off x="685800" y="4400550"/>
            <a:ext cx="5486400" cy="3600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543" name="Google Shape;543;g1160ca4f963_0_164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1" name="Shape 1291"/>
        <p:cNvGrpSpPr/>
        <p:nvPr/>
      </p:nvGrpSpPr>
      <p:grpSpPr>
        <a:xfrm>
          <a:off x="0" y="0"/>
          <a:ext cx="0" cy="0"/>
          <a:chOff x="0" y="0"/>
          <a:chExt cx="0" cy="0"/>
        </a:xfrm>
      </p:grpSpPr>
      <p:sp>
        <p:nvSpPr>
          <p:cNvPr id="1292" name="Google Shape;1292;g116452f9e36_0_19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93" name="Google Shape;1293;g116452f9e36_0_19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1200"/>
              </a:spcBef>
              <a:spcAft>
                <a:spcPts val="0"/>
              </a:spcAft>
              <a:buSzPts val="1100"/>
              <a:buNone/>
            </a:pPr>
            <a:r>
              <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8" name="Shape 1298"/>
        <p:cNvGrpSpPr/>
        <p:nvPr/>
      </p:nvGrpSpPr>
      <p:grpSpPr>
        <a:xfrm>
          <a:off x="0" y="0"/>
          <a:ext cx="0" cy="0"/>
          <a:chOff x="0" y="0"/>
          <a:chExt cx="0" cy="0"/>
        </a:xfrm>
      </p:grpSpPr>
      <p:sp>
        <p:nvSpPr>
          <p:cNvPr id="1299" name="Google Shape;1299;g116452f9e36_0_15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00" name="Google Shape;1300;g116452f9e36_0_156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5" name="Shape 1305"/>
        <p:cNvGrpSpPr/>
        <p:nvPr/>
      </p:nvGrpSpPr>
      <p:grpSpPr>
        <a:xfrm>
          <a:off x="0" y="0"/>
          <a:ext cx="0" cy="0"/>
          <a:chOff x="0" y="0"/>
          <a:chExt cx="0" cy="0"/>
        </a:xfrm>
      </p:grpSpPr>
      <p:sp>
        <p:nvSpPr>
          <p:cNvPr id="1306" name="Google Shape;1306;g116452f9e36_0_19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07" name="Google Shape;1307;g116452f9e36_0_196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1" name="Shape 1311"/>
        <p:cNvGrpSpPr/>
        <p:nvPr/>
      </p:nvGrpSpPr>
      <p:grpSpPr>
        <a:xfrm>
          <a:off x="0" y="0"/>
          <a:ext cx="0" cy="0"/>
          <a:chOff x="0" y="0"/>
          <a:chExt cx="0" cy="0"/>
        </a:xfrm>
      </p:grpSpPr>
      <p:sp>
        <p:nvSpPr>
          <p:cNvPr id="1312" name="Google Shape;1312;g116452f9e36_0_15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13" name="Google Shape;1313;g116452f9e36_0_155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8" name="Shape 1318"/>
        <p:cNvGrpSpPr/>
        <p:nvPr/>
      </p:nvGrpSpPr>
      <p:grpSpPr>
        <a:xfrm>
          <a:off x="0" y="0"/>
          <a:ext cx="0" cy="0"/>
          <a:chOff x="0" y="0"/>
          <a:chExt cx="0" cy="0"/>
        </a:xfrm>
      </p:grpSpPr>
      <p:sp>
        <p:nvSpPr>
          <p:cNvPr id="1319" name="Google Shape;1319;g116452f9e36_0_15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20" name="Google Shape;1320;g116452f9e36_0_15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2" name="Shape 1332"/>
        <p:cNvGrpSpPr/>
        <p:nvPr/>
      </p:nvGrpSpPr>
      <p:grpSpPr>
        <a:xfrm>
          <a:off x="0" y="0"/>
          <a:ext cx="0" cy="0"/>
          <a:chOff x="0" y="0"/>
          <a:chExt cx="0" cy="0"/>
        </a:xfrm>
      </p:grpSpPr>
      <p:sp>
        <p:nvSpPr>
          <p:cNvPr id="1333" name="Google Shape;1333;g116452f9e36_0_1979:notes"/>
          <p:cNvSpPr txBox="1"/>
          <p:nvPr>
            <p:ph idx="1" type="body"/>
          </p:nvPr>
        </p:nvSpPr>
        <p:spPr>
          <a:xfrm>
            <a:off x="685800" y="4400550"/>
            <a:ext cx="5486400" cy="3600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334" name="Google Shape;1334;g116452f9e36_0_197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8" name="Shape 1338"/>
        <p:cNvGrpSpPr/>
        <p:nvPr/>
      </p:nvGrpSpPr>
      <p:grpSpPr>
        <a:xfrm>
          <a:off x="0" y="0"/>
          <a:ext cx="0" cy="0"/>
          <a:chOff x="0" y="0"/>
          <a:chExt cx="0" cy="0"/>
        </a:xfrm>
      </p:grpSpPr>
      <p:sp>
        <p:nvSpPr>
          <p:cNvPr id="1339" name="Google Shape;1339;g1160ca4f963_0_28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40" name="Google Shape;1340;g1160ca4f963_0_28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5" name="Shape 1345"/>
        <p:cNvGrpSpPr/>
        <p:nvPr/>
      </p:nvGrpSpPr>
      <p:grpSpPr>
        <a:xfrm>
          <a:off x="0" y="0"/>
          <a:ext cx="0" cy="0"/>
          <a:chOff x="0" y="0"/>
          <a:chExt cx="0" cy="0"/>
        </a:xfrm>
      </p:grpSpPr>
      <p:sp>
        <p:nvSpPr>
          <p:cNvPr id="1346" name="Google Shape;1346;p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47" name="Google Shape;1347;p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9" name="Shape 1349"/>
        <p:cNvGrpSpPr/>
        <p:nvPr/>
      </p:nvGrpSpPr>
      <p:grpSpPr>
        <a:xfrm>
          <a:off x="0" y="0"/>
          <a:ext cx="0" cy="0"/>
          <a:chOff x="0" y="0"/>
          <a:chExt cx="0" cy="0"/>
        </a:xfrm>
      </p:grpSpPr>
      <p:sp>
        <p:nvSpPr>
          <p:cNvPr id="1350" name="Google Shape;1350;g1195ab30b52_0_0: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51" name="Google Shape;1351;g1195ab30b52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7" name="Shape 547"/>
        <p:cNvGrpSpPr/>
        <p:nvPr/>
      </p:nvGrpSpPr>
      <p:grpSpPr>
        <a:xfrm>
          <a:off x="0" y="0"/>
          <a:ext cx="0" cy="0"/>
          <a:chOff x="0" y="0"/>
          <a:chExt cx="0" cy="0"/>
        </a:xfrm>
      </p:grpSpPr>
      <p:sp>
        <p:nvSpPr>
          <p:cNvPr id="548" name="Google Shape;548;g116452f9e36_0_0:notes"/>
          <p:cNvSpPr txBox="1"/>
          <p:nvPr>
            <p:ph idx="1" type="body"/>
          </p:nvPr>
        </p:nvSpPr>
        <p:spPr>
          <a:xfrm>
            <a:off x="685800" y="4400550"/>
            <a:ext cx="5486400" cy="3600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900"/>
              <a:buFont typeface="Calibri"/>
              <a:buNone/>
            </a:pPr>
            <a:r>
              <a:t/>
            </a:r>
            <a:endParaRPr/>
          </a:p>
        </p:txBody>
      </p:sp>
      <p:sp>
        <p:nvSpPr>
          <p:cNvPr id="549" name="Google Shape;549;g116452f9e36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0" name="Shape 600"/>
        <p:cNvGrpSpPr/>
        <p:nvPr/>
      </p:nvGrpSpPr>
      <p:grpSpPr>
        <a:xfrm>
          <a:off x="0" y="0"/>
          <a:ext cx="0" cy="0"/>
          <a:chOff x="0" y="0"/>
          <a:chExt cx="0" cy="0"/>
        </a:xfrm>
      </p:grpSpPr>
      <p:sp>
        <p:nvSpPr>
          <p:cNvPr id="601" name="Google Shape;601;g23d6142eee0_0_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02" name="Google Shape;602;g23d6142eee0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7" name="Shape 647"/>
        <p:cNvGrpSpPr/>
        <p:nvPr/>
      </p:nvGrpSpPr>
      <p:grpSpPr>
        <a:xfrm>
          <a:off x="0" y="0"/>
          <a:ext cx="0" cy="0"/>
          <a:chOff x="0" y="0"/>
          <a:chExt cx="0" cy="0"/>
        </a:xfrm>
      </p:grpSpPr>
      <p:sp>
        <p:nvSpPr>
          <p:cNvPr id="648" name="Google Shape;648;g1160ca4f963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49" name="Google Shape;649;g1160ca4f963_0_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317500" lvl="0" marL="457200" rtl="0" algn="l">
              <a:spcBef>
                <a:spcPts val="0"/>
              </a:spcBef>
              <a:spcAft>
                <a:spcPts val="0"/>
              </a:spcAft>
              <a:buClr>
                <a:schemeClr val="dk1"/>
              </a:buClr>
              <a:buSzPts val="1400"/>
              <a:buChar char="-"/>
            </a:pPr>
            <a:r>
              <a:rPr lang="en-GB">
                <a:solidFill>
                  <a:schemeClr val="dk1"/>
                </a:solidFill>
              </a:rPr>
              <a:t>API integration points to the Fluent platform</a:t>
            </a:r>
            <a:endParaRPr>
              <a:solidFill>
                <a:schemeClr val="dk1"/>
              </a:solidFill>
            </a:endParaRPr>
          </a:p>
          <a:p>
            <a:pPr indent="-317500" lvl="0" marL="457200" rtl="0" algn="l">
              <a:spcBef>
                <a:spcPts val="0"/>
              </a:spcBef>
              <a:spcAft>
                <a:spcPts val="0"/>
              </a:spcAft>
              <a:buClr>
                <a:schemeClr val="dk1"/>
              </a:buClr>
              <a:buSzPts val="1400"/>
              <a:buChar char="-"/>
            </a:pPr>
            <a:r>
              <a:rPr lang="en-GB">
                <a:solidFill>
                  <a:schemeClr val="dk1"/>
                </a:solidFill>
              </a:rPr>
              <a:t>Explain GraphQL vs. REST in the next slide</a:t>
            </a:r>
            <a:endParaRPr>
              <a:solidFill>
                <a:schemeClr val="dk1"/>
              </a:solidFill>
            </a:endParaRPr>
          </a:p>
          <a:p>
            <a:pPr indent="-317500" lvl="0" marL="457200" rtl="0" algn="l">
              <a:spcBef>
                <a:spcPts val="0"/>
              </a:spcBef>
              <a:spcAft>
                <a:spcPts val="0"/>
              </a:spcAft>
              <a:buClr>
                <a:schemeClr val="dk1"/>
              </a:buClr>
              <a:buSzPts val="1400"/>
              <a:buChar char="-"/>
            </a:pPr>
            <a:r>
              <a:rPr lang="en-GB">
                <a:solidFill>
                  <a:schemeClr val="dk1"/>
                </a:solidFill>
              </a:rPr>
              <a:t>Events &amp; Webhooks: real-time integration</a:t>
            </a:r>
            <a:endParaRPr>
              <a:solidFill>
                <a:schemeClr val="dk1"/>
              </a:solidFill>
            </a:endParaRPr>
          </a:p>
          <a:p>
            <a:pPr indent="0" lvl="0" marL="457200" rtl="0" algn="l">
              <a:spcBef>
                <a:spcPts val="0"/>
              </a:spcBef>
              <a:spcAft>
                <a:spcPts val="0"/>
              </a:spcAft>
              <a:buClr>
                <a:schemeClr val="dk1"/>
              </a:buClr>
              <a:buSzPts val="1100"/>
              <a:buFont typeface="Arial"/>
              <a:buNone/>
            </a:pPr>
            <a:r>
              <a:t/>
            </a:r>
            <a:endParaRPr>
              <a:solidFill>
                <a:schemeClr val="dk1"/>
              </a:solidFill>
            </a:endParaRPr>
          </a:p>
          <a:p>
            <a:pPr indent="-228600" lvl="0" marL="457200" marR="0" rtl="0" algn="l">
              <a:lnSpc>
                <a:spcPct val="100000"/>
              </a:lnSpc>
              <a:spcBef>
                <a:spcPts val="0"/>
              </a:spcBef>
              <a:spcAft>
                <a:spcPts val="0"/>
              </a:spcAft>
              <a:buClr>
                <a:schemeClr val="dk1"/>
              </a:buClr>
              <a:buSzPts val="1400"/>
              <a:buFont typeface="Calibri"/>
              <a:buNone/>
            </a:pPr>
            <a:r>
              <a:t/>
            </a:r>
            <a:endParaRPr/>
          </a:p>
        </p:txBody>
      </p:sp>
      <p:sp>
        <p:nvSpPr>
          <p:cNvPr id="650" name="Google Shape;650;g1160ca4f963_0_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GB"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6" name="Shape 666"/>
        <p:cNvGrpSpPr/>
        <p:nvPr/>
      </p:nvGrpSpPr>
      <p:grpSpPr>
        <a:xfrm>
          <a:off x="0" y="0"/>
          <a:ext cx="0" cy="0"/>
          <a:chOff x="0" y="0"/>
          <a:chExt cx="0" cy="0"/>
        </a:xfrm>
      </p:grpSpPr>
      <p:sp>
        <p:nvSpPr>
          <p:cNvPr id="667" name="Google Shape;667;g1fddb5b9408_0_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68" name="Google Shape;668;g1fddb5b9408_0_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7.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 Id="rId3" Type="http://schemas.openxmlformats.org/officeDocument/2006/relationships/image" Target="../media/image13.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 Id="rId3" Type="http://schemas.openxmlformats.org/officeDocument/2006/relationships/image" Target="../media/image12.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 Id="rId3" Type="http://schemas.openxmlformats.org/officeDocument/2006/relationships/image" Target="../media/image1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 Id="rId3" Type="http://schemas.openxmlformats.org/officeDocument/2006/relationships/image" Target="../media/image2.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3.png"/></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1.png"/><Relationship Id="rId3" Type="http://schemas.openxmlformats.org/officeDocument/2006/relationships/image" Target="../media/image13.png"/></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4.png"/><Relationship Id="rId3" Type="http://schemas.openxmlformats.org/officeDocument/2006/relationships/image" Target="../media/image13.png"/></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3.png"/></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7.png"/><Relationship Id="rId3" Type="http://schemas.openxmlformats.org/officeDocument/2006/relationships/image" Target="../media/image7.png"/></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8.jpg"/><Relationship Id="rId3" Type="http://schemas.openxmlformats.org/officeDocument/2006/relationships/image" Target="../media/image10.png"/></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 Id="rId3" Type="http://schemas.openxmlformats.org/officeDocument/2006/relationships/image" Target="../media/image2.png"/></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2.pn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3.png"/><Relationship Id="rId3" Type="http://schemas.openxmlformats.org/officeDocument/2006/relationships/image" Target="../media/image12.png"/></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1.png"/><Relationship Id="rId3" Type="http://schemas.openxmlformats.org/officeDocument/2006/relationships/image" Target="../media/image27.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2.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10.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Eye" showMasterSp="0">
  <p:cSld name="Title Long - Eye">
    <p:bg>
      <p:bgPr>
        <a:solidFill>
          <a:schemeClr val="dk2"/>
        </a:solidFill>
      </p:bgPr>
    </p:bg>
    <p:spTree>
      <p:nvGrpSpPr>
        <p:cNvPr id="11" name="Shape 11"/>
        <p:cNvGrpSpPr/>
        <p:nvPr/>
      </p:nvGrpSpPr>
      <p:grpSpPr>
        <a:xfrm>
          <a:off x="0" y="0"/>
          <a:ext cx="0" cy="0"/>
          <a:chOff x="0" y="0"/>
          <a:chExt cx="0" cy="0"/>
        </a:xfrm>
      </p:grpSpPr>
      <p:pic>
        <p:nvPicPr>
          <p:cNvPr id="12" name="Google Shape;12;p2"/>
          <p:cNvPicPr preferRelativeResize="0"/>
          <p:nvPr/>
        </p:nvPicPr>
        <p:blipFill rotWithShape="1">
          <a:blip r:embed="rId2">
            <a:alphaModFix/>
          </a:blip>
          <a:srcRect b="0" l="0" r="0" t="0"/>
          <a:stretch/>
        </p:blipFill>
        <p:spPr>
          <a:xfrm>
            <a:off x="-28576" y="-1"/>
            <a:ext cx="9172575" cy="5143502"/>
          </a:xfrm>
          <a:prstGeom prst="rect">
            <a:avLst/>
          </a:prstGeom>
          <a:noFill/>
          <a:ln>
            <a:noFill/>
          </a:ln>
        </p:spPr>
      </p:pic>
      <p:sp>
        <p:nvSpPr>
          <p:cNvPr id="13" name="Google Shape;13;p2"/>
          <p:cNvSpPr txBox="1"/>
          <p:nvPr>
            <p:ph idx="1" type="body"/>
          </p:nvPr>
        </p:nvSpPr>
        <p:spPr>
          <a:xfrm>
            <a:off x="360760" y="1857374"/>
            <a:ext cx="5431200" cy="16209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lt1"/>
              </a:buClr>
              <a:buSzPts val="3300"/>
              <a:buNone/>
              <a:defRPr sz="33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
        <p:nvSpPr>
          <p:cNvPr id="14" name="Google Shape;14;p2"/>
          <p:cNvSpPr txBox="1"/>
          <p:nvPr>
            <p:ph idx="2" type="body"/>
          </p:nvPr>
        </p:nvSpPr>
        <p:spPr>
          <a:xfrm>
            <a:off x="360760" y="3758077"/>
            <a:ext cx="54312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1200"/>
              <a:buNone/>
              <a:defRPr b="0" sz="12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pic>
        <p:nvPicPr>
          <p:cNvPr id="15" name="Google Shape;15;p2"/>
          <p:cNvPicPr preferRelativeResize="0"/>
          <p:nvPr/>
        </p:nvPicPr>
        <p:blipFill rotWithShape="1">
          <a:blip r:embed="rId3">
            <a:alphaModFix/>
          </a:blip>
          <a:srcRect b="0" l="0" r="0" t="0"/>
          <a:stretch/>
        </p:blipFill>
        <p:spPr>
          <a:xfrm>
            <a:off x="465535" y="1240442"/>
            <a:ext cx="1772437" cy="338535"/>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Image Right" showMasterSp="0">
  <p:cSld name="Title Long - Image Right">
    <p:bg>
      <p:bgPr>
        <a:solidFill>
          <a:schemeClr val="dk2"/>
        </a:solidFill>
      </p:bgPr>
    </p:bg>
    <p:spTree>
      <p:nvGrpSpPr>
        <p:cNvPr id="47" name="Shape 47"/>
        <p:cNvGrpSpPr/>
        <p:nvPr/>
      </p:nvGrpSpPr>
      <p:grpSpPr>
        <a:xfrm>
          <a:off x="0" y="0"/>
          <a:ext cx="0" cy="0"/>
          <a:chOff x="0" y="0"/>
          <a:chExt cx="0" cy="0"/>
        </a:xfrm>
      </p:grpSpPr>
      <p:sp>
        <p:nvSpPr>
          <p:cNvPr id="48" name="Google Shape;48;p11"/>
          <p:cNvSpPr/>
          <p:nvPr>
            <p:ph idx="2" type="pic"/>
          </p:nvPr>
        </p:nvSpPr>
        <p:spPr>
          <a:xfrm>
            <a:off x="5019675" y="0"/>
            <a:ext cx="4124400" cy="5143500"/>
          </a:xfrm>
          <a:prstGeom prst="rect">
            <a:avLst/>
          </a:prstGeom>
          <a:noFill/>
          <a:ln>
            <a:noFill/>
          </a:ln>
        </p:spPr>
      </p:sp>
      <p:pic>
        <p:nvPicPr>
          <p:cNvPr id="49" name="Google Shape;49;p11"/>
          <p:cNvPicPr preferRelativeResize="0"/>
          <p:nvPr/>
        </p:nvPicPr>
        <p:blipFill rotWithShape="1">
          <a:blip r:embed="rId2">
            <a:alphaModFix/>
          </a:blip>
          <a:srcRect b="0" l="0" r="0" t="0"/>
          <a:stretch/>
        </p:blipFill>
        <p:spPr>
          <a:xfrm>
            <a:off x="465535" y="1246547"/>
            <a:ext cx="1772437" cy="338535"/>
          </a:xfrm>
          <a:prstGeom prst="rect">
            <a:avLst/>
          </a:prstGeom>
          <a:noFill/>
          <a:ln>
            <a:noFill/>
          </a:ln>
        </p:spPr>
      </p:pic>
      <p:sp>
        <p:nvSpPr>
          <p:cNvPr id="50" name="Google Shape;50;p11"/>
          <p:cNvSpPr txBox="1"/>
          <p:nvPr>
            <p:ph idx="1" type="body"/>
          </p:nvPr>
        </p:nvSpPr>
        <p:spPr>
          <a:xfrm>
            <a:off x="360760" y="1864932"/>
            <a:ext cx="4525500" cy="16134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lt1"/>
              </a:buClr>
              <a:buSzPts val="3300"/>
              <a:buNone/>
              <a:defRPr sz="33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
        <p:nvSpPr>
          <p:cNvPr id="51" name="Google Shape;51;p11"/>
          <p:cNvSpPr txBox="1"/>
          <p:nvPr>
            <p:ph idx="3" type="body"/>
          </p:nvPr>
        </p:nvSpPr>
        <p:spPr>
          <a:xfrm>
            <a:off x="360760" y="3758077"/>
            <a:ext cx="45255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1200"/>
              <a:buNone/>
              <a:defRPr b="0" sz="12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hort - Image Left" showMasterSp="0">
  <p:cSld name="Title Short - Image Left">
    <p:bg>
      <p:bgPr>
        <a:solidFill>
          <a:schemeClr val="dk2"/>
        </a:solidFill>
      </p:bgPr>
    </p:bg>
    <p:spTree>
      <p:nvGrpSpPr>
        <p:cNvPr id="52" name="Shape 52"/>
        <p:cNvGrpSpPr/>
        <p:nvPr/>
      </p:nvGrpSpPr>
      <p:grpSpPr>
        <a:xfrm>
          <a:off x="0" y="0"/>
          <a:ext cx="0" cy="0"/>
          <a:chOff x="0" y="0"/>
          <a:chExt cx="0" cy="0"/>
        </a:xfrm>
      </p:grpSpPr>
      <p:sp>
        <p:nvSpPr>
          <p:cNvPr id="53" name="Google Shape;53;p12"/>
          <p:cNvSpPr/>
          <p:nvPr>
            <p:ph idx="2" type="pic"/>
          </p:nvPr>
        </p:nvSpPr>
        <p:spPr>
          <a:xfrm>
            <a:off x="0" y="0"/>
            <a:ext cx="4124400" cy="5143500"/>
          </a:xfrm>
          <a:prstGeom prst="rect">
            <a:avLst/>
          </a:prstGeom>
          <a:noFill/>
          <a:ln>
            <a:noFill/>
          </a:ln>
        </p:spPr>
      </p:sp>
      <p:sp>
        <p:nvSpPr>
          <p:cNvPr id="54" name="Google Shape;54;p12"/>
          <p:cNvSpPr txBox="1"/>
          <p:nvPr>
            <p:ph idx="1" type="body"/>
          </p:nvPr>
        </p:nvSpPr>
        <p:spPr>
          <a:xfrm>
            <a:off x="4486275" y="1860998"/>
            <a:ext cx="4316100" cy="11850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lt1"/>
              </a:buClr>
              <a:buSzPts val="3300"/>
              <a:buNone/>
              <a:defRPr sz="33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
        <p:nvSpPr>
          <p:cNvPr id="55" name="Google Shape;55;p12"/>
          <p:cNvSpPr txBox="1"/>
          <p:nvPr>
            <p:ph idx="3" type="body"/>
          </p:nvPr>
        </p:nvSpPr>
        <p:spPr>
          <a:xfrm>
            <a:off x="4486275" y="3325883"/>
            <a:ext cx="43161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1200"/>
              <a:buNone/>
              <a:defRPr b="0" sz="12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pic>
        <p:nvPicPr>
          <p:cNvPr id="56" name="Google Shape;56;p12"/>
          <p:cNvPicPr preferRelativeResize="0"/>
          <p:nvPr/>
        </p:nvPicPr>
        <p:blipFill rotWithShape="1">
          <a:blip r:embed="rId2">
            <a:alphaModFix/>
          </a:blip>
          <a:srcRect b="0" l="0" r="0" t="0"/>
          <a:stretch/>
        </p:blipFill>
        <p:spPr>
          <a:xfrm>
            <a:off x="4572000" y="1242613"/>
            <a:ext cx="1772437" cy="338535"/>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Image Left" showMasterSp="0">
  <p:cSld name="Title Long - Image Left">
    <p:bg>
      <p:bgPr>
        <a:solidFill>
          <a:schemeClr val="dk2"/>
        </a:solidFill>
      </p:bgPr>
    </p:bg>
    <p:spTree>
      <p:nvGrpSpPr>
        <p:cNvPr id="57" name="Shape 57"/>
        <p:cNvGrpSpPr/>
        <p:nvPr/>
      </p:nvGrpSpPr>
      <p:grpSpPr>
        <a:xfrm>
          <a:off x="0" y="0"/>
          <a:ext cx="0" cy="0"/>
          <a:chOff x="0" y="0"/>
          <a:chExt cx="0" cy="0"/>
        </a:xfrm>
      </p:grpSpPr>
      <p:sp>
        <p:nvSpPr>
          <p:cNvPr id="58" name="Google Shape;58;p13"/>
          <p:cNvSpPr/>
          <p:nvPr>
            <p:ph idx="2" type="pic"/>
          </p:nvPr>
        </p:nvSpPr>
        <p:spPr>
          <a:xfrm>
            <a:off x="0" y="0"/>
            <a:ext cx="4124400" cy="5143500"/>
          </a:xfrm>
          <a:prstGeom prst="rect">
            <a:avLst/>
          </a:prstGeom>
          <a:noFill/>
          <a:ln>
            <a:noFill/>
          </a:ln>
        </p:spPr>
      </p:sp>
      <p:sp>
        <p:nvSpPr>
          <p:cNvPr id="59" name="Google Shape;59;p13"/>
          <p:cNvSpPr txBox="1"/>
          <p:nvPr>
            <p:ph idx="1" type="body"/>
          </p:nvPr>
        </p:nvSpPr>
        <p:spPr>
          <a:xfrm>
            <a:off x="4486275" y="1864932"/>
            <a:ext cx="4525500" cy="16134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lt1"/>
              </a:buClr>
              <a:buSzPts val="3300"/>
              <a:buNone/>
              <a:defRPr sz="33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
        <p:nvSpPr>
          <p:cNvPr id="60" name="Google Shape;60;p13"/>
          <p:cNvSpPr txBox="1"/>
          <p:nvPr>
            <p:ph idx="3" type="body"/>
          </p:nvPr>
        </p:nvSpPr>
        <p:spPr>
          <a:xfrm>
            <a:off x="4486275" y="3758077"/>
            <a:ext cx="45255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1200"/>
              <a:buNone/>
              <a:defRPr b="0" sz="12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pic>
        <p:nvPicPr>
          <p:cNvPr id="61" name="Google Shape;61;p13"/>
          <p:cNvPicPr preferRelativeResize="0"/>
          <p:nvPr/>
        </p:nvPicPr>
        <p:blipFill rotWithShape="1">
          <a:blip r:embed="rId2">
            <a:alphaModFix/>
          </a:blip>
          <a:srcRect b="0" l="0" r="0" t="0"/>
          <a:stretch/>
        </p:blipFill>
        <p:spPr>
          <a:xfrm>
            <a:off x="4572000" y="1242613"/>
            <a:ext cx="1772437" cy="338535"/>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p:cSld name="Title and Text">
    <p:spTree>
      <p:nvGrpSpPr>
        <p:cNvPr id="62" name="Shape 62"/>
        <p:cNvGrpSpPr/>
        <p:nvPr/>
      </p:nvGrpSpPr>
      <p:grpSpPr>
        <a:xfrm>
          <a:off x="0" y="0"/>
          <a:ext cx="0" cy="0"/>
          <a:chOff x="0" y="0"/>
          <a:chExt cx="0" cy="0"/>
        </a:xfrm>
      </p:grpSpPr>
      <p:sp>
        <p:nvSpPr>
          <p:cNvPr id="63" name="Google Shape;63;p14"/>
          <p:cNvSpPr txBox="1"/>
          <p:nvPr>
            <p:ph idx="1" type="body"/>
          </p:nvPr>
        </p:nvSpPr>
        <p:spPr>
          <a:xfrm>
            <a:off x="354081" y="1369219"/>
            <a:ext cx="8435700" cy="32634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64" name="Google Shape;64;p14"/>
          <p:cNvSpPr txBox="1"/>
          <p:nvPr>
            <p:ph idx="2" type="body"/>
          </p:nvPr>
        </p:nvSpPr>
        <p:spPr>
          <a:xfrm>
            <a:off x="353700" y="692107"/>
            <a:ext cx="7736700" cy="2739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500"/>
              <a:buNone/>
              <a:defRPr b="0" sz="1500"/>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65" name="Google Shape;65;p14"/>
          <p:cNvSpPr txBox="1"/>
          <p:nvPr>
            <p:ph type="title"/>
          </p:nvPr>
        </p:nvSpPr>
        <p:spPr>
          <a:xfrm>
            <a:off x="354080" y="288753"/>
            <a:ext cx="7736100" cy="3435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66" name="Google Shape;66;p14"/>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4 Points">
  <p:cSld name="Agenda - 4 Points">
    <p:spTree>
      <p:nvGrpSpPr>
        <p:cNvPr id="67" name="Shape 67"/>
        <p:cNvGrpSpPr/>
        <p:nvPr/>
      </p:nvGrpSpPr>
      <p:grpSpPr>
        <a:xfrm>
          <a:off x="0" y="0"/>
          <a:ext cx="0" cy="0"/>
          <a:chOff x="0" y="0"/>
          <a:chExt cx="0" cy="0"/>
        </a:xfrm>
      </p:grpSpPr>
      <p:sp>
        <p:nvSpPr>
          <p:cNvPr id="68" name="Google Shape;68;p15"/>
          <p:cNvSpPr txBox="1"/>
          <p:nvPr>
            <p:ph idx="1" type="body"/>
          </p:nvPr>
        </p:nvSpPr>
        <p:spPr>
          <a:xfrm>
            <a:off x="352604" y="1369219"/>
            <a:ext cx="815400" cy="5616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69" name="Google Shape;69;p15"/>
          <p:cNvSpPr txBox="1"/>
          <p:nvPr>
            <p:ph idx="2" type="body"/>
          </p:nvPr>
        </p:nvSpPr>
        <p:spPr>
          <a:xfrm>
            <a:off x="352604" y="2075781"/>
            <a:ext cx="815400" cy="5616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70" name="Google Shape;70;p15"/>
          <p:cNvSpPr txBox="1"/>
          <p:nvPr>
            <p:ph idx="3" type="body"/>
          </p:nvPr>
        </p:nvSpPr>
        <p:spPr>
          <a:xfrm>
            <a:off x="352604" y="2782343"/>
            <a:ext cx="815400" cy="5616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71" name="Google Shape;71;p15"/>
          <p:cNvSpPr txBox="1"/>
          <p:nvPr>
            <p:ph idx="4" type="body"/>
          </p:nvPr>
        </p:nvSpPr>
        <p:spPr>
          <a:xfrm>
            <a:off x="352604" y="3488905"/>
            <a:ext cx="815400" cy="5616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72" name="Google Shape;72;p15"/>
          <p:cNvSpPr txBox="1"/>
          <p:nvPr>
            <p:ph idx="5" type="body"/>
          </p:nvPr>
        </p:nvSpPr>
        <p:spPr>
          <a:xfrm>
            <a:off x="1297057" y="1369219"/>
            <a:ext cx="7492800" cy="5616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1" i="0" sz="1400">
                <a:solidFill>
                  <a:schemeClr val="dk1"/>
                </a:solidFill>
                <a:latin typeface="Arial"/>
                <a:ea typeface="Arial"/>
                <a:cs typeface="Arial"/>
                <a:sym typeface="Aria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73" name="Google Shape;73;p15"/>
          <p:cNvSpPr txBox="1"/>
          <p:nvPr>
            <p:ph idx="6" type="body"/>
          </p:nvPr>
        </p:nvSpPr>
        <p:spPr>
          <a:xfrm>
            <a:off x="1297057" y="2075781"/>
            <a:ext cx="7492800" cy="5616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1" i="0" sz="1400">
                <a:solidFill>
                  <a:schemeClr val="dk1"/>
                </a:solidFill>
                <a:latin typeface="Arial"/>
                <a:ea typeface="Arial"/>
                <a:cs typeface="Arial"/>
                <a:sym typeface="Aria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74" name="Google Shape;74;p15"/>
          <p:cNvSpPr txBox="1"/>
          <p:nvPr>
            <p:ph idx="7" type="body"/>
          </p:nvPr>
        </p:nvSpPr>
        <p:spPr>
          <a:xfrm>
            <a:off x="1297057" y="2782343"/>
            <a:ext cx="7492800" cy="5616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1" i="0" sz="1400">
                <a:solidFill>
                  <a:schemeClr val="dk1"/>
                </a:solidFill>
                <a:latin typeface="Arial"/>
                <a:ea typeface="Arial"/>
                <a:cs typeface="Arial"/>
                <a:sym typeface="Aria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75" name="Google Shape;75;p15"/>
          <p:cNvSpPr txBox="1"/>
          <p:nvPr>
            <p:ph idx="8" type="body"/>
          </p:nvPr>
        </p:nvSpPr>
        <p:spPr>
          <a:xfrm>
            <a:off x="1297057" y="3488905"/>
            <a:ext cx="7492800" cy="5616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1" i="0" sz="1400">
                <a:solidFill>
                  <a:schemeClr val="dk1"/>
                </a:solidFill>
                <a:latin typeface="Arial"/>
                <a:ea typeface="Arial"/>
                <a:cs typeface="Arial"/>
                <a:sym typeface="Aria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76" name="Google Shape;76;p15"/>
          <p:cNvSpPr txBox="1"/>
          <p:nvPr>
            <p:ph type="title"/>
          </p:nvPr>
        </p:nvSpPr>
        <p:spPr>
          <a:xfrm>
            <a:off x="354080" y="288753"/>
            <a:ext cx="7736100" cy="4230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77" name="Google Shape;77;p15"/>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4 Points Detailed">
  <p:cSld name="Agenda - 4 Points Detailed">
    <p:spTree>
      <p:nvGrpSpPr>
        <p:cNvPr id="78" name="Shape 78"/>
        <p:cNvGrpSpPr/>
        <p:nvPr/>
      </p:nvGrpSpPr>
      <p:grpSpPr>
        <a:xfrm>
          <a:off x="0" y="0"/>
          <a:ext cx="0" cy="0"/>
          <a:chOff x="0" y="0"/>
          <a:chExt cx="0" cy="0"/>
        </a:xfrm>
      </p:grpSpPr>
      <p:sp>
        <p:nvSpPr>
          <p:cNvPr id="79" name="Google Shape;79;p16"/>
          <p:cNvSpPr txBox="1"/>
          <p:nvPr>
            <p:ph idx="1" type="body"/>
          </p:nvPr>
        </p:nvSpPr>
        <p:spPr>
          <a:xfrm>
            <a:off x="352604" y="1369219"/>
            <a:ext cx="675000" cy="561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80" name="Google Shape;80;p16"/>
          <p:cNvSpPr txBox="1"/>
          <p:nvPr>
            <p:ph idx="2" type="body"/>
          </p:nvPr>
        </p:nvSpPr>
        <p:spPr>
          <a:xfrm>
            <a:off x="4808222" y="1369219"/>
            <a:ext cx="675000" cy="561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81" name="Google Shape;81;p16"/>
          <p:cNvSpPr txBox="1"/>
          <p:nvPr>
            <p:ph idx="3" type="body"/>
          </p:nvPr>
        </p:nvSpPr>
        <p:spPr>
          <a:xfrm>
            <a:off x="352604" y="2969419"/>
            <a:ext cx="675000" cy="561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82" name="Google Shape;82;p16"/>
          <p:cNvSpPr txBox="1"/>
          <p:nvPr>
            <p:ph idx="4" type="body"/>
          </p:nvPr>
        </p:nvSpPr>
        <p:spPr>
          <a:xfrm>
            <a:off x="1156191" y="3077682"/>
            <a:ext cx="3178800" cy="270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1" i="0" sz="1400">
                <a:solidFill>
                  <a:schemeClr val="dk1"/>
                </a:solidFill>
                <a:latin typeface="Arial"/>
                <a:ea typeface="Arial"/>
                <a:cs typeface="Arial"/>
                <a:sym typeface="Aria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83" name="Google Shape;83;p16"/>
          <p:cNvSpPr txBox="1"/>
          <p:nvPr>
            <p:ph idx="5" type="body"/>
          </p:nvPr>
        </p:nvSpPr>
        <p:spPr>
          <a:xfrm>
            <a:off x="1155665" y="3376451"/>
            <a:ext cx="3180000" cy="9108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84" name="Google Shape;84;p16"/>
          <p:cNvSpPr txBox="1"/>
          <p:nvPr>
            <p:ph idx="6" type="body"/>
          </p:nvPr>
        </p:nvSpPr>
        <p:spPr>
          <a:xfrm>
            <a:off x="4808222" y="2969419"/>
            <a:ext cx="675000" cy="561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85" name="Google Shape;85;p16"/>
          <p:cNvSpPr txBox="1"/>
          <p:nvPr>
            <p:ph idx="7" type="body"/>
          </p:nvPr>
        </p:nvSpPr>
        <p:spPr>
          <a:xfrm>
            <a:off x="5612483" y="3077682"/>
            <a:ext cx="3177900" cy="270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1" i="0" sz="1400">
                <a:solidFill>
                  <a:schemeClr val="dk1"/>
                </a:solidFill>
                <a:latin typeface="Arial"/>
                <a:ea typeface="Arial"/>
                <a:cs typeface="Arial"/>
                <a:sym typeface="Aria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86" name="Google Shape;86;p16"/>
          <p:cNvSpPr txBox="1"/>
          <p:nvPr>
            <p:ph idx="8" type="body"/>
          </p:nvPr>
        </p:nvSpPr>
        <p:spPr>
          <a:xfrm>
            <a:off x="5612018" y="3376451"/>
            <a:ext cx="3177900" cy="9108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87" name="Google Shape;87;p16"/>
          <p:cNvSpPr txBox="1"/>
          <p:nvPr>
            <p:ph idx="9" type="body"/>
          </p:nvPr>
        </p:nvSpPr>
        <p:spPr>
          <a:xfrm>
            <a:off x="1156191" y="1484218"/>
            <a:ext cx="3178800" cy="270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1" i="0" sz="1400">
                <a:solidFill>
                  <a:schemeClr val="dk1"/>
                </a:solidFill>
                <a:latin typeface="Arial"/>
                <a:ea typeface="Arial"/>
                <a:cs typeface="Arial"/>
                <a:sym typeface="Aria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88" name="Google Shape;88;p16"/>
          <p:cNvSpPr txBox="1"/>
          <p:nvPr>
            <p:ph idx="13" type="body"/>
          </p:nvPr>
        </p:nvSpPr>
        <p:spPr>
          <a:xfrm>
            <a:off x="1155665" y="1782987"/>
            <a:ext cx="3180000" cy="9108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89" name="Google Shape;89;p16"/>
          <p:cNvSpPr txBox="1"/>
          <p:nvPr>
            <p:ph idx="14" type="body"/>
          </p:nvPr>
        </p:nvSpPr>
        <p:spPr>
          <a:xfrm>
            <a:off x="5612483" y="1484218"/>
            <a:ext cx="3177900" cy="270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1" i="0" sz="1400">
                <a:solidFill>
                  <a:schemeClr val="dk1"/>
                </a:solidFill>
                <a:latin typeface="Arial"/>
                <a:ea typeface="Arial"/>
                <a:cs typeface="Arial"/>
                <a:sym typeface="Aria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90" name="Google Shape;90;p16"/>
          <p:cNvSpPr txBox="1"/>
          <p:nvPr>
            <p:ph idx="15" type="body"/>
          </p:nvPr>
        </p:nvSpPr>
        <p:spPr>
          <a:xfrm>
            <a:off x="5612018" y="1782987"/>
            <a:ext cx="3177900" cy="9108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91" name="Google Shape;91;p16"/>
          <p:cNvSpPr txBox="1"/>
          <p:nvPr>
            <p:ph type="title"/>
          </p:nvPr>
        </p:nvSpPr>
        <p:spPr>
          <a:xfrm>
            <a:off x="354080" y="288753"/>
            <a:ext cx="7736100" cy="4230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92" name="Google Shape;92;p16"/>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Classic">
  <p:cSld name="Agenda - Classic">
    <p:spTree>
      <p:nvGrpSpPr>
        <p:cNvPr id="93" name="Shape 93"/>
        <p:cNvGrpSpPr/>
        <p:nvPr/>
      </p:nvGrpSpPr>
      <p:grpSpPr>
        <a:xfrm>
          <a:off x="0" y="0"/>
          <a:ext cx="0" cy="0"/>
          <a:chOff x="0" y="0"/>
          <a:chExt cx="0" cy="0"/>
        </a:xfrm>
      </p:grpSpPr>
      <p:sp>
        <p:nvSpPr>
          <p:cNvPr id="94" name="Google Shape;94;p17"/>
          <p:cNvSpPr txBox="1"/>
          <p:nvPr>
            <p:ph idx="1" type="body"/>
          </p:nvPr>
        </p:nvSpPr>
        <p:spPr>
          <a:xfrm>
            <a:off x="351958" y="1369218"/>
            <a:ext cx="8438100" cy="32634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300"/>
              </a:spcBef>
              <a:spcAft>
                <a:spcPts val="0"/>
              </a:spcAft>
              <a:buClr>
                <a:schemeClr val="dk1"/>
              </a:buClr>
              <a:buSzPts val="1200"/>
              <a:buNone/>
              <a:defRPr sz="1200"/>
            </a:lvl2pPr>
            <a:lvl3pPr indent="-317500" lvl="2" marL="1371600" algn="l">
              <a:lnSpc>
                <a:spcPct val="100000"/>
              </a:lnSpc>
              <a:spcBef>
                <a:spcPts val="3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95" name="Google Shape;95;p17"/>
          <p:cNvSpPr txBox="1"/>
          <p:nvPr>
            <p:ph type="title"/>
          </p:nvPr>
        </p:nvSpPr>
        <p:spPr>
          <a:xfrm>
            <a:off x="354080" y="288753"/>
            <a:ext cx="7736100" cy="4230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96" name="Google Shape;96;p17"/>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Columns - Text">
  <p:cSld name="2 Columns - Text">
    <p:spTree>
      <p:nvGrpSpPr>
        <p:cNvPr id="97" name="Shape 97"/>
        <p:cNvGrpSpPr/>
        <p:nvPr/>
      </p:nvGrpSpPr>
      <p:grpSpPr>
        <a:xfrm>
          <a:off x="0" y="0"/>
          <a:ext cx="0" cy="0"/>
          <a:chOff x="0" y="0"/>
          <a:chExt cx="0" cy="0"/>
        </a:xfrm>
      </p:grpSpPr>
      <p:sp>
        <p:nvSpPr>
          <p:cNvPr id="98" name="Google Shape;98;p18"/>
          <p:cNvSpPr txBox="1"/>
          <p:nvPr>
            <p:ph idx="1" type="body"/>
          </p:nvPr>
        </p:nvSpPr>
        <p:spPr>
          <a:xfrm>
            <a:off x="352603" y="1369219"/>
            <a:ext cx="39825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99" name="Google Shape;99;p18"/>
          <p:cNvSpPr txBox="1"/>
          <p:nvPr>
            <p:ph idx="2" type="body"/>
          </p:nvPr>
        </p:nvSpPr>
        <p:spPr>
          <a:xfrm>
            <a:off x="4806643" y="1369219"/>
            <a:ext cx="39825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00" name="Google Shape;100;p18"/>
          <p:cNvSpPr txBox="1"/>
          <p:nvPr>
            <p:ph idx="3" type="body"/>
          </p:nvPr>
        </p:nvSpPr>
        <p:spPr>
          <a:xfrm>
            <a:off x="353699" y="2002256"/>
            <a:ext cx="3981300" cy="26463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01" name="Google Shape;101;p18"/>
          <p:cNvSpPr txBox="1"/>
          <p:nvPr>
            <p:ph idx="4" type="body"/>
          </p:nvPr>
        </p:nvSpPr>
        <p:spPr>
          <a:xfrm>
            <a:off x="4806643" y="2002256"/>
            <a:ext cx="3982500" cy="26463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02" name="Google Shape;102;p18"/>
          <p:cNvSpPr txBox="1"/>
          <p:nvPr>
            <p:ph idx="5" type="body"/>
          </p:nvPr>
        </p:nvSpPr>
        <p:spPr>
          <a:xfrm>
            <a:off x="353700" y="692107"/>
            <a:ext cx="7736700" cy="2739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500"/>
              <a:buNone/>
              <a:defRPr b="0" sz="1500"/>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03" name="Google Shape;103;p18"/>
          <p:cNvSpPr txBox="1"/>
          <p:nvPr>
            <p:ph type="title"/>
          </p:nvPr>
        </p:nvSpPr>
        <p:spPr>
          <a:xfrm>
            <a:off x="354080" y="288753"/>
            <a:ext cx="7736100" cy="3435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04" name="Google Shape;104;p18"/>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Columns - Text">
  <p:cSld name="3 Columns - Text">
    <p:spTree>
      <p:nvGrpSpPr>
        <p:cNvPr id="105" name="Shape 105"/>
        <p:cNvGrpSpPr/>
        <p:nvPr/>
      </p:nvGrpSpPr>
      <p:grpSpPr>
        <a:xfrm>
          <a:off x="0" y="0"/>
          <a:ext cx="0" cy="0"/>
          <a:chOff x="0" y="0"/>
          <a:chExt cx="0" cy="0"/>
        </a:xfrm>
      </p:grpSpPr>
      <p:sp>
        <p:nvSpPr>
          <p:cNvPr id="106" name="Google Shape;106;p19"/>
          <p:cNvSpPr txBox="1"/>
          <p:nvPr>
            <p:ph idx="1" type="body"/>
          </p:nvPr>
        </p:nvSpPr>
        <p:spPr>
          <a:xfrm>
            <a:off x="352604" y="1369219"/>
            <a:ext cx="26877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07" name="Google Shape;107;p19"/>
          <p:cNvSpPr txBox="1"/>
          <p:nvPr>
            <p:ph idx="2" type="body"/>
          </p:nvPr>
        </p:nvSpPr>
        <p:spPr>
          <a:xfrm>
            <a:off x="3226966" y="1369219"/>
            <a:ext cx="26877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08" name="Google Shape;108;p19"/>
          <p:cNvSpPr txBox="1"/>
          <p:nvPr>
            <p:ph idx="3" type="body"/>
          </p:nvPr>
        </p:nvSpPr>
        <p:spPr>
          <a:xfrm>
            <a:off x="6101329" y="1369219"/>
            <a:ext cx="26877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09" name="Google Shape;109;p19"/>
          <p:cNvSpPr txBox="1"/>
          <p:nvPr>
            <p:ph idx="4" type="body"/>
          </p:nvPr>
        </p:nvSpPr>
        <p:spPr>
          <a:xfrm>
            <a:off x="353700" y="2002256"/>
            <a:ext cx="2687700" cy="26463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10" name="Google Shape;110;p19"/>
          <p:cNvSpPr txBox="1"/>
          <p:nvPr>
            <p:ph idx="5" type="body"/>
          </p:nvPr>
        </p:nvSpPr>
        <p:spPr>
          <a:xfrm>
            <a:off x="3228107" y="2002256"/>
            <a:ext cx="2687700" cy="26463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11" name="Google Shape;111;p19"/>
          <p:cNvSpPr txBox="1"/>
          <p:nvPr>
            <p:ph idx="6" type="body"/>
          </p:nvPr>
        </p:nvSpPr>
        <p:spPr>
          <a:xfrm>
            <a:off x="6101320" y="2002256"/>
            <a:ext cx="2687700" cy="26463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12" name="Google Shape;112;p19"/>
          <p:cNvSpPr txBox="1"/>
          <p:nvPr>
            <p:ph idx="7" type="body"/>
          </p:nvPr>
        </p:nvSpPr>
        <p:spPr>
          <a:xfrm>
            <a:off x="353700" y="692107"/>
            <a:ext cx="7736700" cy="2739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500"/>
              <a:buNone/>
              <a:defRPr b="0" sz="1500"/>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13" name="Google Shape;113;p19"/>
          <p:cNvSpPr txBox="1"/>
          <p:nvPr>
            <p:ph type="title"/>
          </p:nvPr>
        </p:nvSpPr>
        <p:spPr>
          <a:xfrm>
            <a:off x="354080" y="288753"/>
            <a:ext cx="7736100" cy="3435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14" name="Google Shape;114;p19"/>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Columns - Topics">
  <p:cSld name="2 Columns - Topics">
    <p:spTree>
      <p:nvGrpSpPr>
        <p:cNvPr id="115" name="Shape 115"/>
        <p:cNvGrpSpPr/>
        <p:nvPr/>
      </p:nvGrpSpPr>
      <p:grpSpPr>
        <a:xfrm>
          <a:off x="0" y="0"/>
          <a:ext cx="0" cy="0"/>
          <a:chOff x="0" y="0"/>
          <a:chExt cx="0" cy="0"/>
        </a:xfrm>
      </p:grpSpPr>
      <p:sp>
        <p:nvSpPr>
          <p:cNvPr id="116" name="Google Shape;116;p20"/>
          <p:cNvSpPr txBox="1"/>
          <p:nvPr>
            <p:ph idx="1" type="body"/>
          </p:nvPr>
        </p:nvSpPr>
        <p:spPr>
          <a:xfrm>
            <a:off x="352602" y="1373701"/>
            <a:ext cx="3982500" cy="162000"/>
          </a:xfrm>
          <a:prstGeom prst="rect">
            <a:avLst/>
          </a:prstGeom>
          <a:noFill/>
          <a:ln>
            <a:noFill/>
          </a:ln>
        </p:spPr>
        <p:txBody>
          <a:bodyPr anchorCtr="0" anchor="t" bIns="0" lIns="68575" spcFirstLastPara="1" rIns="67500" wrap="square" tIns="0">
            <a:noAutofit/>
          </a:bodyPr>
          <a:lstStyle>
            <a:lvl1pPr indent="-228600" lvl="0" marL="457200" algn="l">
              <a:lnSpc>
                <a:spcPct val="100000"/>
              </a:lnSpc>
              <a:spcBef>
                <a:spcPts val="0"/>
              </a:spcBef>
              <a:spcAft>
                <a:spcPts val="0"/>
              </a:spcAft>
              <a:buClr>
                <a:schemeClr val="accent6"/>
              </a:buClr>
              <a:buSzPts val="900"/>
              <a:buNone/>
              <a:defRPr b="0" sz="900">
                <a:solidFill>
                  <a:schemeClr val="accent6"/>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17" name="Google Shape;117;p20"/>
          <p:cNvSpPr txBox="1"/>
          <p:nvPr>
            <p:ph idx="2" type="body"/>
          </p:nvPr>
        </p:nvSpPr>
        <p:spPr>
          <a:xfrm>
            <a:off x="352601" y="1562606"/>
            <a:ext cx="39825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18" name="Google Shape;118;p20"/>
          <p:cNvSpPr txBox="1"/>
          <p:nvPr>
            <p:ph idx="3" type="body"/>
          </p:nvPr>
        </p:nvSpPr>
        <p:spPr>
          <a:xfrm>
            <a:off x="4807457" y="1373701"/>
            <a:ext cx="3982500" cy="162000"/>
          </a:xfrm>
          <a:prstGeom prst="rect">
            <a:avLst/>
          </a:prstGeom>
          <a:noFill/>
          <a:ln>
            <a:noFill/>
          </a:ln>
        </p:spPr>
        <p:txBody>
          <a:bodyPr anchorCtr="0" anchor="t" bIns="0" lIns="68575" spcFirstLastPara="1" rIns="67500" wrap="square" tIns="0">
            <a:noAutofit/>
          </a:bodyPr>
          <a:lstStyle>
            <a:lvl1pPr indent="-228600" lvl="0" marL="457200" algn="l">
              <a:lnSpc>
                <a:spcPct val="100000"/>
              </a:lnSpc>
              <a:spcBef>
                <a:spcPts val="0"/>
              </a:spcBef>
              <a:spcAft>
                <a:spcPts val="0"/>
              </a:spcAft>
              <a:buClr>
                <a:schemeClr val="accent6"/>
              </a:buClr>
              <a:buSzPts val="900"/>
              <a:buNone/>
              <a:defRPr b="0" sz="900">
                <a:solidFill>
                  <a:schemeClr val="accent6"/>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19" name="Google Shape;119;p20"/>
          <p:cNvSpPr txBox="1"/>
          <p:nvPr>
            <p:ph idx="4" type="body"/>
          </p:nvPr>
        </p:nvSpPr>
        <p:spPr>
          <a:xfrm>
            <a:off x="4807456" y="1562606"/>
            <a:ext cx="39825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20" name="Google Shape;120;p20"/>
          <p:cNvSpPr txBox="1"/>
          <p:nvPr>
            <p:ph idx="5" type="body"/>
          </p:nvPr>
        </p:nvSpPr>
        <p:spPr>
          <a:xfrm>
            <a:off x="4806638" y="2179699"/>
            <a:ext cx="3982500" cy="2469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21" name="Google Shape;121;p20"/>
          <p:cNvSpPr txBox="1"/>
          <p:nvPr>
            <p:ph idx="6" type="body"/>
          </p:nvPr>
        </p:nvSpPr>
        <p:spPr>
          <a:xfrm>
            <a:off x="358639" y="2179699"/>
            <a:ext cx="3982500" cy="2469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22" name="Google Shape;122;p20"/>
          <p:cNvSpPr txBox="1"/>
          <p:nvPr>
            <p:ph idx="7" type="body"/>
          </p:nvPr>
        </p:nvSpPr>
        <p:spPr>
          <a:xfrm>
            <a:off x="353700" y="692107"/>
            <a:ext cx="7736700" cy="2739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500"/>
              <a:buNone/>
              <a:defRPr b="0" sz="1500"/>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23" name="Google Shape;123;p20"/>
          <p:cNvSpPr txBox="1"/>
          <p:nvPr>
            <p:ph type="title"/>
          </p:nvPr>
        </p:nvSpPr>
        <p:spPr>
          <a:xfrm>
            <a:off x="354080" y="288753"/>
            <a:ext cx="7736100" cy="3435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24" name="Google Shape;124;p20"/>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 Purple BG" showMasterSp="0">
  <p:cSld name="Quote - Purple BG">
    <p:bg>
      <p:bgPr>
        <a:solidFill>
          <a:schemeClr val="accent5"/>
        </a:solidFill>
      </p:bgPr>
    </p:bg>
    <p:spTree>
      <p:nvGrpSpPr>
        <p:cNvPr id="16" name="Shape 16"/>
        <p:cNvGrpSpPr/>
        <p:nvPr/>
      </p:nvGrpSpPr>
      <p:grpSpPr>
        <a:xfrm>
          <a:off x="0" y="0"/>
          <a:ext cx="0" cy="0"/>
          <a:chOff x="0" y="0"/>
          <a:chExt cx="0" cy="0"/>
        </a:xfrm>
      </p:grpSpPr>
      <p:pic>
        <p:nvPicPr>
          <p:cNvPr id="17" name="Google Shape;17;p3"/>
          <p:cNvPicPr preferRelativeResize="0"/>
          <p:nvPr/>
        </p:nvPicPr>
        <p:blipFill rotWithShape="1">
          <a:blip r:embed="rId2">
            <a:alphaModFix/>
          </a:blip>
          <a:srcRect b="2161" l="0" r="0" t="2171"/>
          <a:stretch/>
        </p:blipFill>
        <p:spPr>
          <a:xfrm>
            <a:off x="0" y="0"/>
            <a:ext cx="9143998" cy="5143499"/>
          </a:xfrm>
          <a:prstGeom prst="rect">
            <a:avLst/>
          </a:prstGeom>
          <a:noFill/>
          <a:ln>
            <a:noFill/>
          </a:ln>
        </p:spPr>
      </p:pic>
      <p:pic>
        <p:nvPicPr>
          <p:cNvPr id="18" name="Google Shape;18;p3"/>
          <p:cNvPicPr preferRelativeResize="0"/>
          <p:nvPr/>
        </p:nvPicPr>
        <p:blipFill rotWithShape="1">
          <a:blip r:embed="rId3">
            <a:alphaModFix/>
          </a:blip>
          <a:srcRect b="0" l="0" r="0" t="0"/>
          <a:stretch/>
        </p:blipFill>
        <p:spPr>
          <a:xfrm>
            <a:off x="3790950" y="1300163"/>
            <a:ext cx="1562100" cy="195262"/>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Columns - Topics">
  <p:cSld name="3 Columns - Topics">
    <p:spTree>
      <p:nvGrpSpPr>
        <p:cNvPr id="125" name="Shape 125"/>
        <p:cNvGrpSpPr/>
        <p:nvPr/>
      </p:nvGrpSpPr>
      <p:grpSpPr>
        <a:xfrm>
          <a:off x="0" y="0"/>
          <a:ext cx="0" cy="0"/>
          <a:chOff x="0" y="0"/>
          <a:chExt cx="0" cy="0"/>
        </a:xfrm>
      </p:grpSpPr>
      <p:sp>
        <p:nvSpPr>
          <p:cNvPr id="126" name="Google Shape;126;p21"/>
          <p:cNvSpPr txBox="1"/>
          <p:nvPr>
            <p:ph idx="1" type="body"/>
          </p:nvPr>
        </p:nvSpPr>
        <p:spPr>
          <a:xfrm>
            <a:off x="6101321" y="1373701"/>
            <a:ext cx="2687700" cy="162000"/>
          </a:xfrm>
          <a:prstGeom prst="rect">
            <a:avLst/>
          </a:prstGeom>
          <a:noFill/>
          <a:ln>
            <a:noFill/>
          </a:ln>
        </p:spPr>
        <p:txBody>
          <a:bodyPr anchorCtr="0" anchor="t" bIns="0" lIns="68575" spcFirstLastPara="1" rIns="67500" wrap="square" tIns="0">
            <a:noAutofit/>
          </a:bodyPr>
          <a:lstStyle>
            <a:lvl1pPr indent="-228600" lvl="0" marL="457200" algn="l">
              <a:lnSpc>
                <a:spcPct val="100000"/>
              </a:lnSpc>
              <a:spcBef>
                <a:spcPts val="0"/>
              </a:spcBef>
              <a:spcAft>
                <a:spcPts val="0"/>
              </a:spcAft>
              <a:buClr>
                <a:schemeClr val="accent6"/>
              </a:buClr>
              <a:buSzPts val="900"/>
              <a:buNone/>
              <a:defRPr b="0" sz="900">
                <a:solidFill>
                  <a:schemeClr val="accent6"/>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27" name="Google Shape;127;p21"/>
          <p:cNvSpPr txBox="1"/>
          <p:nvPr>
            <p:ph idx="2" type="body"/>
          </p:nvPr>
        </p:nvSpPr>
        <p:spPr>
          <a:xfrm>
            <a:off x="6101320" y="1562606"/>
            <a:ext cx="26877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28" name="Google Shape;128;p21"/>
          <p:cNvSpPr txBox="1"/>
          <p:nvPr>
            <p:ph idx="3" type="body"/>
          </p:nvPr>
        </p:nvSpPr>
        <p:spPr>
          <a:xfrm>
            <a:off x="354900" y="1373701"/>
            <a:ext cx="2687700" cy="162000"/>
          </a:xfrm>
          <a:prstGeom prst="rect">
            <a:avLst/>
          </a:prstGeom>
          <a:noFill/>
          <a:ln>
            <a:noFill/>
          </a:ln>
        </p:spPr>
        <p:txBody>
          <a:bodyPr anchorCtr="0" anchor="t" bIns="0" lIns="68575" spcFirstLastPara="1" rIns="67500" wrap="square" tIns="0">
            <a:noAutofit/>
          </a:bodyPr>
          <a:lstStyle>
            <a:lvl1pPr indent="-228600" lvl="0" marL="457200" algn="l">
              <a:lnSpc>
                <a:spcPct val="100000"/>
              </a:lnSpc>
              <a:spcBef>
                <a:spcPts val="0"/>
              </a:spcBef>
              <a:spcAft>
                <a:spcPts val="0"/>
              </a:spcAft>
              <a:buClr>
                <a:schemeClr val="accent6"/>
              </a:buClr>
              <a:buSzPts val="900"/>
              <a:buNone/>
              <a:defRPr b="0" sz="900">
                <a:solidFill>
                  <a:schemeClr val="accent6"/>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29" name="Google Shape;129;p21"/>
          <p:cNvSpPr txBox="1"/>
          <p:nvPr>
            <p:ph idx="4" type="body"/>
          </p:nvPr>
        </p:nvSpPr>
        <p:spPr>
          <a:xfrm>
            <a:off x="354899" y="1562606"/>
            <a:ext cx="26877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0" name="Google Shape;130;p21"/>
          <p:cNvSpPr txBox="1"/>
          <p:nvPr>
            <p:ph idx="5" type="body"/>
          </p:nvPr>
        </p:nvSpPr>
        <p:spPr>
          <a:xfrm>
            <a:off x="3228108" y="1373701"/>
            <a:ext cx="2687700" cy="162000"/>
          </a:xfrm>
          <a:prstGeom prst="rect">
            <a:avLst/>
          </a:prstGeom>
          <a:noFill/>
          <a:ln>
            <a:noFill/>
          </a:ln>
        </p:spPr>
        <p:txBody>
          <a:bodyPr anchorCtr="0" anchor="t" bIns="0" lIns="68575" spcFirstLastPara="1" rIns="67500" wrap="square" tIns="0">
            <a:noAutofit/>
          </a:bodyPr>
          <a:lstStyle>
            <a:lvl1pPr indent="-228600" lvl="0" marL="457200" algn="l">
              <a:lnSpc>
                <a:spcPct val="100000"/>
              </a:lnSpc>
              <a:spcBef>
                <a:spcPts val="0"/>
              </a:spcBef>
              <a:spcAft>
                <a:spcPts val="0"/>
              </a:spcAft>
              <a:buClr>
                <a:schemeClr val="accent6"/>
              </a:buClr>
              <a:buSzPts val="900"/>
              <a:buNone/>
              <a:defRPr b="0" sz="900">
                <a:solidFill>
                  <a:schemeClr val="accent6"/>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1" name="Google Shape;131;p21"/>
          <p:cNvSpPr txBox="1"/>
          <p:nvPr>
            <p:ph idx="6" type="body"/>
          </p:nvPr>
        </p:nvSpPr>
        <p:spPr>
          <a:xfrm>
            <a:off x="3228107" y="1562606"/>
            <a:ext cx="26877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2" name="Google Shape;132;p21"/>
          <p:cNvSpPr txBox="1"/>
          <p:nvPr>
            <p:ph idx="7" type="body"/>
          </p:nvPr>
        </p:nvSpPr>
        <p:spPr>
          <a:xfrm>
            <a:off x="353700" y="2179699"/>
            <a:ext cx="2687700" cy="2469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3" name="Google Shape;133;p21"/>
          <p:cNvSpPr txBox="1"/>
          <p:nvPr>
            <p:ph idx="8" type="body"/>
          </p:nvPr>
        </p:nvSpPr>
        <p:spPr>
          <a:xfrm>
            <a:off x="3228107" y="2179699"/>
            <a:ext cx="2687700" cy="2469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4" name="Google Shape;134;p21"/>
          <p:cNvSpPr txBox="1"/>
          <p:nvPr>
            <p:ph idx="9" type="body"/>
          </p:nvPr>
        </p:nvSpPr>
        <p:spPr>
          <a:xfrm>
            <a:off x="6101320" y="2179699"/>
            <a:ext cx="2687700" cy="2469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5" name="Google Shape;135;p21"/>
          <p:cNvSpPr txBox="1"/>
          <p:nvPr>
            <p:ph idx="13" type="body"/>
          </p:nvPr>
        </p:nvSpPr>
        <p:spPr>
          <a:xfrm>
            <a:off x="353700" y="692107"/>
            <a:ext cx="7736700" cy="2739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500"/>
              <a:buNone/>
              <a:defRPr b="0" sz="1500"/>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6" name="Google Shape;136;p21"/>
          <p:cNvSpPr txBox="1"/>
          <p:nvPr>
            <p:ph type="title"/>
          </p:nvPr>
        </p:nvSpPr>
        <p:spPr>
          <a:xfrm>
            <a:off x="354080" y="288753"/>
            <a:ext cx="7736100" cy="3435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37" name="Google Shape;137;p21"/>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Columns - Icons">
  <p:cSld name="2 Columns - Icons">
    <p:spTree>
      <p:nvGrpSpPr>
        <p:cNvPr id="138" name="Shape 138"/>
        <p:cNvGrpSpPr/>
        <p:nvPr/>
      </p:nvGrpSpPr>
      <p:grpSpPr>
        <a:xfrm>
          <a:off x="0" y="0"/>
          <a:ext cx="0" cy="0"/>
          <a:chOff x="0" y="0"/>
          <a:chExt cx="0" cy="0"/>
        </a:xfrm>
      </p:grpSpPr>
      <p:sp>
        <p:nvSpPr>
          <p:cNvPr id="139" name="Google Shape;139;p22"/>
          <p:cNvSpPr txBox="1"/>
          <p:nvPr>
            <p:ph idx="1" type="body"/>
          </p:nvPr>
        </p:nvSpPr>
        <p:spPr>
          <a:xfrm>
            <a:off x="352603" y="2327504"/>
            <a:ext cx="3982500" cy="23052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40" name="Google Shape;140;p22"/>
          <p:cNvSpPr txBox="1"/>
          <p:nvPr>
            <p:ph idx="2" type="body"/>
          </p:nvPr>
        </p:nvSpPr>
        <p:spPr>
          <a:xfrm>
            <a:off x="4806464" y="2327504"/>
            <a:ext cx="3982500" cy="23052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41" name="Google Shape;141;p22"/>
          <p:cNvSpPr/>
          <p:nvPr>
            <p:ph idx="3" type="pic"/>
          </p:nvPr>
        </p:nvSpPr>
        <p:spPr>
          <a:xfrm>
            <a:off x="352425" y="1369219"/>
            <a:ext cx="783300" cy="782100"/>
          </a:xfrm>
          <a:prstGeom prst="rect">
            <a:avLst/>
          </a:prstGeom>
          <a:noFill/>
          <a:ln>
            <a:noFill/>
          </a:ln>
        </p:spPr>
      </p:sp>
      <p:sp>
        <p:nvSpPr>
          <p:cNvPr id="142" name="Google Shape;142;p22"/>
          <p:cNvSpPr/>
          <p:nvPr>
            <p:ph idx="4" type="pic"/>
          </p:nvPr>
        </p:nvSpPr>
        <p:spPr>
          <a:xfrm>
            <a:off x="4806464" y="1369219"/>
            <a:ext cx="783300" cy="782100"/>
          </a:xfrm>
          <a:prstGeom prst="rect">
            <a:avLst/>
          </a:prstGeom>
          <a:noFill/>
          <a:ln>
            <a:noFill/>
          </a:ln>
        </p:spPr>
      </p:sp>
      <p:sp>
        <p:nvSpPr>
          <p:cNvPr id="143" name="Google Shape;143;p22"/>
          <p:cNvSpPr txBox="1"/>
          <p:nvPr>
            <p:ph idx="5" type="body"/>
          </p:nvPr>
        </p:nvSpPr>
        <p:spPr>
          <a:xfrm>
            <a:off x="353700" y="692107"/>
            <a:ext cx="7736700" cy="2739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500"/>
              <a:buNone/>
              <a:defRPr b="0" sz="1500"/>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44" name="Google Shape;144;p22"/>
          <p:cNvSpPr txBox="1"/>
          <p:nvPr>
            <p:ph type="title"/>
          </p:nvPr>
        </p:nvSpPr>
        <p:spPr>
          <a:xfrm>
            <a:off x="354080" y="288753"/>
            <a:ext cx="7736100" cy="3435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45" name="Google Shape;145;p22"/>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Columns - Icons">
  <p:cSld name="3 Columns - Icons">
    <p:spTree>
      <p:nvGrpSpPr>
        <p:cNvPr id="146" name="Shape 146"/>
        <p:cNvGrpSpPr/>
        <p:nvPr/>
      </p:nvGrpSpPr>
      <p:grpSpPr>
        <a:xfrm>
          <a:off x="0" y="0"/>
          <a:ext cx="0" cy="0"/>
          <a:chOff x="0" y="0"/>
          <a:chExt cx="0" cy="0"/>
        </a:xfrm>
      </p:grpSpPr>
      <p:sp>
        <p:nvSpPr>
          <p:cNvPr id="147" name="Google Shape;147;p23"/>
          <p:cNvSpPr txBox="1"/>
          <p:nvPr>
            <p:ph idx="1" type="body"/>
          </p:nvPr>
        </p:nvSpPr>
        <p:spPr>
          <a:xfrm>
            <a:off x="352603" y="2327504"/>
            <a:ext cx="2687700" cy="23052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48" name="Google Shape;148;p23"/>
          <p:cNvSpPr/>
          <p:nvPr>
            <p:ph idx="2" type="pic"/>
          </p:nvPr>
        </p:nvSpPr>
        <p:spPr>
          <a:xfrm>
            <a:off x="352425" y="1369219"/>
            <a:ext cx="783300" cy="782100"/>
          </a:xfrm>
          <a:prstGeom prst="rect">
            <a:avLst/>
          </a:prstGeom>
          <a:noFill/>
          <a:ln>
            <a:noFill/>
          </a:ln>
        </p:spPr>
      </p:sp>
      <p:sp>
        <p:nvSpPr>
          <p:cNvPr id="149" name="Google Shape;149;p23"/>
          <p:cNvSpPr txBox="1"/>
          <p:nvPr>
            <p:ph idx="3" type="body"/>
          </p:nvPr>
        </p:nvSpPr>
        <p:spPr>
          <a:xfrm>
            <a:off x="3226876" y="2327504"/>
            <a:ext cx="2687700" cy="23052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50" name="Google Shape;150;p23"/>
          <p:cNvSpPr/>
          <p:nvPr>
            <p:ph idx="4" type="pic"/>
          </p:nvPr>
        </p:nvSpPr>
        <p:spPr>
          <a:xfrm>
            <a:off x="3226698" y="1369219"/>
            <a:ext cx="783300" cy="782100"/>
          </a:xfrm>
          <a:prstGeom prst="rect">
            <a:avLst/>
          </a:prstGeom>
          <a:noFill/>
          <a:ln>
            <a:noFill/>
          </a:ln>
        </p:spPr>
      </p:sp>
      <p:sp>
        <p:nvSpPr>
          <p:cNvPr id="151" name="Google Shape;151;p23"/>
          <p:cNvSpPr txBox="1"/>
          <p:nvPr>
            <p:ph idx="5" type="body"/>
          </p:nvPr>
        </p:nvSpPr>
        <p:spPr>
          <a:xfrm>
            <a:off x="6100971" y="2327504"/>
            <a:ext cx="2687700" cy="23052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52" name="Google Shape;152;p23"/>
          <p:cNvSpPr/>
          <p:nvPr>
            <p:ph idx="6" type="pic"/>
          </p:nvPr>
        </p:nvSpPr>
        <p:spPr>
          <a:xfrm>
            <a:off x="6100792" y="1369219"/>
            <a:ext cx="783300" cy="782100"/>
          </a:xfrm>
          <a:prstGeom prst="rect">
            <a:avLst/>
          </a:prstGeom>
          <a:noFill/>
          <a:ln>
            <a:noFill/>
          </a:ln>
        </p:spPr>
      </p:sp>
      <p:sp>
        <p:nvSpPr>
          <p:cNvPr id="153" name="Google Shape;153;p23"/>
          <p:cNvSpPr txBox="1"/>
          <p:nvPr>
            <p:ph idx="7" type="body"/>
          </p:nvPr>
        </p:nvSpPr>
        <p:spPr>
          <a:xfrm>
            <a:off x="353700" y="692107"/>
            <a:ext cx="7736700" cy="2739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500"/>
              <a:buNone/>
              <a:defRPr b="0" sz="1500"/>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54" name="Google Shape;154;p23"/>
          <p:cNvSpPr txBox="1"/>
          <p:nvPr>
            <p:ph type="title"/>
          </p:nvPr>
        </p:nvSpPr>
        <p:spPr>
          <a:xfrm>
            <a:off x="354080" y="288753"/>
            <a:ext cx="7736100" cy="3435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55" name="Google Shape;155;p23"/>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cons - 6 Bullets">
  <p:cSld name="Icons - 6 Bullets">
    <p:spTree>
      <p:nvGrpSpPr>
        <p:cNvPr id="156" name="Shape 156"/>
        <p:cNvGrpSpPr/>
        <p:nvPr/>
      </p:nvGrpSpPr>
      <p:grpSpPr>
        <a:xfrm>
          <a:off x="0" y="0"/>
          <a:ext cx="0" cy="0"/>
          <a:chOff x="0" y="0"/>
          <a:chExt cx="0" cy="0"/>
        </a:xfrm>
      </p:grpSpPr>
      <p:sp>
        <p:nvSpPr>
          <p:cNvPr id="157" name="Google Shape;157;p24"/>
          <p:cNvSpPr/>
          <p:nvPr>
            <p:ph idx="2" type="pic"/>
          </p:nvPr>
        </p:nvSpPr>
        <p:spPr>
          <a:xfrm>
            <a:off x="352425" y="1369219"/>
            <a:ext cx="624600" cy="623700"/>
          </a:xfrm>
          <a:prstGeom prst="rect">
            <a:avLst/>
          </a:prstGeom>
          <a:noFill/>
          <a:ln>
            <a:noFill/>
          </a:ln>
        </p:spPr>
      </p:sp>
      <p:sp>
        <p:nvSpPr>
          <p:cNvPr id="158" name="Google Shape;158;p24"/>
          <p:cNvSpPr txBox="1"/>
          <p:nvPr>
            <p:ph idx="1" type="body"/>
          </p:nvPr>
        </p:nvSpPr>
        <p:spPr>
          <a:xfrm>
            <a:off x="1104901" y="1373701"/>
            <a:ext cx="3230400" cy="162000"/>
          </a:xfrm>
          <a:prstGeom prst="rect">
            <a:avLst/>
          </a:prstGeom>
          <a:noFill/>
          <a:ln>
            <a:noFill/>
          </a:ln>
        </p:spPr>
        <p:txBody>
          <a:bodyPr anchorCtr="0" anchor="t" bIns="0" lIns="68575" spcFirstLastPara="1" rIns="67500" wrap="square" tIns="0">
            <a:noAutofit/>
          </a:bodyPr>
          <a:lstStyle>
            <a:lvl1pPr indent="-228600" lvl="0" marL="457200" algn="l">
              <a:lnSpc>
                <a:spcPct val="100000"/>
              </a:lnSpc>
              <a:spcBef>
                <a:spcPts val="0"/>
              </a:spcBef>
              <a:spcAft>
                <a:spcPts val="0"/>
              </a:spcAft>
              <a:buClr>
                <a:schemeClr val="accent6"/>
              </a:buClr>
              <a:buSzPts val="900"/>
              <a:buNone/>
              <a:defRPr b="0" sz="900">
                <a:solidFill>
                  <a:schemeClr val="accent6"/>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59" name="Google Shape;159;p24"/>
          <p:cNvSpPr txBox="1"/>
          <p:nvPr>
            <p:ph idx="3" type="body"/>
          </p:nvPr>
        </p:nvSpPr>
        <p:spPr>
          <a:xfrm>
            <a:off x="1104900" y="1562606"/>
            <a:ext cx="32304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60" name="Google Shape;160;p24"/>
          <p:cNvSpPr txBox="1"/>
          <p:nvPr>
            <p:ph idx="4" type="body"/>
          </p:nvPr>
        </p:nvSpPr>
        <p:spPr>
          <a:xfrm>
            <a:off x="353700" y="692107"/>
            <a:ext cx="7736700" cy="2739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500"/>
              <a:buNone/>
              <a:defRPr b="0" sz="1500"/>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61" name="Google Shape;161;p24"/>
          <p:cNvSpPr txBox="1"/>
          <p:nvPr>
            <p:ph type="title"/>
          </p:nvPr>
        </p:nvSpPr>
        <p:spPr>
          <a:xfrm>
            <a:off x="354080" y="288753"/>
            <a:ext cx="7736100" cy="3435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62" name="Google Shape;162;p24"/>
          <p:cNvSpPr/>
          <p:nvPr>
            <p:ph idx="5" type="pic"/>
          </p:nvPr>
        </p:nvSpPr>
        <p:spPr>
          <a:xfrm>
            <a:off x="352425" y="3007519"/>
            <a:ext cx="624600" cy="623700"/>
          </a:xfrm>
          <a:prstGeom prst="rect">
            <a:avLst/>
          </a:prstGeom>
          <a:noFill/>
          <a:ln>
            <a:noFill/>
          </a:ln>
        </p:spPr>
      </p:sp>
      <p:sp>
        <p:nvSpPr>
          <p:cNvPr id="163" name="Google Shape;163;p24"/>
          <p:cNvSpPr txBox="1"/>
          <p:nvPr>
            <p:ph idx="6" type="body"/>
          </p:nvPr>
        </p:nvSpPr>
        <p:spPr>
          <a:xfrm>
            <a:off x="1104901" y="3012001"/>
            <a:ext cx="3230400" cy="162000"/>
          </a:xfrm>
          <a:prstGeom prst="rect">
            <a:avLst/>
          </a:prstGeom>
          <a:noFill/>
          <a:ln>
            <a:noFill/>
          </a:ln>
        </p:spPr>
        <p:txBody>
          <a:bodyPr anchorCtr="0" anchor="t" bIns="0" lIns="68575" spcFirstLastPara="1" rIns="67500" wrap="square" tIns="0">
            <a:noAutofit/>
          </a:bodyPr>
          <a:lstStyle>
            <a:lvl1pPr indent="-228600" lvl="0" marL="457200" algn="l">
              <a:lnSpc>
                <a:spcPct val="100000"/>
              </a:lnSpc>
              <a:spcBef>
                <a:spcPts val="0"/>
              </a:spcBef>
              <a:spcAft>
                <a:spcPts val="0"/>
              </a:spcAft>
              <a:buClr>
                <a:schemeClr val="accent6"/>
              </a:buClr>
              <a:buSzPts val="900"/>
              <a:buNone/>
              <a:defRPr b="0" sz="900">
                <a:solidFill>
                  <a:schemeClr val="accent6"/>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64" name="Google Shape;164;p24"/>
          <p:cNvSpPr txBox="1"/>
          <p:nvPr>
            <p:ph idx="7" type="body"/>
          </p:nvPr>
        </p:nvSpPr>
        <p:spPr>
          <a:xfrm>
            <a:off x="1104900" y="3200905"/>
            <a:ext cx="32304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65" name="Google Shape;165;p24"/>
          <p:cNvSpPr/>
          <p:nvPr>
            <p:ph idx="8" type="pic"/>
          </p:nvPr>
        </p:nvSpPr>
        <p:spPr>
          <a:xfrm>
            <a:off x="4807099" y="1369219"/>
            <a:ext cx="624600" cy="623700"/>
          </a:xfrm>
          <a:prstGeom prst="rect">
            <a:avLst/>
          </a:prstGeom>
          <a:noFill/>
          <a:ln>
            <a:noFill/>
          </a:ln>
        </p:spPr>
      </p:sp>
      <p:sp>
        <p:nvSpPr>
          <p:cNvPr id="166" name="Google Shape;166;p24"/>
          <p:cNvSpPr txBox="1"/>
          <p:nvPr>
            <p:ph idx="9" type="body"/>
          </p:nvPr>
        </p:nvSpPr>
        <p:spPr>
          <a:xfrm>
            <a:off x="5559574" y="1373701"/>
            <a:ext cx="3230400" cy="162000"/>
          </a:xfrm>
          <a:prstGeom prst="rect">
            <a:avLst/>
          </a:prstGeom>
          <a:noFill/>
          <a:ln>
            <a:noFill/>
          </a:ln>
        </p:spPr>
        <p:txBody>
          <a:bodyPr anchorCtr="0" anchor="t" bIns="0" lIns="68575" spcFirstLastPara="1" rIns="67500" wrap="square" tIns="0">
            <a:noAutofit/>
          </a:bodyPr>
          <a:lstStyle>
            <a:lvl1pPr indent="-228600" lvl="0" marL="457200" algn="l">
              <a:lnSpc>
                <a:spcPct val="100000"/>
              </a:lnSpc>
              <a:spcBef>
                <a:spcPts val="0"/>
              </a:spcBef>
              <a:spcAft>
                <a:spcPts val="0"/>
              </a:spcAft>
              <a:buClr>
                <a:schemeClr val="accent6"/>
              </a:buClr>
              <a:buSzPts val="900"/>
              <a:buNone/>
              <a:defRPr b="0" sz="900">
                <a:solidFill>
                  <a:schemeClr val="accent6"/>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67" name="Google Shape;167;p24"/>
          <p:cNvSpPr txBox="1"/>
          <p:nvPr>
            <p:ph idx="13" type="body"/>
          </p:nvPr>
        </p:nvSpPr>
        <p:spPr>
          <a:xfrm>
            <a:off x="5559574" y="1562606"/>
            <a:ext cx="32304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68" name="Google Shape;168;p24"/>
          <p:cNvSpPr/>
          <p:nvPr>
            <p:ph idx="14" type="pic"/>
          </p:nvPr>
        </p:nvSpPr>
        <p:spPr>
          <a:xfrm>
            <a:off x="4807099" y="3007519"/>
            <a:ext cx="624600" cy="623700"/>
          </a:xfrm>
          <a:prstGeom prst="rect">
            <a:avLst/>
          </a:prstGeom>
          <a:noFill/>
          <a:ln>
            <a:noFill/>
          </a:ln>
        </p:spPr>
      </p:sp>
      <p:sp>
        <p:nvSpPr>
          <p:cNvPr id="169" name="Google Shape;169;p24"/>
          <p:cNvSpPr txBox="1"/>
          <p:nvPr>
            <p:ph idx="15" type="body"/>
          </p:nvPr>
        </p:nvSpPr>
        <p:spPr>
          <a:xfrm>
            <a:off x="5559574" y="3012001"/>
            <a:ext cx="3230400" cy="162000"/>
          </a:xfrm>
          <a:prstGeom prst="rect">
            <a:avLst/>
          </a:prstGeom>
          <a:noFill/>
          <a:ln>
            <a:noFill/>
          </a:ln>
        </p:spPr>
        <p:txBody>
          <a:bodyPr anchorCtr="0" anchor="t" bIns="0" lIns="68575" spcFirstLastPara="1" rIns="67500" wrap="square" tIns="0">
            <a:noAutofit/>
          </a:bodyPr>
          <a:lstStyle>
            <a:lvl1pPr indent="-228600" lvl="0" marL="457200" algn="l">
              <a:lnSpc>
                <a:spcPct val="100000"/>
              </a:lnSpc>
              <a:spcBef>
                <a:spcPts val="0"/>
              </a:spcBef>
              <a:spcAft>
                <a:spcPts val="0"/>
              </a:spcAft>
              <a:buClr>
                <a:schemeClr val="accent6"/>
              </a:buClr>
              <a:buSzPts val="900"/>
              <a:buNone/>
              <a:defRPr b="0" sz="900">
                <a:solidFill>
                  <a:schemeClr val="accent6"/>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70" name="Google Shape;170;p24"/>
          <p:cNvSpPr txBox="1"/>
          <p:nvPr>
            <p:ph idx="16" type="body"/>
          </p:nvPr>
        </p:nvSpPr>
        <p:spPr>
          <a:xfrm>
            <a:off x="5559574" y="3200905"/>
            <a:ext cx="32304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71" name="Google Shape;171;p24"/>
          <p:cNvSpPr txBox="1"/>
          <p:nvPr>
            <p:ph idx="17" type="body"/>
          </p:nvPr>
        </p:nvSpPr>
        <p:spPr>
          <a:xfrm>
            <a:off x="1104900" y="2097745"/>
            <a:ext cx="3230100" cy="597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200"/>
              <a:buNone/>
              <a:defRPr b="0" sz="12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72" name="Google Shape;172;p24"/>
          <p:cNvSpPr txBox="1"/>
          <p:nvPr>
            <p:ph idx="18" type="body"/>
          </p:nvPr>
        </p:nvSpPr>
        <p:spPr>
          <a:xfrm>
            <a:off x="1104900" y="3736045"/>
            <a:ext cx="3230100" cy="597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200"/>
              <a:buNone/>
              <a:defRPr b="0" sz="12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73" name="Google Shape;173;p24"/>
          <p:cNvSpPr txBox="1"/>
          <p:nvPr>
            <p:ph idx="19" type="body"/>
          </p:nvPr>
        </p:nvSpPr>
        <p:spPr>
          <a:xfrm>
            <a:off x="5559752" y="2097745"/>
            <a:ext cx="3230100" cy="597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200"/>
              <a:buNone/>
              <a:defRPr b="0" sz="12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74" name="Google Shape;174;p24"/>
          <p:cNvSpPr txBox="1"/>
          <p:nvPr>
            <p:ph idx="20" type="body"/>
          </p:nvPr>
        </p:nvSpPr>
        <p:spPr>
          <a:xfrm>
            <a:off x="5559752" y="3736045"/>
            <a:ext cx="3230100" cy="597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200"/>
              <a:buNone/>
              <a:defRPr b="0" sz="12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75" name="Google Shape;175;p24"/>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and Image">
  <p:cSld name="Text and Image">
    <p:spTree>
      <p:nvGrpSpPr>
        <p:cNvPr id="176" name="Shape 176"/>
        <p:cNvGrpSpPr/>
        <p:nvPr/>
      </p:nvGrpSpPr>
      <p:grpSpPr>
        <a:xfrm>
          <a:off x="0" y="0"/>
          <a:ext cx="0" cy="0"/>
          <a:chOff x="0" y="0"/>
          <a:chExt cx="0" cy="0"/>
        </a:xfrm>
      </p:grpSpPr>
      <p:sp>
        <p:nvSpPr>
          <p:cNvPr id="177" name="Google Shape;177;p25"/>
          <p:cNvSpPr/>
          <p:nvPr>
            <p:ph idx="2" type="pic"/>
          </p:nvPr>
        </p:nvSpPr>
        <p:spPr>
          <a:xfrm>
            <a:off x="4806553" y="0"/>
            <a:ext cx="4337400" cy="5143500"/>
          </a:xfrm>
          <a:prstGeom prst="rect">
            <a:avLst/>
          </a:prstGeom>
          <a:noFill/>
          <a:ln>
            <a:noFill/>
          </a:ln>
        </p:spPr>
      </p:sp>
      <p:sp>
        <p:nvSpPr>
          <p:cNvPr id="178" name="Google Shape;178;p25"/>
          <p:cNvSpPr txBox="1"/>
          <p:nvPr>
            <p:ph idx="1" type="body"/>
          </p:nvPr>
        </p:nvSpPr>
        <p:spPr>
          <a:xfrm>
            <a:off x="352603" y="2004060"/>
            <a:ext cx="3982500" cy="262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79" name="Google Shape;179;p25"/>
          <p:cNvSpPr txBox="1"/>
          <p:nvPr>
            <p:ph idx="3" type="body"/>
          </p:nvPr>
        </p:nvSpPr>
        <p:spPr>
          <a:xfrm>
            <a:off x="352603" y="1369219"/>
            <a:ext cx="39825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80" name="Google Shape;180;p25"/>
          <p:cNvSpPr/>
          <p:nvPr>
            <p:ph idx="4" type="pic"/>
          </p:nvPr>
        </p:nvSpPr>
        <p:spPr>
          <a:xfrm>
            <a:off x="8320087" y="262855"/>
            <a:ext cx="494100" cy="445500"/>
          </a:xfrm>
          <a:prstGeom prst="rect">
            <a:avLst/>
          </a:prstGeom>
          <a:noFill/>
          <a:ln>
            <a:noFill/>
          </a:ln>
        </p:spPr>
      </p:sp>
      <p:sp>
        <p:nvSpPr>
          <p:cNvPr id="181" name="Google Shape;181;p25"/>
          <p:cNvSpPr txBox="1"/>
          <p:nvPr>
            <p:ph type="title"/>
          </p:nvPr>
        </p:nvSpPr>
        <p:spPr>
          <a:xfrm>
            <a:off x="354081" y="288753"/>
            <a:ext cx="3981000" cy="8541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82" name="Google Shape;182;p25"/>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cons and Image">
  <p:cSld name="Icons and Image">
    <p:spTree>
      <p:nvGrpSpPr>
        <p:cNvPr id="183" name="Shape 183"/>
        <p:cNvGrpSpPr/>
        <p:nvPr/>
      </p:nvGrpSpPr>
      <p:grpSpPr>
        <a:xfrm>
          <a:off x="0" y="0"/>
          <a:ext cx="0" cy="0"/>
          <a:chOff x="0" y="0"/>
          <a:chExt cx="0" cy="0"/>
        </a:xfrm>
      </p:grpSpPr>
      <p:sp>
        <p:nvSpPr>
          <p:cNvPr id="184" name="Google Shape;184;p26"/>
          <p:cNvSpPr txBox="1"/>
          <p:nvPr>
            <p:ph idx="1" type="body"/>
          </p:nvPr>
        </p:nvSpPr>
        <p:spPr>
          <a:xfrm>
            <a:off x="1132115" y="1369219"/>
            <a:ext cx="3203100" cy="6264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85" name="Google Shape;185;p26"/>
          <p:cNvSpPr/>
          <p:nvPr>
            <p:ph idx="2" type="pic"/>
          </p:nvPr>
        </p:nvSpPr>
        <p:spPr>
          <a:xfrm>
            <a:off x="352426" y="1369219"/>
            <a:ext cx="627300" cy="623700"/>
          </a:xfrm>
          <a:prstGeom prst="rect">
            <a:avLst/>
          </a:prstGeom>
          <a:noFill/>
          <a:ln>
            <a:noFill/>
          </a:ln>
        </p:spPr>
      </p:sp>
      <p:sp>
        <p:nvSpPr>
          <p:cNvPr id="186" name="Google Shape;186;p26"/>
          <p:cNvSpPr/>
          <p:nvPr>
            <p:ph idx="3" type="pic"/>
          </p:nvPr>
        </p:nvSpPr>
        <p:spPr>
          <a:xfrm>
            <a:off x="4806553" y="0"/>
            <a:ext cx="4337400" cy="5143500"/>
          </a:xfrm>
          <a:prstGeom prst="rect">
            <a:avLst/>
          </a:prstGeom>
          <a:noFill/>
          <a:ln>
            <a:noFill/>
          </a:ln>
        </p:spPr>
      </p:sp>
      <p:sp>
        <p:nvSpPr>
          <p:cNvPr id="187" name="Google Shape;187;p26"/>
          <p:cNvSpPr txBox="1"/>
          <p:nvPr>
            <p:ph type="title"/>
          </p:nvPr>
        </p:nvSpPr>
        <p:spPr>
          <a:xfrm>
            <a:off x="354081" y="288752"/>
            <a:ext cx="3981000" cy="8433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88" name="Google Shape;188;p26"/>
          <p:cNvSpPr txBox="1"/>
          <p:nvPr>
            <p:ph idx="4" type="body"/>
          </p:nvPr>
        </p:nvSpPr>
        <p:spPr>
          <a:xfrm>
            <a:off x="1132115" y="2149648"/>
            <a:ext cx="3203100" cy="6264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89" name="Google Shape;189;p26"/>
          <p:cNvSpPr/>
          <p:nvPr>
            <p:ph idx="5" type="pic"/>
          </p:nvPr>
        </p:nvSpPr>
        <p:spPr>
          <a:xfrm>
            <a:off x="352426" y="2149647"/>
            <a:ext cx="627300" cy="626400"/>
          </a:xfrm>
          <a:prstGeom prst="rect">
            <a:avLst/>
          </a:prstGeom>
          <a:noFill/>
          <a:ln>
            <a:noFill/>
          </a:ln>
        </p:spPr>
      </p:sp>
      <p:sp>
        <p:nvSpPr>
          <p:cNvPr id="190" name="Google Shape;190;p26"/>
          <p:cNvSpPr txBox="1"/>
          <p:nvPr>
            <p:ph idx="6" type="body"/>
          </p:nvPr>
        </p:nvSpPr>
        <p:spPr>
          <a:xfrm>
            <a:off x="1132115" y="2930076"/>
            <a:ext cx="3203100" cy="6264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91" name="Google Shape;191;p26"/>
          <p:cNvSpPr/>
          <p:nvPr>
            <p:ph idx="7" type="pic"/>
          </p:nvPr>
        </p:nvSpPr>
        <p:spPr>
          <a:xfrm>
            <a:off x="352426" y="2930075"/>
            <a:ext cx="627300" cy="626400"/>
          </a:xfrm>
          <a:prstGeom prst="rect">
            <a:avLst/>
          </a:prstGeom>
          <a:noFill/>
          <a:ln>
            <a:noFill/>
          </a:ln>
        </p:spPr>
      </p:sp>
      <p:sp>
        <p:nvSpPr>
          <p:cNvPr id="192" name="Google Shape;192;p26"/>
          <p:cNvSpPr txBox="1"/>
          <p:nvPr>
            <p:ph idx="8" type="body"/>
          </p:nvPr>
        </p:nvSpPr>
        <p:spPr>
          <a:xfrm>
            <a:off x="1132115" y="3710504"/>
            <a:ext cx="3203100" cy="6264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93" name="Google Shape;193;p26"/>
          <p:cNvSpPr/>
          <p:nvPr>
            <p:ph idx="9" type="pic"/>
          </p:nvPr>
        </p:nvSpPr>
        <p:spPr>
          <a:xfrm>
            <a:off x="352426" y="3710503"/>
            <a:ext cx="627300" cy="626400"/>
          </a:xfrm>
          <a:prstGeom prst="rect">
            <a:avLst/>
          </a:prstGeom>
          <a:noFill/>
          <a:ln>
            <a:noFill/>
          </a:ln>
        </p:spPr>
      </p:sp>
      <p:sp>
        <p:nvSpPr>
          <p:cNvPr id="194" name="Google Shape;194;p26"/>
          <p:cNvSpPr/>
          <p:nvPr>
            <p:ph idx="13" type="pic"/>
          </p:nvPr>
        </p:nvSpPr>
        <p:spPr>
          <a:xfrm>
            <a:off x="8320087" y="262855"/>
            <a:ext cx="494100" cy="445500"/>
          </a:xfrm>
          <a:prstGeom prst="rect">
            <a:avLst/>
          </a:prstGeom>
          <a:noFill/>
          <a:ln>
            <a:noFill/>
          </a:ln>
        </p:spPr>
      </p:sp>
      <p:sp>
        <p:nvSpPr>
          <p:cNvPr id="195" name="Google Shape;195;p26"/>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96" name="Shape 196"/>
        <p:cNvGrpSpPr/>
        <p:nvPr/>
      </p:nvGrpSpPr>
      <p:grpSpPr>
        <a:xfrm>
          <a:off x="0" y="0"/>
          <a:ext cx="0" cy="0"/>
          <a:chOff x="0" y="0"/>
          <a:chExt cx="0" cy="0"/>
        </a:xfrm>
      </p:grpSpPr>
      <p:sp>
        <p:nvSpPr>
          <p:cNvPr id="197" name="Google Shape;197;p27"/>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01" showMasterSp="0">
  <p:cSld name="Divider 01">
    <p:bg>
      <p:bgPr>
        <a:solidFill>
          <a:schemeClr val="accent5"/>
        </a:solidFill>
      </p:bgPr>
    </p:bg>
    <p:spTree>
      <p:nvGrpSpPr>
        <p:cNvPr id="198" name="Shape 198"/>
        <p:cNvGrpSpPr/>
        <p:nvPr/>
      </p:nvGrpSpPr>
      <p:grpSpPr>
        <a:xfrm>
          <a:off x="0" y="0"/>
          <a:ext cx="0" cy="0"/>
          <a:chOff x="0" y="0"/>
          <a:chExt cx="0" cy="0"/>
        </a:xfrm>
      </p:grpSpPr>
      <p:pic>
        <p:nvPicPr>
          <p:cNvPr id="199" name="Google Shape;199;p28"/>
          <p:cNvPicPr preferRelativeResize="0"/>
          <p:nvPr/>
        </p:nvPicPr>
        <p:blipFill rotWithShape="1">
          <a:blip r:embed="rId2">
            <a:alphaModFix/>
          </a:blip>
          <a:srcRect b="0" l="0" r="0" t="0"/>
          <a:stretch/>
        </p:blipFill>
        <p:spPr>
          <a:xfrm>
            <a:off x="0" y="0"/>
            <a:ext cx="9144000" cy="5127476"/>
          </a:xfrm>
          <a:prstGeom prst="rect">
            <a:avLst/>
          </a:prstGeom>
          <a:noFill/>
          <a:ln>
            <a:noFill/>
          </a:ln>
        </p:spPr>
      </p:pic>
      <p:pic>
        <p:nvPicPr>
          <p:cNvPr id="200" name="Google Shape;200;p28"/>
          <p:cNvPicPr preferRelativeResize="0"/>
          <p:nvPr/>
        </p:nvPicPr>
        <p:blipFill rotWithShape="1">
          <a:blip r:embed="rId3">
            <a:alphaModFix/>
          </a:blip>
          <a:srcRect b="0" l="0" r="0" t="0"/>
          <a:stretch/>
        </p:blipFill>
        <p:spPr>
          <a:xfrm>
            <a:off x="8317128" y="258642"/>
            <a:ext cx="498362" cy="450574"/>
          </a:xfrm>
          <a:prstGeom prst="rect">
            <a:avLst/>
          </a:prstGeom>
          <a:noFill/>
          <a:ln>
            <a:noFill/>
          </a:ln>
        </p:spPr>
      </p:pic>
      <p:sp>
        <p:nvSpPr>
          <p:cNvPr id="201" name="Google Shape;201;p28"/>
          <p:cNvSpPr txBox="1"/>
          <p:nvPr>
            <p:ph idx="1" type="body"/>
          </p:nvPr>
        </p:nvSpPr>
        <p:spPr>
          <a:xfrm>
            <a:off x="354083" y="2724224"/>
            <a:ext cx="6289500" cy="1501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3000"/>
              <a:buNone/>
              <a:defRPr sz="3000">
                <a:solidFill>
                  <a:schemeClr val="lt1"/>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02" name="Google Shape;202;p28"/>
          <p:cNvSpPr txBox="1"/>
          <p:nvPr>
            <p:ph idx="2" type="body"/>
          </p:nvPr>
        </p:nvSpPr>
        <p:spPr>
          <a:xfrm>
            <a:off x="353701" y="2335481"/>
            <a:ext cx="2687700" cy="2160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2"/>
              </a:buClr>
              <a:buSzPts val="1400"/>
              <a:buNone/>
              <a:defRPr b="0" sz="1400">
                <a:solidFill>
                  <a:schemeClr val="dk2"/>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02" showMasterSp="0">
  <p:cSld name="Divider 02">
    <p:bg>
      <p:bgPr>
        <a:solidFill>
          <a:schemeClr val="dk2"/>
        </a:solidFill>
      </p:bgPr>
    </p:bg>
    <p:spTree>
      <p:nvGrpSpPr>
        <p:cNvPr id="203" name="Shape 203"/>
        <p:cNvGrpSpPr/>
        <p:nvPr/>
      </p:nvGrpSpPr>
      <p:grpSpPr>
        <a:xfrm>
          <a:off x="0" y="0"/>
          <a:ext cx="0" cy="0"/>
          <a:chOff x="0" y="0"/>
          <a:chExt cx="0" cy="0"/>
        </a:xfrm>
      </p:grpSpPr>
      <p:pic>
        <p:nvPicPr>
          <p:cNvPr id="204" name="Google Shape;204;p29"/>
          <p:cNvPicPr preferRelativeResize="0"/>
          <p:nvPr/>
        </p:nvPicPr>
        <p:blipFill rotWithShape="1">
          <a:blip r:embed="rId2">
            <a:alphaModFix/>
          </a:blip>
          <a:srcRect b="0" l="0" r="0" t="0"/>
          <a:stretch/>
        </p:blipFill>
        <p:spPr>
          <a:xfrm>
            <a:off x="8317128" y="258642"/>
            <a:ext cx="498362" cy="450574"/>
          </a:xfrm>
          <a:prstGeom prst="rect">
            <a:avLst/>
          </a:prstGeom>
          <a:noFill/>
          <a:ln>
            <a:noFill/>
          </a:ln>
        </p:spPr>
      </p:pic>
      <p:sp>
        <p:nvSpPr>
          <p:cNvPr id="205" name="Google Shape;205;p29"/>
          <p:cNvSpPr txBox="1"/>
          <p:nvPr>
            <p:ph idx="1" type="body"/>
          </p:nvPr>
        </p:nvSpPr>
        <p:spPr>
          <a:xfrm>
            <a:off x="354083" y="2724224"/>
            <a:ext cx="6289500" cy="1501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3000"/>
              <a:buNone/>
              <a:defRPr sz="3000">
                <a:solidFill>
                  <a:schemeClr val="lt1"/>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06" name="Google Shape;206;p29"/>
          <p:cNvSpPr txBox="1"/>
          <p:nvPr>
            <p:ph idx="2" type="body"/>
          </p:nvPr>
        </p:nvSpPr>
        <p:spPr>
          <a:xfrm>
            <a:off x="353701" y="2335481"/>
            <a:ext cx="2687700" cy="2160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1400"/>
              <a:buNone/>
              <a:defRPr b="0" sz="1400">
                <a:solidFill>
                  <a:schemeClr val="accent5"/>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pic>
        <p:nvPicPr>
          <p:cNvPr id="207" name="Google Shape;207;p29"/>
          <p:cNvPicPr preferRelativeResize="0"/>
          <p:nvPr/>
        </p:nvPicPr>
        <p:blipFill rotWithShape="1">
          <a:blip r:embed="rId3">
            <a:alphaModFix/>
          </a:blip>
          <a:srcRect b="0" l="0" r="0" t="0"/>
          <a:stretch/>
        </p:blipFill>
        <p:spPr>
          <a:xfrm>
            <a:off x="-16047" y="-1"/>
            <a:ext cx="9160044" cy="5136474"/>
          </a:xfrm>
          <a:prstGeom prst="rect">
            <a:avLst/>
          </a:prstGeom>
          <a:noFill/>
          <a:ln>
            <a:noFill/>
          </a:ln>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03" showMasterSp="0">
  <p:cSld name="Divider 03">
    <p:bg>
      <p:bgPr>
        <a:solidFill>
          <a:srgbClr val="2A1454"/>
        </a:solidFill>
      </p:bgPr>
    </p:bg>
    <p:spTree>
      <p:nvGrpSpPr>
        <p:cNvPr id="208" name="Shape 208"/>
        <p:cNvGrpSpPr/>
        <p:nvPr/>
      </p:nvGrpSpPr>
      <p:grpSpPr>
        <a:xfrm>
          <a:off x="0" y="0"/>
          <a:ext cx="0" cy="0"/>
          <a:chOff x="0" y="0"/>
          <a:chExt cx="0" cy="0"/>
        </a:xfrm>
      </p:grpSpPr>
      <p:pic>
        <p:nvPicPr>
          <p:cNvPr id="209" name="Google Shape;209;p30"/>
          <p:cNvPicPr preferRelativeResize="0"/>
          <p:nvPr/>
        </p:nvPicPr>
        <p:blipFill rotWithShape="1">
          <a:blip r:embed="rId2">
            <a:alphaModFix/>
          </a:blip>
          <a:srcRect b="0" l="0" r="0" t="1613"/>
          <a:stretch/>
        </p:blipFill>
        <p:spPr>
          <a:xfrm>
            <a:off x="0" y="0"/>
            <a:ext cx="9144000" cy="5044602"/>
          </a:xfrm>
          <a:prstGeom prst="rect">
            <a:avLst/>
          </a:prstGeom>
          <a:noFill/>
          <a:ln>
            <a:noFill/>
          </a:ln>
        </p:spPr>
      </p:pic>
      <p:sp>
        <p:nvSpPr>
          <p:cNvPr id="210" name="Google Shape;210;p30"/>
          <p:cNvSpPr txBox="1"/>
          <p:nvPr>
            <p:ph idx="10" type="dt"/>
          </p:nvPr>
        </p:nvSpPr>
        <p:spPr>
          <a:xfrm>
            <a:off x="354083" y="4767263"/>
            <a:ext cx="6289500" cy="273900"/>
          </a:xfrm>
          <a:prstGeom prst="rect">
            <a:avLst/>
          </a:prstGeom>
          <a:noFill/>
          <a:ln>
            <a:noFill/>
          </a:ln>
        </p:spPr>
        <p:txBody>
          <a:bodyPr anchorCtr="0" anchor="t" bIns="34275" lIns="68575" spcFirstLastPara="1" rIns="68575" wrap="square" tIns="34275">
            <a:noAutofit/>
          </a:bodyPr>
          <a:lstStyle>
            <a:lvl1pPr lvl="0" marR="0" rtl="0" algn="l">
              <a:lnSpc>
                <a:spcPct val="100000"/>
              </a:lnSpc>
              <a:spcBef>
                <a:spcPts val="0"/>
              </a:spcBef>
              <a:spcAft>
                <a:spcPts val="0"/>
              </a:spcAft>
              <a:buClr>
                <a:srgbClr val="000000"/>
              </a:buClr>
              <a:buSzPts val="1100"/>
              <a:buFont typeface="Arial"/>
              <a:buNone/>
              <a:defRPr b="0" i="0" sz="1400" u="none" cap="none" strike="noStrike">
                <a:solidFill>
                  <a:schemeClr val="lt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9pPr>
          </a:lstStyle>
          <a:p/>
        </p:txBody>
      </p:sp>
      <p:sp>
        <p:nvSpPr>
          <p:cNvPr id="211" name="Google Shape;211;p30"/>
          <p:cNvSpPr txBox="1"/>
          <p:nvPr>
            <p:ph idx="12" type="sldNum"/>
          </p:nvPr>
        </p:nvSpPr>
        <p:spPr>
          <a:xfrm>
            <a:off x="6732518" y="5290245"/>
            <a:ext cx="2057400" cy="273900"/>
          </a:xfrm>
          <a:prstGeom prst="rect">
            <a:avLst/>
          </a:prstGeom>
          <a:noFill/>
          <a:ln>
            <a:noFill/>
          </a:ln>
        </p:spPr>
        <p:txBody>
          <a:bodyPr anchorCtr="0" anchor="t" bIns="34275" lIns="68575" spcFirstLastPara="1" rIns="68575" wrap="square" tIns="34275">
            <a:noAutofit/>
          </a:bodyPr>
          <a:lstStyle>
            <a:lvl1pPr indent="0" lvl="0" marL="0" marR="0" rtl="0" algn="l">
              <a:lnSpc>
                <a:spcPct val="100000"/>
              </a:lnSpc>
              <a:spcBef>
                <a:spcPts val="0"/>
              </a:spcBef>
              <a:spcAft>
                <a:spcPts val="0"/>
              </a:spcAft>
              <a:buClr>
                <a:srgbClr val="000000"/>
              </a:buClr>
              <a:buSzPts val="1400"/>
              <a:buFont typeface="Arial"/>
              <a:buNone/>
              <a:defRPr b="0" i="0" sz="1400" u="none" cap="none" strike="noStrike">
                <a:solidFill>
                  <a:schemeClr val="lt1"/>
                </a:solidFill>
                <a:latin typeface="Calibri"/>
                <a:ea typeface="Calibri"/>
                <a:cs typeface="Calibri"/>
                <a:sym typeface="Calibri"/>
              </a:defRPr>
            </a:lvl1pPr>
            <a:lvl2pPr indent="0" lvl="1" marL="0" marR="0" rtl="0" algn="l">
              <a:lnSpc>
                <a:spcPct val="100000"/>
              </a:lnSpc>
              <a:spcBef>
                <a:spcPts val="0"/>
              </a:spcBef>
              <a:spcAft>
                <a:spcPts val="0"/>
              </a:spcAft>
              <a:buClr>
                <a:srgbClr val="000000"/>
              </a:buClr>
              <a:buSzPts val="1400"/>
              <a:buFont typeface="Arial"/>
              <a:buNone/>
              <a:defRPr b="0" i="0" sz="1400" u="none" cap="none" strike="noStrike">
                <a:solidFill>
                  <a:schemeClr val="lt1"/>
                </a:solidFill>
                <a:latin typeface="Calibri"/>
                <a:ea typeface="Calibri"/>
                <a:cs typeface="Calibri"/>
                <a:sym typeface="Calibri"/>
              </a:defRPr>
            </a:lvl2pPr>
            <a:lvl3pPr indent="0" lvl="2" marL="0" marR="0" rtl="0" algn="l">
              <a:lnSpc>
                <a:spcPct val="100000"/>
              </a:lnSpc>
              <a:spcBef>
                <a:spcPts val="0"/>
              </a:spcBef>
              <a:spcAft>
                <a:spcPts val="0"/>
              </a:spcAft>
              <a:buClr>
                <a:srgbClr val="000000"/>
              </a:buClr>
              <a:buSzPts val="1400"/>
              <a:buFont typeface="Arial"/>
              <a:buNone/>
              <a:defRPr b="0" i="0" sz="1400" u="none" cap="none" strike="noStrike">
                <a:solidFill>
                  <a:schemeClr val="lt1"/>
                </a:solidFill>
                <a:latin typeface="Calibri"/>
                <a:ea typeface="Calibri"/>
                <a:cs typeface="Calibri"/>
                <a:sym typeface="Calibri"/>
              </a:defRPr>
            </a:lvl3pPr>
            <a:lvl4pPr indent="0" lvl="3" marL="0" marR="0" rtl="0" algn="l">
              <a:lnSpc>
                <a:spcPct val="100000"/>
              </a:lnSpc>
              <a:spcBef>
                <a:spcPts val="0"/>
              </a:spcBef>
              <a:spcAft>
                <a:spcPts val="0"/>
              </a:spcAft>
              <a:buClr>
                <a:srgbClr val="000000"/>
              </a:buClr>
              <a:buSzPts val="1400"/>
              <a:buFont typeface="Arial"/>
              <a:buNone/>
              <a:defRPr b="0" i="0" sz="1400" u="none" cap="none" strike="noStrike">
                <a:solidFill>
                  <a:schemeClr val="lt1"/>
                </a:solidFill>
                <a:latin typeface="Calibri"/>
                <a:ea typeface="Calibri"/>
                <a:cs typeface="Calibri"/>
                <a:sym typeface="Calibri"/>
              </a:defRPr>
            </a:lvl4pPr>
            <a:lvl5pPr indent="0" lvl="4" marL="0" marR="0" rtl="0" algn="l">
              <a:lnSpc>
                <a:spcPct val="100000"/>
              </a:lnSpc>
              <a:spcBef>
                <a:spcPts val="0"/>
              </a:spcBef>
              <a:spcAft>
                <a:spcPts val="0"/>
              </a:spcAft>
              <a:buClr>
                <a:srgbClr val="000000"/>
              </a:buClr>
              <a:buSzPts val="1400"/>
              <a:buFont typeface="Arial"/>
              <a:buNone/>
              <a:defRPr b="0" i="0" sz="1400" u="none" cap="none" strike="noStrike">
                <a:solidFill>
                  <a:schemeClr val="lt1"/>
                </a:solidFill>
                <a:latin typeface="Calibri"/>
                <a:ea typeface="Calibri"/>
                <a:cs typeface="Calibri"/>
                <a:sym typeface="Calibri"/>
              </a:defRPr>
            </a:lvl5pPr>
            <a:lvl6pPr indent="0" lvl="5" marL="0" marR="0" rtl="0" algn="l">
              <a:lnSpc>
                <a:spcPct val="100000"/>
              </a:lnSpc>
              <a:spcBef>
                <a:spcPts val="0"/>
              </a:spcBef>
              <a:spcAft>
                <a:spcPts val="0"/>
              </a:spcAft>
              <a:buClr>
                <a:srgbClr val="000000"/>
              </a:buClr>
              <a:buSzPts val="1400"/>
              <a:buFont typeface="Arial"/>
              <a:buNone/>
              <a:defRPr b="0" i="0" sz="1400" u="none" cap="none" strike="noStrike">
                <a:solidFill>
                  <a:schemeClr val="lt1"/>
                </a:solidFill>
                <a:latin typeface="Calibri"/>
                <a:ea typeface="Calibri"/>
                <a:cs typeface="Calibri"/>
                <a:sym typeface="Calibri"/>
              </a:defRPr>
            </a:lvl6pPr>
            <a:lvl7pPr indent="0" lvl="6" marL="0" marR="0" rtl="0" algn="l">
              <a:lnSpc>
                <a:spcPct val="100000"/>
              </a:lnSpc>
              <a:spcBef>
                <a:spcPts val="0"/>
              </a:spcBef>
              <a:spcAft>
                <a:spcPts val="0"/>
              </a:spcAft>
              <a:buClr>
                <a:srgbClr val="000000"/>
              </a:buClr>
              <a:buSzPts val="1400"/>
              <a:buFont typeface="Arial"/>
              <a:buNone/>
              <a:defRPr b="0" i="0" sz="1400" u="none" cap="none" strike="noStrike">
                <a:solidFill>
                  <a:schemeClr val="lt1"/>
                </a:solidFill>
                <a:latin typeface="Calibri"/>
                <a:ea typeface="Calibri"/>
                <a:cs typeface="Calibri"/>
                <a:sym typeface="Calibri"/>
              </a:defRPr>
            </a:lvl7pPr>
            <a:lvl8pPr indent="0" lvl="7" marL="0" marR="0" rtl="0" algn="l">
              <a:lnSpc>
                <a:spcPct val="100000"/>
              </a:lnSpc>
              <a:spcBef>
                <a:spcPts val="0"/>
              </a:spcBef>
              <a:spcAft>
                <a:spcPts val="0"/>
              </a:spcAft>
              <a:buClr>
                <a:srgbClr val="000000"/>
              </a:buClr>
              <a:buSzPts val="1400"/>
              <a:buFont typeface="Arial"/>
              <a:buNone/>
              <a:defRPr b="0" i="0" sz="1400" u="none" cap="none" strike="noStrike">
                <a:solidFill>
                  <a:schemeClr val="lt1"/>
                </a:solidFill>
                <a:latin typeface="Calibri"/>
                <a:ea typeface="Calibri"/>
                <a:cs typeface="Calibri"/>
                <a:sym typeface="Calibri"/>
              </a:defRPr>
            </a:lvl8pPr>
            <a:lvl9pPr indent="0" lvl="8" marL="0" marR="0" rtl="0" algn="l">
              <a:lnSpc>
                <a:spcPct val="100000"/>
              </a:lnSpc>
              <a:spcBef>
                <a:spcPts val="0"/>
              </a:spcBef>
              <a:spcAft>
                <a:spcPts val="0"/>
              </a:spcAft>
              <a:buClr>
                <a:srgbClr val="000000"/>
              </a:buClr>
              <a:buSzPts val="1400"/>
              <a:buFont typeface="Arial"/>
              <a:buNone/>
              <a:defRPr b="0" i="0" sz="1400" u="none" cap="none" strike="noStrike">
                <a:solidFill>
                  <a:schemeClr val="lt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GB"/>
              <a:t>‹#›</a:t>
            </a:fld>
            <a:endParaRPr/>
          </a:p>
        </p:txBody>
      </p:sp>
      <p:pic>
        <p:nvPicPr>
          <p:cNvPr id="212" name="Google Shape;212;p30"/>
          <p:cNvPicPr preferRelativeResize="0"/>
          <p:nvPr/>
        </p:nvPicPr>
        <p:blipFill rotWithShape="1">
          <a:blip r:embed="rId3">
            <a:alphaModFix/>
          </a:blip>
          <a:srcRect b="0" l="0" r="0" t="0"/>
          <a:stretch/>
        </p:blipFill>
        <p:spPr>
          <a:xfrm>
            <a:off x="8317128" y="258642"/>
            <a:ext cx="498362" cy="450574"/>
          </a:xfrm>
          <a:prstGeom prst="rect">
            <a:avLst/>
          </a:prstGeom>
          <a:noFill/>
          <a:ln>
            <a:noFill/>
          </a:ln>
        </p:spPr>
      </p:pic>
      <p:sp>
        <p:nvSpPr>
          <p:cNvPr id="213" name="Google Shape;213;p30"/>
          <p:cNvSpPr txBox="1"/>
          <p:nvPr>
            <p:ph idx="1" type="body"/>
          </p:nvPr>
        </p:nvSpPr>
        <p:spPr>
          <a:xfrm>
            <a:off x="354083" y="2724224"/>
            <a:ext cx="6289500" cy="1501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3000"/>
              <a:buNone/>
              <a:defRPr sz="3000">
                <a:solidFill>
                  <a:schemeClr val="lt1"/>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14" name="Google Shape;214;p30"/>
          <p:cNvSpPr txBox="1"/>
          <p:nvPr>
            <p:ph idx="2" type="body"/>
          </p:nvPr>
        </p:nvSpPr>
        <p:spPr>
          <a:xfrm>
            <a:off x="353701" y="2335481"/>
            <a:ext cx="2687700" cy="2160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1400"/>
              <a:buNone/>
              <a:defRPr b="0" sz="1400">
                <a:solidFill>
                  <a:schemeClr val="accent5"/>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otally_Blank">
  <p:cSld name="Totally_Blank">
    <p:spTree>
      <p:nvGrpSpPr>
        <p:cNvPr id="19" name="Shape 19"/>
        <p:cNvGrpSpPr/>
        <p:nvPr/>
      </p:nvGrpSpPr>
      <p:grpSpPr>
        <a:xfrm>
          <a:off x="0" y="0"/>
          <a:ext cx="0" cy="0"/>
          <a:chOff x="0" y="0"/>
          <a:chExt cx="0" cy="0"/>
        </a:xfrm>
      </p:grpSpPr>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 White BG">
  <p:cSld name="Quote - White BG">
    <p:bg>
      <p:bgPr>
        <a:solidFill>
          <a:schemeClr val="lt1"/>
        </a:solidFill>
      </p:bgPr>
    </p:bg>
    <p:spTree>
      <p:nvGrpSpPr>
        <p:cNvPr id="215" name="Shape 215"/>
        <p:cNvGrpSpPr/>
        <p:nvPr/>
      </p:nvGrpSpPr>
      <p:grpSpPr>
        <a:xfrm>
          <a:off x="0" y="0"/>
          <a:ext cx="0" cy="0"/>
          <a:chOff x="0" y="0"/>
          <a:chExt cx="0" cy="0"/>
        </a:xfrm>
      </p:grpSpPr>
      <p:sp>
        <p:nvSpPr>
          <p:cNvPr id="216" name="Google Shape;216;p31"/>
          <p:cNvSpPr txBox="1"/>
          <p:nvPr>
            <p:ph idx="1" type="body"/>
          </p:nvPr>
        </p:nvSpPr>
        <p:spPr>
          <a:xfrm>
            <a:off x="354083" y="1821061"/>
            <a:ext cx="8435700" cy="18843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3000"/>
              <a:buNone/>
              <a:defRPr sz="3000">
                <a:solidFill>
                  <a:schemeClr val="dk1"/>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17" name="Google Shape;217;p31"/>
          <p:cNvSpPr/>
          <p:nvPr/>
        </p:nvSpPr>
        <p:spPr>
          <a:xfrm>
            <a:off x="354083" y="642550"/>
            <a:ext cx="859800" cy="18006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1300"/>
              <a:buFont typeface="Arial"/>
              <a:buNone/>
            </a:pPr>
            <a:r>
              <a:rPr b="1" i="0" lang="en-GB" sz="11300" u="none" cap="none" strike="noStrike">
                <a:solidFill>
                  <a:schemeClr val="accent5"/>
                </a:solidFill>
                <a:latin typeface="Arial Black"/>
                <a:ea typeface="Arial Black"/>
                <a:cs typeface="Arial Black"/>
                <a:sym typeface="Arial Black"/>
              </a:rPr>
              <a:t>“</a:t>
            </a:r>
            <a:endParaRPr b="0" i="0" sz="1100" u="none" cap="none" strike="noStrike">
              <a:solidFill>
                <a:srgbClr val="000000"/>
              </a:solidFill>
              <a:latin typeface="Arial"/>
              <a:ea typeface="Arial"/>
              <a:cs typeface="Arial"/>
              <a:sym typeface="Arial"/>
            </a:endParaRPr>
          </a:p>
        </p:txBody>
      </p:sp>
      <p:sp>
        <p:nvSpPr>
          <p:cNvPr id="218" name="Google Shape;218;p31"/>
          <p:cNvSpPr txBox="1"/>
          <p:nvPr>
            <p:ph idx="2" type="body"/>
          </p:nvPr>
        </p:nvSpPr>
        <p:spPr>
          <a:xfrm>
            <a:off x="360760" y="3796683"/>
            <a:ext cx="54312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200"/>
              <a:buNone/>
              <a:defRPr b="0" sz="1200">
                <a:solidFill>
                  <a:schemeClr val="dk1"/>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19" name="Google Shape;219;p31"/>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Quote - Purple BG" showMasterSp="0">
  <p:cSld name="1_Quote - Purple BG">
    <p:bg>
      <p:bgPr>
        <a:solidFill>
          <a:schemeClr val="dk2"/>
        </a:solidFill>
      </p:bgPr>
    </p:bg>
    <p:spTree>
      <p:nvGrpSpPr>
        <p:cNvPr id="220" name="Shape 220"/>
        <p:cNvGrpSpPr/>
        <p:nvPr/>
      </p:nvGrpSpPr>
      <p:grpSpPr>
        <a:xfrm>
          <a:off x="0" y="0"/>
          <a:ext cx="0" cy="0"/>
          <a:chOff x="0" y="0"/>
          <a:chExt cx="0" cy="0"/>
        </a:xfrm>
      </p:grpSpPr>
      <p:sp>
        <p:nvSpPr>
          <p:cNvPr id="221" name="Google Shape;221;p32"/>
          <p:cNvSpPr/>
          <p:nvPr/>
        </p:nvSpPr>
        <p:spPr>
          <a:xfrm>
            <a:off x="354083" y="642550"/>
            <a:ext cx="859800" cy="18006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1300"/>
              <a:buFont typeface="Arial"/>
              <a:buNone/>
            </a:pPr>
            <a:r>
              <a:rPr b="1" i="0" lang="en-GB" sz="11300" u="none" cap="none" strike="noStrike">
                <a:solidFill>
                  <a:schemeClr val="accent5"/>
                </a:solidFill>
                <a:latin typeface="Arial Black"/>
                <a:ea typeface="Arial Black"/>
                <a:cs typeface="Arial Black"/>
                <a:sym typeface="Arial Black"/>
              </a:rPr>
              <a:t>“</a:t>
            </a:r>
            <a:endParaRPr b="0" i="0" sz="1100" u="none" cap="none" strike="noStrike">
              <a:solidFill>
                <a:srgbClr val="000000"/>
              </a:solidFill>
              <a:latin typeface="Arial"/>
              <a:ea typeface="Arial"/>
              <a:cs typeface="Arial"/>
              <a:sym typeface="Arial"/>
            </a:endParaRPr>
          </a:p>
        </p:txBody>
      </p:sp>
      <p:pic>
        <p:nvPicPr>
          <p:cNvPr id="222" name="Google Shape;222;p32"/>
          <p:cNvPicPr preferRelativeResize="0"/>
          <p:nvPr/>
        </p:nvPicPr>
        <p:blipFill rotWithShape="1">
          <a:blip r:embed="rId2">
            <a:alphaModFix/>
          </a:blip>
          <a:srcRect b="0" l="0" r="0" t="0"/>
          <a:stretch/>
        </p:blipFill>
        <p:spPr>
          <a:xfrm>
            <a:off x="8317128" y="258642"/>
            <a:ext cx="498362" cy="450574"/>
          </a:xfrm>
          <a:prstGeom prst="rect">
            <a:avLst/>
          </a:prstGeom>
          <a:noFill/>
          <a:ln>
            <a:noFill/>
          </a:ln>
        </p:spPr>
      </p:pic>
      <p:sp>
        <p:nvSpPr>
          <p:cNvPr id="223" name="Google Shape;223;p32"/>
          <p:cNvSpPr txBox="1"/>
          <p:nvPr>
            <p:ph idx="1" type="body"/>
          </p:nvPr>
        </p:nvSpPr>
        <p:spPr>
          <a:xfrm>
            <a:off x="354083" y="1821061"/>
            <a:ext cx="8435700" cy="18843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3000"/>
              <a:buNone/>
              <a:defRPr sz="3000">
                <a:solidFill>
                  <a:schemeClr val="lt1"/>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24" name="Google Shape;224;p32"/>
          <p:cNvSpPr txBox="1"/>
          <p:nvPr>
            <p:ph idx="2" type="body"/>
          </p:nvPr>
        </p:nvSpPr>
        <p:spPr>
          <a:xfrm>
            <a:off x="360760" y="3796683"/>
            <a:ext cx="54312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1200"/>
              <a:buNone/>
              <a:defRPr b="0" sz="1200">
                <a:solidFill>
                  <a:schemeClr val="lt1"/>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ubheadline">
  <p:cSld name="Title and Subheadline">
    <p:spTree>
      <p:nvGrpSpPr>
        <p:cNvPr id="225" name="Shape 225"/>
        <p:cNvGrpSpPr/>
        <p:nvPr/>
      </p:nvGrpSpPr>
      <p:grpSpPr>
        <a:xfrm>
          <a:off x="0" y="0"/>
          <a:ext cx="0" cy="0"/>
          <a:chOff x="0" y="0"/>
          <a:chExt cx="0" cy="0"/>
        </a:xfrm>
      </p:grpSpPr>
      <p:sp>
        <p:nvSpPr>
          <p:cNvPr id="226" name="Google Shape;226;p33"/>
          <p:cNvSpPr txBox="1"/>
          <p:nvPr>
            <p:ph idx="1"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1500"/>
              <a:buNone/>
              <a:defRPr b="0" sz="1500"/>
            </a:lvl1pPr>
            <a:lvl2pPr indent="-228600" lvl="1" marL="914400" rtl="0" algn="l">
              <a:lnSpc>
                <a:spcPct val="100000"/>
              </a:lnSpc>
              <a:spcBef>
                <a:spcPts val="225"/>
              </a:spcBef>
              <a:spcAft>
                <a:spcPts val="0"/>
              </a:spcAft>
              <a:buClr>
                <a:schemeClr val="dk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227" name="Google Shape;227;p33"/>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rtl="0" algn="l">
              <a:lnSpc>
                <a:spcPct val="90000"/>
              </a:lnSpc>
              <a:spcBef>
                <a:spcPts val="0"/>
              </a:spcBef>
              <a:spcAft>
                <a:spcPts val="0"/>
              </a:spcAft>
              <a:buClr>
                <a:schemeClr val="dk1"/>
              </a:buClr>
              <a:buSzPts val="1800"/>
              <a:buNone/>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ubheadline">
  <p:cSld name="Title and Subheadline">
    <p:spTree>
      <p:nvGrpSpPr>
        <p:cNvPr id="235" name="Shape 235"/>
        <p:cNvGrpSpPr/>
        <p:nvPr/>
      </p:nvGrpSpPr>
      <p:grpSpPr>
        <a:xfrm>
          <a:off x="0" y="0"/>
          <a:ext cx="0" cy="0"/>
          <a:chOff x="0" y="0"/>
          <a:chExt cx="0" cy="0"/>
        </a:xfrm>
      </p:grpSpPr>
      <p:sp>
        <p:nvSpPr>
          <p:cNvPr id="236" name="Google Shape;236;p35"/>
          <p:cNvSpPr txBox="1"/>
          <p:nvPr>
            <p:ph idx="1"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37" name="Google Shape;237;p35"/>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238" name="Shape 238"/>
        <p:cNvGrpSpPr/>
        <p:nvPr/>
      </p:nvGrpSpPr>
      <p:grpSpPr>
        <a:xfrm>
          <a:off x="0" y="0"/>
          <a:ext cx="0" cy="0"/>
          <a:chOff x="0" y="0"/>
          <a:chExt cx="0" cy="0"/>
        </a:xfrm>
      </p:grpSpPr>
      <p:sp>
        <p:nvSpPr>
          <p:cNvPr id="239" name="Google Shape;239;p36"/>
          <p:cNvSpPr txBox="1"/>
          <p:nvPr>
            <p:ph type="ctrTitle"/>
          </p:nvPr>
        </p:nvSpPr>
        <p:spPr>
          <a:xfrm>
            <a:off x="1143000" y="841772"/>
            <a:ext cx="6858000" cy="17907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45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40" name="Google Shape;240;p36"/>
          <p:cNvSpPr txBox="1"/>
          <p:nvPr>
            <p:ph idx="1" type="subTitle"/>
          </p:nvPr>
        </p:nvSpPr>
        <p:spPr>
          <a:xfrm>
            <a:off x="1143000" y="2701528"/>
            <a:ext cx="6858000" cy="124182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750"/>
              </a:spcBef>
              <a:spcAft>
                <a:spcPts val="0"/>
              </a:spcAft>
              <a:buClr>
                <a:schemeClr val="dk1"/>
              </a:buClr>
              <a:buSzPts val="2400"/>
              <a:buNone/>
              <a:defRPr sz="1800"/>
            </a:lvl1pPr>
            <a:lvl2pPr lvl="1" algn="ctr">
              <a:lnSpc>
                <a:spcPct val="90000"/>
              </a:lnSpc>
              <a:spcBef>
                <a:spcPts val="375"/>
              </a:spcBef>
              <a:spcAft>
                <a:spcPts val="0"/>
              </a:spcAft>
              <a:buClr>
                <a:schemeClr val="dk1"/>
              </a:buClr>
              <a:buSzPts val="2000"/>
              <a:buNone/>
              <a:defRPr sz="1500"/>
            </a:lvl2pPr>
            <a:lvl3pPr lvl="2" algn="ctr">
              <a:lnSpc>
                <a:spcPct val="90000"/>
              </a:lnSpc>
              <a:spcBef>
                <a:spcPts val="375"/>
              </a:spcBef>
              <a:spcAft>
                <a:spcPts val="0"/>
              </a:spcAft>
              <a:buClr>
                <a:schemeClr val="dk1"/>
              </a:buClr>
              <a:buSzPts val="1800"/>
              <a:buNone/>
              <a:defRPr sz="1350"/>
            </a:lvl3pPr>
            <a:lvl4pPr lvl="3" algn="ctr">
              <a:lnSpc>
                <a:spcPct val="90000"/>
              </a:lnSpc>
              <a:spcBef>
                <a:spcPts val="375"/>
              </a:spcBef>
              <a:spcAft>
                <a:spcPts val="0"/>
              </a:spcAft>
              <a:buClr>
                <a:schemeClr val="dk1"/>
              </a:buClr>
              <a:buSzPts val="1600"/>
              <a:buNone/>
              <a:defRPr sz="1200"/>
            </a:lvl4pPr>
            <a:lvl5pPr lvl="4" algn="ctr">
              <a:lnSpc>
                <a:spcPct val="90000"/>
              </a:lnSpc>
              <a:spcBef>
                <a:spcPts val="375"/>
              </a:spcBef>
              <a:spcAft>
                <a:spcPts val="0"/>
              </a:spcAft>
              <a:buClr>
                <a:schemeClr val="dk1"/>
              </a:buClr>
              <a:buSzPts val="1600"/>
              <a:buNone/>
              <a:defRPr sz="1200"/>
            </a:lvl5pPr>
            <a:lvl6pPr lvl="5" algn="ctr">
              <a:lnSpc>
                <a:spcPct val="90000"/>
              </a:lnSpc>
              <a:spcBef>
                <a:spcPts val="375"/>
              </a:spcBef>
              <a:spcAft>
                <a:spcPts val="0"/>
              </a:spcAft>
              <a:buClr>
                <a:schemeClr val="dk1"/>
              </a:buClr>
              <a:buSzPts val="1600"/>
              <a:buNone/>
              <a:defRPr sz="1200"/>
            </a:lvl6pPr>
            <a:lvl7pPr lvl="6" algn="ctr">
              <a:lnSpc>
                <a:spcPct val="90000"/>
              </a:lnSpc>
              <a:spcBef>
                <a:spcPts val="375"/>
              </a:spcBef>
              <a:spcAft>
                <a:spcPts val="0"/>
              </a:spcAft>
              <a:buClr>
                <a:schemeClr val="dk1"/>
              </a:buClr>
              <a:buSzPts val="1600"/>
              <a:buNone/>
              <a:defRPr sz="1200"/>
            </a:lvl7pPr>
            <a:lvl8pPr lvl="7" algn="ctr">
              <a:lnSpc>
                <a:spcPct val="90000"/>
              </a:lnSpc>
              <a:spcBef>
                <a:spcPts val="375"/>
              </a:spcBef>
              <a:spcAft>
                <a:spcPts val="0"/>
              </a:spcAft>
              <a:buClr>
                <a:schemeClr val="dk1"/>
              </a:buClr>
              <a:buSzPts val="1600"/>
              <a:buNone/>
              <a:defRPr sz="1200"/>
            </a:lvl8pPr>
            <a:lvl9pPr lvl="8" algn="ctr">
              <a:lnSpc>
                <a:spcPct val="90000"/>
              </a:lnSpc>
              <a:spcBef>
                <a:spcPts val="375"/>
              </a:spcBef>
              <a:spcAft>
                <a:spcPts val="0"/>
              </a:spcAft>
              <a:buClr>
                <a:schemeClr val="dk1"/>
              </a:buClr>
              <a:buSzPts val="1600"/>
              <a:buNone/>
              <a:defRPr sz="1200"/>
            </a:lvl9pPr>
          </a:lstStyle>
          <a:p/>
        </p:txBody>
      </p:sp>
      <p:sp>
        <p:nvSpPr>
          <p:cNvPr id="241" name="Google Shape;241;p36"/>
          <p:cNvSpPr txBox="1"/>
          <p:nvPr>
            <p:ph idx="10" type="dt"/>
          </p:nvPr>
        </p:nvSpPr>
        <p:spPr>
          <a:xfrm>
            <a:off x="628650" y="4767263"/>
            <a:ext cx="2057400" cy="273844"/>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42" name="Google Shape;242;p36"/>
          <p:cNvSpPr txBox="1"/>
          <p:nvPr>
            <p:ph idx="11" type="ftr"/>
          </p:nvPr>
        </p:nvSpPr>
        <p:spPr>
          <a:xfrm>
            <a:off x="3028950" y="4767263"/>
            <a:ext cx="3086100" cy="273844"/>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43" name="Google Shape;243;p36"/>
          <p:cNvSpPr txBox="1"/>
          <p:nvPr>
            <p:ph idx="12" type="sldNum"/>
          </p:nvPr>
        </p:nvSpPr>
        <p:spPr>
          <a:xfrm>
            <a:off x="6457950" y="4767263"/>
            <a:ext cx="2057400" cy="273844"/>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9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9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9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9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9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9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9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9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Eye" showMasterSp="0">
  <p:cSld name="Title Long - Eye">
    <p:bg>
      <p:bgPr>
        <a:solidFill>
          <a:schemeClr val="dk2"/>
        </a:solidFill>
      </p:bgPr>
    </p:bg>
    <p:spTree>
      <p:nvGrpSpPr>
        <p:cNvPr id="244" name="Shape 244"/>
        <p:cNvGrpSpPr/>
        <p:nvPr/>
      </p:nvGrpSpPr>
      <p:grpSpPr>
        <a:xfrm>
          <a:off x="0" y="0"/>
          <a:ext cx="0" cy="0"/>
          <a:chOff x="0" y="0"/>
          <a:chExt cx="0" cy="0"/>
        </a:xfrm>
      </p:grpSpPr>
      <p:pic>
        <p:nvPicPr>
          <p:cNvPr id="245" name="Google Shape;245;p37"/>
          <p:cNvPicPr preferRelativeResize="0"/>
          <p:nvPr/>
        </p:nvPicPr>
        <p:blipFill rotWithShape="1">
          <a:blip r:embed="rId2">
            <a:alphaModFix/>
          </a:blip>
          <a:srcRect b="0" l="0" r="0" t="0"/>
          <a:stretch/>
        </p:blipFill>
        <p:spPr>
          <a:xfrm>
            <a:off x="-28576" y="-1"/>
            <a:ext cx="9172575" cy="5143502"/>
          </a:xfrm>
          <a:prstGeom prst="rect">
            <a:avLst/>
          </a:prstGeom>
          <a:noFill/>
          <a:ln>
            <a:noFill/>
          </a:ln>
        </p:spPr>
      </p:pic>
      <p:sp>
        <p:nvSpPr>
          <p:cNvPr id="246" name="Google Shape;246;p37"/>
          <p:cNvSpPr txBox="1"/>
          <p:nvPr>
            <p:ph idx="1" type="body"/>
          </p:nvPr>
        </p:nvSpPr>
        <p:spPr>
          <a:xfrm>
            <a:off x="360760" y="1857375"/>
            <a:ext cx="5431200" cy="1620900"/>
          </a:xfrm>
          <a:prstGeom prst="rect">
            <a:avLst/>
          </a:prstGeom>
          <a:noFill/>
          <a:ln>
            <a:noFill/>
          </a:ln>
        </p:spPr>
        <p:txBody>
          <a:bodyPr anchorCtr="0" anchor="b" bIns="45700" lIns="91425" spcFirstLastPara="1" rIns="90000" wrap="square" tIns="45700">
            <a:noAutofit/>
          </a:bodyPr>
          <a:lstStyle>
            <a:lvl1pPr indent="-228600" lvl="0" marL="457200" algn="l">
              <a:lnSpc>
                <a:spcPct val="100000"/>
              </a:lnSpc>
              <a:spcBef>
                <a:spcPts val="300"/>
              </a:spcBef>
              <a:spcAft>
                <a:spcPts val="0"/>
              </a:spcAft>
              <a:buSzPts val="3300"/>
              <a:buNone/>
              <a:defRPr sz="3300"/>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
        <p:nvSpPr>
          <p:cNvPr id="247" name="Google Shape;247;p37"/>
          <p:cNvSpPr txBox="1"/>
          <p:nvPr>
            <p:ph idx="2" type="body"/>
          </p:nvPr>
        </p:nvSpPr>
        <p:spPr>
          <a:xfrm>
            <a:off x="360760" y="3758079"/>
            <a:ext cx="5431200" cy="469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pic>
        <p:nvPicPr>
          <p:cNvPr id="248" name="Google Shape;248;p37"/>
          <p:cNvPicPr preferRelativeResize="0"/>
          <p:nvPr/>
        </p:nvPicPr>
        <p:blipFill rotWithShape="1">
          <a:blip r:embed="rId3">
            <a:alphaModFix/>
          </a:blip>
          <a:srcRect b="0" l="0" r="0" t="0"/>
          <a:stretch/>
        </p:blipFill>
        <p:spPr>
          <a:xfrm>
            <a:off x="465536" y="1240442"/>
            <a:ext cx="1772437" cy="338535"/>
          </a:xfrm>
          <a:prstGeom prst="rect">
            <a:avLst/>
          </a:prstGeom>
          <a:noFill/>
          <a:ln>
            <a:noFill/>
          </a:ln>
        </p:spPr>
      </p:pic>
      <p:pic>
        <p:nvPicPr>
          <p:cNvPr id="249" name="Google Shape;249;p37"/>
          <p:cNvPicPr preferRelativeResize="0"/>
          <p:nvPr/>
        </p:nvPicPr>
        <p:blipFill rotWithShape="1">
          <a:blip r:embed="rId2">
            <a:alphaModFix/>
          </a:blip>
          <a:srcRect b="0" l="0" r="0" t="0"/>
          <a:stretch/>
        </p:blipFill>
        <p:spPr>
          <a:xfrm>
            <a:off x="-28576" y="-1"/>
            <a:ext cx="9172575" cy="5143502"/>
          </a:xfrm>
          <a:prstGeom prst="rect">
            <a:avLst/>
          </a:prstGeom>
          <a:noFill/>
          <a:ln>
            <a:noFill/>
          </a:ln>
        </p:spPr>
      </p:pic>
      <p:pic>
        <p:nvPicPr>
          <p:cNvPr id="250" name="Google Shape;250;p37"/>
          <p:cNvPicPr preferRelativeResize="0"/>
          <p:nvPr/>
        </p:nvPicPr>
        <p:blipFill rotWithShape="1">
          <a:blip r:embed="rId3">
            <a:alphaModFix/>
          </a:blip>
          <a:srcRect b="0" l="0" r="0" t="0"/>
          <a:stretch/>
        </p:blipFill>
        <p:spPr>
          <a:xfrm>
            <a:off x="465536" y="1240442"/>
            <a:ext cx="1772437" cy="338535"/>
          </a:xfrm>
          <a:prstGeom prst="rect">
            <a:avLst/>
          </a:prstGeom>
          <a:noFill/>
          <a:ln>
            <a:noFill/>
          </a:ln>
        </p:spPr>
      </p:pic>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p:cSld name="Title and Text">
    <p:spTree>
      <p:nvGrpSpPr>
        <p:cNvPr id="251" name="Shape 251"/>
        <p:cNvGrpSpPr/>
        <p:nvPr/>
      </p:nvGrpSpPr>
      <p:grpSpPr>
        <a:xfrm>
          <a:off x="0" y="0"/>
          <a:ext cx="0" cy="0"/>
          <a:chOff x="0" y="0"/>
          <a:chExt cx="0" cy="0"/>
        </a:xfrm>
      </p:grpSpPr>
      <p:sp>
        <p:nvSpPr>
          <p:cNvPr id="252" name="Google Shape;252;p38"/>
          <p:cNvSpPr txBox="1"/>
          <p:nvPr>
            <p:ph idx="1" type="body"/>
          </p:nvPr>
        </p:nvSpPr>
        <p:spPr>
          <a:xfrm>
            <a:off x="354083" y="1369219"/>
            <a:ext cx="8435700" cy="3263400"/>
          </a:xfrm>
          <a:prstGeom prst="rect">
            <a:avLst/>
          </a:prstGeom>
          <a:noFill/>
          <a:ln>
            <a:noFill/>
          </a:ln>
        </p:spPr>
        <p:txBody>
          <a:bodyPr anchorCtr="0" anchor="t" bIns="45700" lIns="91425" spcFirstLastPara="1" rIns="90000" wrap="square" tIns="45700">
            <a:noAutofit/>
          </a:bodyPr>
          <a:lstStyle>
            <a:lvl1pPr indent="-314325" lvl="0" marL="457200" algn="l">
              <a:lnSpc>
                <a:spcPct val="100000"/>
              </a:lnSpc>
              <a:spcBef>
                <a:spcPts val="300"/>
              </a:spcBef>
              <a:spcAft>
                <a:spcPts val="0"/>
              </a:spcAft>
              <a:buClr>
                <a:schemeClr val="accent6"/>
              </a:buClr>
              <a:buSzPts val="1350"/>
              <a:buFont typeface="Arial"/>
              <a:buChar char="•"/>
              <a:defRPr b="0"/>
            </a:lvl1pPr>
            <a:lvl2pPr indent="-314325" lvl="1" marL="914400" algn="l">
              <a:lnSpc>
                <a:spcPct val="100000"/>
              </a:lnSpc>
              <a:spcBef>
                <a:spcPts val="225"/>
              </a:spcBef>
              <a:spcAft>
                <a:spcPts val="0"/>
              </a:spcAft>
              <a:buClr>
                <a:schemeClr val="accent6"/>
              </a:buClr>
              <a:buSzPts val="1350"/>
              <a:buFont typeface="Arial"/>
              <a:buChar char="•"/>
              <a:defRPr/>
            </a:lvl2pPr>
            <a:lvl3pPr indent="-304800" lvl="2" marL="1371600" algn="l">
              <a:lnSpc>
                <a:spcPct val="100000"/>
              </a:lnSpc>
              <a:spcBef>
                <a:spcPts val="225"/>
              </a:spcBef>
              <a:spcAft>
                <a:spcPts val="0"/>
              </a:spcAft>
              <a:buSzPts val="1200"/>
              <a:buFont typeface="NTR"/>
              <a:buChar char="-"/>
              <a:defRPr/>
            </a:lvl3pPr>
            <a:lvl4pPr indent="-298450" lvl="3" marL="1828800" algn="l">
              <a:lnSpc>
                <a:spcPct val="100000"/>
              </a:lnSpc>
              <a:spcBef>
                <a:spcPts val="225"/>
              </a:spcBef>
              <a:spcAft>
                <a:spcPts val="0"/>
              </a:spcAft>
              <a:buSzPts val="1100"/>
              <a:buFont typeface="Noto Sans Symbols"/>
              <a:buChar char="▪"/>
              <a:defRPr sz="1100"/>
            </a:lvl4pPr>
            <a:lvl5pPr indent="-295275" lvl="4" marL="2286000" algn="l">
              <a:lnSpc>
                <a:spcPct val="100000"/>
              </a:lnSpc>
              <a:spcBef>
                <a:spcPts val="225"/>
              </a:spcBef>
              <a:spcAft>
                <a:spcPts val="0"/>
              </a:spcAft>
              <a:buSzPts val="1050"/>
              <a:buChar char="‑"/>
              <a:defRPr sz="10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53" name="Google Shape;253;p38"/>
          <p:cNvSpPr txBox="1"/>
          <p:nvPr>
            <p:ph idx="2"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54" name="Google Shape;254;p38"/>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Purple">
  <p:cSld name="Agenda - Purple">
    <p:bg>
      <p:bgPr>
        <a:solidFill>
          <a:srgbClr val="26005C"/>
        </a:solidFill>
      </p:bgPr>
    </p:bg>
    <p:spTree>
      <p:nvGrpSpPr>
        <p:cNvPr id="255" name="Shape 255"/>
        <p:cNvGrpSpPr/>
        <p:nvPr/>
      </p:nvGrpSpPr>
      <p:grpSpPr>
        <a:xfrm>
          <a:off x="0" y="0"/>
          <a:ext cx="0" cy="0"/>
          <a:chOff x="0" y="0"/>
          <a:chExt cx="0" cy="0"/>
        </a:xfrm>
      </p:grpSpPr>
      <p:sp>
        <p:nvSpPr>
          <p:cNvPr id="256" name="Google Shape;256;p39"/>
          <p:cNvSpPr txBox="1"/>
          <p:nvPr>
            <p:ph idx="1" type="body"/>
          </p:nvPr>
        </p:nvSpPr>
        <p:spPr>
          <a:xfrm>
            <a:off x="352604" y="1369219"/>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57" name="Google Shape;257;p39"/>
          <p:cNvSpPr txBox="1"/>
          <p:nvPr>
            <p:ph idx="2" type="body"/>
          </p:nvPr>
        </p:nvSpPr>
        <p:spPr>
          <a:xfrm>
            <a:off x="4808222" y="1369219"/>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58" name="Google Shape;258;p39"/>
          <p:cNvSpPr txBox="1"/>
          <p:nvPr>
            <p:ph idx="3" type="body"/>
          </p:nvPr>
        </p:nvSpPr>
        <p:spPr>
          <a:xfrm>
            <a:off x="352604" y="2407063"/>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59" name="Google Shape;259;p39"/>
          <p:cNvSpPr txBox="1"/>
          <p:nvPr>
            <p:ph idx="4" type="body"/>
          </p:nvPr>
        </p:nvSpPr>
        <p:spPr>
          <a:xfrm>
            <a:off x="1156191" y="2515326"/>
            <a:ext cx="31788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lt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60" name="Google Shape;260;p39"/>
          <p:cNvSpPr txBox="1"/>
          <p:nvPr>
            <p:ph idx="5" type="body"/>
          </p:nvPr>
        </p:nvSpPr>
        <p:spPr>
          <a:xfrm>
            <a:off x="4808222" y="2407063"/>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61" name="Google Shape;261;p39"/>
          <p:cNvSpPr txBox="1"/>
          <p:nvPr>
            <p:ph idx="6" type="body"/>
          </p:nvPr>
        </p:nvSpPr>
        <p:spPr>
          <a:xfrm>
            <a:off x="5612483" y="2515326"/>
            <a:ext cx="31779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lt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62" name="Google Shape;262;p39"/>
          <p:cNvSpPr txBox="1"/>
          <p:nvPr>
            <p:ph idx="7" type="body"/>
          </p:nvPr>
        </p:nvSpPr>
        <p:spPr>
          <a:xfrm>
            <a:off x="1156191" y="1484218"/>
            <a:ext cx="31788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lt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63" name="Google Shape;263;p39"/>
          <p:cNvSpPr txBox="1"/>
          <p:nvPr>
            <p:ph idx="8" type="body"/>
          </p:nvPr>
        </p:nvSpPr>
        <p:spPr>
          <a:xfrm>
            <a:off x="5612483" y="1484218"/>
            <a:ext cx="31779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lt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64" name="Google Shape;264;p39"/>
          <p:cNvSpPr txBox="1"/>
          <p:nvPr>
            <p:ph type="title"/>
          </p:nvPr>
        </p:nvSpPr>
        <p:spPr>
          <a:xfrm>
            <a:off x="354082" y="288754"/>
            <a:ext cx="7736100" cy="4230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lt1"/>
              </a:buClr>
              <a:buSzPts val="1800"/>
              <a:buFont typeface="Arial"/>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5" name="Google Shape;265;p39"/>
          <p:cNvSpPr txBox="1"/>
          <p:nvPr>
            <p:ph idx="9" type="body"/>
          </p:nvPr>
        </p:nvSpPr>
        <p:spPr>
          <a:xfrm>
            <a:off x="1156099" y="1776318"/>
            <a:ext cx="3179100" cy="5124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050"/>
              <a:buNone/>
              <a:defRPr b="0" sz="1050">
                <a:solidFill>
                  <a:schemeClr val="lt1"/>
                </a:solidFill>
              </a:defRPr>
            </a:lvl1pPr>
            <a:lvl2pPr indent="-228600" lvl="1" marL="914400" algn="l">
              <a:lnSpc>
                <a:spcPct val="100000"/>
              </a:lnSpc>
              <a:spcBef>
                <a:spcPts val="225"/>
              </a:spcBef>
              <a:spcAft>
                <a:spcPts val="0"/>
              </a:spcAft>
              <a:buClr>
                <a:schemeClr val="lt1"/>
              </a:buClr>
              <a:buSzPts val="1050"/>
              <a:buNone/>
              <a:defRPr b="0" sz="1050">
                <a:solidFill>
                  <a:schemeClr val="lt1"/>
                </a:solidFill>
              </a:defRPr>
            </a:lvl2pPr>
            <a:lvl3pPr indent="-295275" lvl="2" marL="1371600" algn="l">
              <a:lnSpc>
                <a:spcPct val="100000"/>
              </a:lnSpc>
              <a:spcBef>
                <a:spcPts val="225"/>
              </a:spcBef>
              <a:spcAft>
                <a:spcPts val="0"/>
              </a:spcAft>
              <a:buSzPts val="1050"/>
              <a:buChar char="•"/>
              <a:defRPr b="0" sz="1050">
                <a:solidFill>
                  <a:schemeClr val="lt1"/>
                </a:solidFill>
              </a:defRPr>
            </a:lvl3pPr>
            <a:lvl4pPr indent="-295275" lvl="3" marL="1828800" algn="l">
              <a:lnSpc>
                <a:spcPct val="100000"/>
              </a:lnSpc>
              <a:spcBef>
                <a:spcPts val="225"/>
              </a:spcBef>
              <a:spcAft>
                <a:spcPts val="0"/>
              </a:spcAft>
              <a:buSzPts val="1050"/>
              <a:buChar char="-"/>
              <a:defRPr b="0" sz="1050">
                <a:solidFill>
                  <a:schemeClr val="lt1"/>
                </a:solidFill>
              </a:defRPr>
            </a:lvl4pPr>
            <a:lvl5pPr indent="-295275" lvl="4" marL="2286000" algn="l">
              <a:lnSpc>
                <a:spcPct val="100000"/>
              </a:lnSpc>
              <a:spcBef>
                <a:spcPts val="225"/>
              </a:spcBef>
              <a:spcAft>
                <a:spcPts val="0"/>
              </a:spcAft>
              <a:buSzPts val="1050"/>
              <a:buChar char="‑"/>
              <a:defRPr b="0" sz="105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66" name="Google Shape;266;p39"/>
          <p:cNvSpPr txBox="1"/>
          <p:nvPr>
            <p:ph idx="13" type="body"/>
          </p:nvPr>
        </p:nvSpPr>
        <p:spPr>
          <a:xfrm>
            <a:off x="5611416" y="1778126"/>
            <a:ext cx="3179100" cy="5124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050"/>
              <a:buNone/>
              <a:defRPr b="0" sz="1050">
                <a:solidFill>
                  <a:schemeClr val="lt1"/>
                </a:solidFill>
              </a:defRPr>
            </a:lvl1pPr>
            <a:lvl2pPr indent="-228600" lvl="1" marL="914400" algn="l">
              <a:lnSpc>
                <a:spcPct val="100000"/>
              </a:lnSpc>
              <a:spcBef>
                <a:spcPts val="225"/>
              </a:spcBef>
              <a:spcAft>
                <a:spcPts val="0"/>
              </a:spcAft>
              <a:buClr>
                <a:schemeClr val="lt1"/>
              </a:buClr>
              <a:buSzPts val="1050"/>
              <a:buNone/>
              <a:defRPr b="0" sz="1050">
                <a:solidFill>
                  <a:schemeClr val="lt1"/>
                </a:solidFill>
              </a:defRPr>
            </a:lvl2pPr>
            <a:lvl3pPr indent="-295275" lvl="2" marL="1371600" algn="l">
              <a:lnSpc>
                <a:spcPct val="100000"/>
              </a:lnSpc>
              <a:spcBef>
                <a:spcPts val="225"/>
              </a:spcBef>
              <a:spcAft>
                <a:spcPts val="0"/>
              </a:spcAft>
              <a:buSzPts val="1050"/>
              <a:buChar char="•"/>
              <a:defRPr b="0" sz="1050">
                <a:solidFill>
                  <a:schemeClr val="lt1"/>
                </a:solidFill>
              </a:defRPr>
            </a:lvl3pPr>
            <a:lvl4pPr indent="-295275" lvl="3" marL="1828800" algn="l">
              <a:lnSpc>
                <a:spcPct val="100000"/>
              </a:lnSpc>
              <a:spcBef>
                <a:spcPts val="225"/>
              </a:spcBef>
              <a:spcAft>
                <a:spcPts val="0"/>
              </a:spcAft>
              <a:buSzPts val="1050"/>
              <a:buChar char="-"/>
              <a:defRPr b="0" sz="1050">
                <a:solidFill>
                  <a:schemeClr val="lt1"/>
                </a:solidFill>
              </a:defRPr>
            </a:lvl4pPr>
            <a:lvl5pPr indent="-295275" lvl="4" marL="2286000" algn="l">
              <a:lnSpc>
                <a:spcPct val="100000"/>
              </a:lnSpc>
              <a:spcBef>
                <a:spcPts val="225"/>
              </a:spcBef>
              <a:spcAft>
                <a:spcPts val="0"/>
              </a:spcAft>
              <a:buSzPts val="1050"/>
              <a:buChar char="‑"/>
              <a:defRPr b="0" sz="105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67" name="Google Shape;267;p39"/>
          <p:cNvSpPr txBox="1"/>
          <p:nvPr>
            <p:ph idx="14" type="body"/>
          </p:nvPr>
        </p:nvSpPr>
        <p:spPr>
          <a:xfrm>
            <a:off x="1157139" y="2813211"/>
            <a:ext cx="3179100" cy="5124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050"/>
              <a:buNone/>
              <a:defRPr b="0" sz="1050">
                <a:solidFill>
                  <a:schemeClr val="lt1"/>
                </a:solidFill>
              </a:defRPr>
            </a:lvl1pPr>
            <a:lvl2pPr indent="-228600" lvl="1" marL="914400" algn="l">
              <a:lnSpc>
                <a:spcPct val="100000"/>
              </a:lnSpc>
              <a:spcBef>
                <a:spcPts val="225"/>
              </a:spcBef>
              <a:spcAft>
                <a:spcPts val="0"/>
              </a:spcAft>
              <a:buClr>
                <a:schemeClr val="lt1"/>
              </a:buClr>
              <a:buSzPts val="1050"/>
              <a:buNone/>
              <a:defRPr b="0" sz="1050">
                <a:solidFill>
                  <a:schemeClr val="lt1"/>
                </a:solidFill>
              </a:defRPr>
            </a:lvl2pPr>
            <a:lvl3pPr indent="-295275" lvl="2" marL="1371600" algn="l">
              <a:lnSpc>
                <a:spcPct val="100000"/>
              </a:lnSpc>
              <a:spcBef>
                <a:spcPts val="225"/>
              </a:spcBef>
              <a:spcAft>
                <a:spcPts val="0"/>
              </a:spcAft>
              <a:buSzPts val="1050"/>
              <a:buChar char="•"/>
              <a:defRPr b="0" sz="1050">
                <a:solidFill>
                  <a:schemeClr val="lt1"/>
                </a:solidFill>
              </a:defRPr>
            </a:lvl3pPr>
            <a:lvl4pPr indent="-295275" lvl="3" marL="1828800" algn="l">
              <a:lnSpc>
                <a:spcPct val="100000"/>
              </a:lnSpc>
              <a:spcBef>
                <a:spcPts val="225"/>
              </a:spcBef>
              <a:spcAft>
                <a:spcPts val="0"/>
              </a:spcAft>
              <a:buSzPts val="1050"/>
              <a:buChar char="-"/>
              <a:defRPr b="0" sz="1050">
                <a:solidFill>
                  <a:schemeClr val="lt1"/>
                </a:solidFill>
              </a:defRPr>
            </a:lvl4pPr>
            <a:lvl5pPr indent="-295275" lvl="4" marL="2286000" algn="l">
              <a:lnSpc>
                <a:spcPct val="100000"/>
              </a:lnSpc>
              <a:spcBef>
                <a:spcPts val="225"/>
              </a:spcBef>
              <a:spcAft>
                <a:spcPts val="0"/>
              </a:spcAft>
              <a:buSzPts val="1050"/>
              <a:buChar char="‑"/>
              <a:defRPr b="0" sz="105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68" name="Google Shape;268;p39"/>
          <p:cNvSpPr txBox="1"/>
          <p:nvPr>
            <p:ph idx="15" type="body"/>
          </p:nvPr>
        </p:nvSpPr>
        <p:spPr>
          <a:xfrm>
            <a:off x="5611415" y="2813211"/>
            <a:ext cx="3179100" cy="5124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050"/>
              <a:buNone/>
              <a:defRPr b="0" sz="1050">
                <a:solidFill>
                  <a:schemeClr val="lt1"/>
                </a:solidFill>
              </a:defRPr>
            </a:lvl1pPr>
            <a:lvl2pPr indent="-228600" lvl="1" marL="914400" algn="l">
              <a:lnSpc>
                <a:spcPct val="100000"/>
              </a:lnSpc>
              <a:spcBef>
                <a:spcPts val="225"/>
              </a:spcBef>
              <a:spcAft>
                <a:spcPts val="0"/>
              </a:spcAft>
              <a:buClr>
                <a:schemeClr val="lt1"/>
              </a:buClr>
              <a:buSzPts val="1050"/>
              <a:buNone/>
              <a:defRPr b="0" sz="1050">
                <a:solidFill>
                  <a:schemeClr val="lt1"/>
                </a:solidFill>
              </a:defRPr>
            </a:lvl2pPr>
            <a:lvl3pPr indent="-295275" lvl="2" marL="1371600" algn="l">
              <a:lnSpc>
                <a:spcPct val="100000"/>
              </a:lnSpc>
              <a:spcBef>
                <a:spcPts val="225"/>
              </a:spcBef>
              <a:spcAft>
                <a:spcPts val="0"/>
              </a:spcAft>
              <a:buSzPts val="1050"/>
              <a:buChar char="•"/>
              <a:defRPr b="0" sz="1050">
                <a:solidFill>
                  <a:schemeClr val="lt1"/>
                </a:solidFill>
              </a:defRPr>
            </a:lvl3pPr>
            <a:lvl4pPr indent="-295275" lvl="3" marL="1828800" algn="l">
              <a:lnSpc>
                <a:spcPct val="100000"/>
              </a:lnSpc>
              <a:spcBef>
                <a:spcPts val="225"/>
              </a:spcBef>
              <a:spcAft>
                <a:spcPts val="0"/>
              </a:spcAft>
              <a:buSzPts val="1050"/>
              <a:buChar char="-"/>
              <a:defRPr b="0" sz="1050">
                <a:solidFill>
                  <a:schemeClr val="lt1"/>
                </a:solidFill>
              </a:defRPr>
            </a:lvl4pPr>
            <a:lvl5pPr indent="-295275" lvl="4" marL="2286000" algn="l">
              <a:lnSpc>
                <a:spcPct val="100000"/>
              </a:lnSpc>
              <a:spcBef>
                <a:spcPts val="225"/>
              </a:spcBef>
              <a:spcAft>
                <a:spcPts val="0"/>
              </a:spcAft>
              <a:buSzPts val="1050"/>
              <a:buChar char="‑"/>
              <a:defRPr b="0" sz="105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cxnSp>
        <p:nvCxnSpPr>
          <p:cNvPr id="269" name="Google Shape;269;p39"/>
          <p:cNvCxnSpPr/>
          <p:nvPr/>
        </p:nvCxnSpPr>
        <p:spPr>
          <a:xfrm>
            <a:off x="4882076" y="1362407"/>
            <a:ext cx="3908400" cy="0"/>
          </a:xfrm>
          <a:prstGeom prst="straightConnector1">
            <a:avLst/>
          </a:prstGeom>
          <a:noFill/>
          <a:ln cap="flat" cmpd="sng" w="9525">
            <a:solidFill>
              <a:schemeClr val="accent5"/>
            </a:solidFill>
            <a:prstDash val="solid"/>
            <a:round/>
            <a:headEnd len="sm" w="sm" type="none"/>
            <a:tailEnd len="sm" w="sm" type="none"/>
          </a:ln>
        </p:spPr>
      </p:cxnSp>
      <p:cxnSp>
        <p:nvCxnSpPr>
          <p:cNvPr id="270" name="Google Shape;270;p39"/>
          <p:cNvCxnSpPr/>
          <p:nvPr/>
        </p:nvCxnSpPr>
        <p:spPr>
          <a:xfrm>
            <a:off x="4861001" y="2401484"/>
            <a:ext cx="3929400" cy="0"/>
          </a:xfrm>
          <a:prstGeom prst="straightConnector1">
            <a:avLst/>
          </a:prstGeom>
          <a:noFill/>
          <a:ln cap="flat" cmpd="sng" w="9525">
            <a:solidFill>
              <a:schemeClr val="accent5"/>
            </a:solidFill>
            <a:prstDash val="solid"/>
            <a:round/>
            <a:headEnd len="sm" w="sm" type="none"/>
            <a:tailEnd len="sm" w="sm" type="none"/>
          </a:ln>
        </p:spPr>
      </p:cxnSp>
      <p:cxnSp>
        <p:nvCxnSpPr>
          <p:cNvPr id="271" name="Google Shape;271;p39"/>
          <p:cNvCxnSpPr/>
          <p:nvPr/>
        </p:nvCxnSpPr>
        <p:spPr>
          <a:xfrm>
            <a:off x="405901" y="1362408"/>
            <a:ext cx="3929100" cy="6900"/>
          </a:xfrm>
          <a:prstGeom prst="straightConnector1">
            <a:avLst/>
          </a:prstGeom>
          <a:noFill/>
          <a:ln cap="flat" cmpd="sng" w="9525">
            <a:solidFill>
              <a:schemeClr val="accent5"/>
            </a:solidFill>
            <a:prstDash val="solid"/>
            <a:round/>
            <a:headEnd len="sm" w="sm" type="none"/>
            <a:tailEnd len="sm" w="sm" type="none"/>
          </a:ln>
        </p:spPr>
      </p:cxnSp>
      <p:cxnSp>
        <p:nvCxnSpPr>
          <p:cNvPr id="272" name="Google Shape;272;p39"/>
          <p:cNvCxnSpPr/>
          <p:nvPr/>
        </p:nvCxnSpPr>
        <p:spPr>
          <a:xfrm>
            <a:off x="405901" y="2401484"/>
            <a:ext cx="3929100" cy="0"/>
          </a:xfrm>
          <a:prstGeom prst="straightConnector1">
            <a:avLst/>
          </a:prstGeom>
          <a:noFill/>
          <a:ln cap="flat" cmpd="sng" w="9525">
            <a:solidFill>
              <a:schemeClr val="accent5"/>
            </a:solidFill>
            <a:prstDash val="solid"/>
            <a:round/>
            <a:headEnd len="sm" w="sm" type="none"/>
            <a:tailEnd len="sm" w="sm" type="none"/>
          </a:ln>
        </p:spPr>
      </p:cxnSp>
      <p:sp>
        <p:nvSpPr>
          <p:cNvPr id="273" name="Google Shape;273;p39"/>
          <p:cNvSpPr txBox="1"/>
          <p:nvPr>
            <p:ph idx="16" type="body"/>
          </p:nvPr>
        </p:nvSpPr>
        <p:spPr>
          <a:xfrm>
            <a:off x="352604" y="3442780"/>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74" name="Google Shape;274;p39"/>
          <p:cNvSpPr txBox="1"/>
          <p:nvPr>
            <p:ph idx="17" type="body"/>
          </p:nvPr>
        </p:nvSpPr>
        <p:spPr>
          <a:xfrm>
            <a:off x="1156190" y="3551043"/>
            <a:ext cx="31788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lt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75" name="Google Shape;275;p39"/>
          <p:cNvSpPr txBox="1"/>
          <p:nvPr>
            <p:ph idx="18" type="body"/>
          </p:nvPr>
        </p:nvSpPr>
        <p:spPr>
          <a:xfrm>
            <a:off x="4808221" y="3442780"/>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76" name="Google Shape;276;p39"/>
          <p:cNvSpPr txBox="1"/>
          <p:nvPr>
            <p:ph idx="19" type="body"/>
          </p:nvPr>
        </p:nvSpPr>
        <p:spPr>
          <a:xfrm>
            <a:off x="5612483" y="3551043"/>
            <a:ext cx="31779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lt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77" name="Google Shape;277;p39"/>
          <p:cNvSpPr txBox="1"/>
          <p:nvPr>
            <p:ph idx="20" type="body"/>
          </p:nvPr>
        </p:nvSpPr>
        <p:spPr>
          <a:xfrm>
            <a:off x="1157138" y="3848928"/>
            <a:ext cx="3179100" cy="5124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050"/>
              <a:buNone/>
              <a:defRPr b="0" sz="1050">
                <a:solidFill>
                  <a:schemeClr val="lt1"/>
                </a:solidFill>
              </a:defRPr>
            </a:lvl1pPr>
            <a:lvl2pPr indent="-228600" lvl="1" marL="914400" algn="l">
              <a:lnSpc>
                <a:spcPct val="100000"/>
              </a:lnSpc>
              <a:spcBef>
                <a:spcPts val="225"/>
              </a:spcBef>
              <a:spcAft>
                <a:spcPts val="0"/>
              </a:spcAft>
              <a:buClr>
                <a:schemeClr val="lt1"/>
              </a:buClr>
              <a:buSzPts val="1050"/>
              <a:buNone/>
              <a:defRPr b="0" sz="1050">
                <a:solidFill>
                  <a:schemeClr val="lt1"/>
                </a:solidFill>
              </a:defRPr>
            </a:lvl2pPr>
            <a:lvl3pPr indent="-295275" lvl="2" marL="1371600" algn="l">
              <a:lnSpc>
                <a:spcPct val="100000"/>
              </a:lnSpc>
              <a:spcBef>
                <a:spcPts val="225"/>
              </a:spcBef>
              <a:spcAft>
                <a:spcPts val="0"/>
              </a:spcAft>
              <a:buSzPts val="1050"/>
              <a:buChar char="•"/>
              <a:defRPr b="0" sz="1050">
                <a:solidFill>
                  <a:schemeClr val="lt1"/>
                </a:solidFill>
              </a:defRPr>
            </a:lvl3pPr>
            <a:lvl4pPr indent="-295275" lvl="3" marL="1828800" algn="l">
              <a:lnSpc>
                <a:spcPct val="100000"/>
              </a:lnSpc>
              <a:spcBef>
                <a:spcPts val="225"/>
              </a:spcBef>
              <a:spcAft>
                <a:spcPts val="0"/>
              </a:spcAft>
              <a:buSzPts val="1050"/>
              <a:buChar char="-"/>
              <a:defRPr b="0" sz="1050">
                <a:solidFill>
                  <a:schemeClr val="lt1"/>
                </a:solidFill>
              </a:defRPr>
            </a:lvl4pPr>
            <a:lvl5pPr indent="-295275" lvl="4" marL="2286000" algn="l">
              <a:lnSpc>
                <a:spcPct val="100000"/>
              </a:lnSpc>
              <a:spcBef>
                <a:spcPts val="225"/>
              </a:spcBef>
              <a:spcAft>
                <a:spcPts val="0"/>
              </a:spcAft>
              <a:buSzPts val="1050"/>
              <a:buChar char="‑"/>
              <a:defRPr b="0" sz="105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78" name="Google Shape;278;p39"/>
          <p:cNvSpPr txBox="1"/>
          <p:nvPr>
            <p:ph idx="21" type="body"/>
          </p:nvPr>
        </p:nvSpPr>
        <p:spPr>
          <a:xfrm>
            <a:off x="5611414" y="3848928"/>
            <a:ext cx="3179100" cy="5124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050"/>
              <a:buNone/>
              <a:defRPr b="0" sz="1050">
                <a:solidFill>
                  <a:schemeClr val="lt1"/>
                </a:solidFill>
              </a:defRPr>
            </a:lvl1pPr>
            <a:lvl2pPr indent="-228600" lvl="1" marL="914400" algn="l">
              <a:lnSpc>
                <a:spcPct val="100000"/>
              </a:lnSpc>
              <a:spcBef>
                <a:spcPts val="225"/>
              </a:spcBef>
              <a:spcAft>
                <a:spcPts val="0"/>
              </a:spcAft>
              <a:buClr>
                <a:schemeClr val="lt1"/>
              </a:buClr>
              <a:buSzPts val="1050"/>
              <a:buNone/>
              <a:defRPr b="0" sz="1050">
                <a:solidFill>
                  <a:schemeClr val="lt1"/>
                </a:solidFill>
              </a:defRPr>
            </a:lvl2pPr>
            <a:lvl3pPr indent="-295275" lvl="2" marL="1371600" algn="l">
              <a:lnSpc>
                <a:spcPct val="100000"/>
              </a:lnSpc>
              <a:spcBef>
                <a:spcPts val="225"/>
              </a:spcBef>
              <a:spcAft>
                <a:spcPts val="0"/>
              </a:spcAft>
              <a:buSzPts val="1050"/>
              <a:buChar char="•"/>
              <a:defRPr b="0" sz="1050">
                <a:solidFill>
                  <a:schemeClr val="lt1"/>
                </a:solidFill>
              </a:defRPr>
            </a:lvl3pPr>
            <a:lvl4pPr indent="-295275" lvl="3" marL="1828800" algn="l">
              <a:lnSpc>
                <a:spcPct val="100000"/>
              </a:lnSpc>
              <a:spcBef>
                <a:spcPts val="225"/>
              </a:spcBef>
              <a:spcAft>
                <a:spcPts val="0"/>
              </a:spcAft>
              <a:buSzPts val="1050"/>
              <a:buChar char="-"/>
              <a:defRPr b="0" sz="1050">
                <a:solidFill>
                  <a:schemeClr val="lt1"/>
                </a:solidFill>
              </a:defRPr>
            </a:lvl4pPr>
            <a:lvl5pPr indent="-295275" lvl="4" marL="2286000" algn="l">
              <a:lnSpc>
                <a:spcPct val="100000"/>
              </a:lnSpc>
              <a:spcBef>
                <a:spcPts val="225"/>
              </a:spcBef>
              <a:spcAft>
                <a:spcPts val="0"/>
              </a:spcAft>
              <a:buSzPts val="1050"/>
              <a:buChar char="‑"/>
              <a:defRPr b="0" sz="105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cxnSp>
        <p:nvCxnSpPr>
          <p:cNvPr id="279" name="Google Shape;279;p39"/>
          <p:cNvCxnSpPr/>
          <p:nvPr/>
        </p:nvCxnSpPr>
        <p:spPr>
          <a:xfrm>
            <a:off x="4861000" y="3437201"/>
            <a:ext cx="3929400" cy="0"/>
          </a:xfrm>
          <a:prstGeom prst="straightConnector1">
            <a:avLst/>
          </a:prstGeom>
          <a:noFill/>
          <a:ln cap="flat" cmpd="sng" w="9525">
            <a:solidFill>
              <a:schemeClr val="accent5"/>
            </a:solidFill>
            <a:prstDash val="solid"/>
            <a:round/>
            <a:headEnd len="sm" w="sm" type="none"/>
            <a:tailEnd len="sm" w="sm" type="none"/>
          </a:ln>
        </p:spPr>
      </p:cxnSp>
      <p:cxnSp>
        <p:nvCxnSpPr>
          <p:cNvPr id="280" name="Google Shape;280;p39"/>
          <p:cNvCxnSpPr/>
          <p:nvPr/>
        </p:nvCxnSpPr>
        <p:spPr>
          <a:xfrm>
            <a:off x="405899" y="3437201"/>
            <a:ext cx="3929100" cy="0"/>
          </a:xfrm>
          <a:prstGeom prst="straightConnector1">
            <a:avLst/>
          </a:prstGeom>
          <a:noFill/>
          <a:ln cap="flat" cmpd="sng" w="9525">
            <a:solidFill>
              <a:schemeClr val="accent5"/>
            </a:solidFill>
            <a:prstDash val="solid"/>
            <a:round/>
            <a:headEnd len="sm" w="sm" type="none"/>
            <a:tailEnd len="sm" w="sm" type="none"/>
          </a:ln>
        </p:spPr>
      </p:cxnSp>
      <p:cxnSp>
        <p:nvCxnSpPr>
          <p:cNvPr id="281" name="Google Shape;281;p39"/>
          <p:cNvCxnSpPr/>
          <p:nvPr/>
        </p:nvCxnSpPr>
        <p:spPr>
          <a:xfrm>
            <a:off x="4882076" y="1362407"/>
            <a:ext cx="3908400" cy="0"/>
          </a:xfrm>
          <a:prstGeom prst="straightConnector1">
            <a:avLst/>
          </a:prstGeom>
          <a:noFill/>
          <a:ln cap="flat" cmpd="sng" w="9525">
            <a:solidFill>
              <a:schemeClr val="accent5"/>
            </a:solidFill>
            <a:prstDash val="solid"/>
            <a:round/>
            <a:headEnd len="sm" w="sm" type="none"/>
            <a:tailEnd len="sm" w="sm" type="none"/>
          </a:ln>
        </p:spPr>
      </p:cxnSp>
      <p:cxnSp>
        <p:nvCxnSpPr>
          <p:cNvPr id="282" name="Google Shape;282;p39"/>
          <p:cNvCxnSpPr/>
          <p:nvPr/>
        </p:nvCxnSpPr>
        <p:spPr>
          <a:xfrm>
            <a:off x="4861001" y="2401484"/>
            <a:ext cx="3929400" cy="0"/>
          </a:xfrm>
          <a:prstGeom prst="straightConnector1">
            <a:avLst/>
          </a:prstGeom>
          <a:noFill/>
          <a:ln cap="flat" cmpd="sng" w="9525">
            <a:solidFill>
              <a:schemeClr val="accent5"/>
            </a:solidFill>
            <a:prstDash val="solid"/>
            <a:round/>
            <a:headEnd len="sm" w="sm" type="none"/>
            <a:tailEnd len="sm" w="sm" type="none"/>
          </a:ln>
        </p:spPr>
      </p:cxnSp>
      <p:cxnSp>
        <p:nvCxnSpPr>
          <p:cNvPr id="283" name="Google Shape;283;p39"/>
          <p:cNvCxnSpPr/>
          <p:nvPr/>
        </p:nvCxnSpPr>
        <p:spPr>
          <a:xfrm>
            <a:off x="405901" y="1362408"/>
            <a:ext cx="3929100" cy="6900"/>
          </a:xfrm>
          <a:prstGeom prst="straightConnector1">
            <a:avLst/>
          </a:prstGeom>
          <a:noFill/>
          <a:ln cap="flat" cmpd="sng" w="9525">
            <a:solidFill>
              <a:schemeClr val="accent5"/>
            </a:solidFill>
            <a:prstDash val="solid"/>
            <a:round/>
            <a:headEnd len="sm" w="sm" type="none"/>
            <a:tailEnd len="sm" w="sm" type="none"/>
          </a:ln>
        </p:spPr>
      </p:cxnSp>
      <p:cxnSp>
        <p:nvCxnSpPr>
          <p:cNvPr id="284" name="Google Shape;284;p39"/>
          <p:cNvCxnSpPr/>
          <p:nvPr/>
        </p:nvCxnSpPr>
        <p:spPr>
          <a:xfrm>
            <a:off x="405901" y="2401484"/>
            <a:ext cx="3929100" cy="0"/>
          </a:xfrm>
          <a:prstGeom prst="straightConnector1">
            <a:avLst/>
          </a:prstGeom>
          <a:noFill/>
          <a:ln cap="flat" cmpd="sng" w="9525">
            <a:solidFill>
              <a:schemeClr val="accent5"/>
            </a:solidFill>
            <a:prstDash val="solid"/>
            <a:round/>
            <a:headEnd len="sm" w="sm" type="none"/>
            <a:tailEnd len="sm" w="sm" type="none"/>
          </a:ln>
        </p:spPr>
      </p:cxnSp>
      <p:cxnSp>
        <p:nvCxnSpPr>
          <p:cNvPr id="285" name="Google Shape;285;p39"/>
          <p:cNvCxnSpPr/>
          <p:nvPr/>
        </p:nvCxnSpPr>
        <p:spPr>
          <a:xfrm>
            <a:off x="4861000" y="3437201"/>
            <a:ext cx="3929400" cy="0"/>
          </a:xfrm>
          <a:prstGeom prst="straightConnector1">
            <a:avLst/>
          </a:prstGeom>
          <a:noFill/>
          <a:ln cap="flat" cmpd="sng" w="9525">
            <a:solidFill>
              <a:schemeClr val="accent5"/>
            </a:solidFill>
            <a:prstDash val="solid"/>
            <a:round/>
            <a:headEnd len="sm" w="sm" type="none"/>
            <a:tailEnd len="sm" w="sm" type="none"/>
          </a:ln>
        </p:spPr>
      </p:cxnSp>
      <p:cxnSp>
        <p:nvCxnSpPr>
          <p:cNvPr id="286" name="Google Shape;286;p39"/>
          <p:cNvCxnSpPr/>
          <p:nvPr/>
        </p:nvCxnSpPr>
        <p:spPr>
          <a:xfrm>
            <a:off x="405899" y="3437201"/>
            <a:ext cx="3929100" cy="0"/>
          </a:xfrm>
          <a:prstGeom prst="straightConnector1">
            <a:avLst/>
          </a:prstGeom>
          <a:noFill/>
          <a:ln cap="flat" cmpd="sng" w="9525">
            <a:solidFill>
              <a:schemeClr val="accent5"/>
            </a:solidFill>
            <a:prstDash val="solid"/>
            <a:round/>
            <a:headEnd len="sm" w="sm" type="none"/>
            <a:tailEnd len="sm" w="sm" type="none"/>
          </a:ln>
        </p:spPr>
      </p:cxnSp>
      <p:pic>
        <p:nvPicPr>
          <p:cNvPr id="287" name="Google Shape;287;p39"/>
          <p:cNvPicPr preferRelativeResize="0"/>
          <p:nvPr/>
        </p:nvPicPr>
        <p:blipFill rotWithShape="1">
          <a:blip r:embed="rId2">
            <a:alphaModFix/>
          </a:blip>
          <a:srcRect b="0" l="0" r="0" t="0"/>
          <a:stretch/>
        </p:blipFill>
        <p:spPr>
          <a:xfrm>
            <a:off x="8317129" y="258642"/>
            <a:ext cx="498362" cy="450574"/>
          </a:xfrm>
          <a:prstGeom prst="rect">
            <a:avLst/>
          </a:prstGeom>
          <a:noFill/>
          <a:ln>
            <a:noFill/>
          </a:ln>
        </p:spPr>
      </p:pic>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4 Points">
  <p:cSld name="Agenda - 4 Points">
    <p:spTree>
      <p:nvGrpSpPr>
        <p:cNvPr id="288" name="Shape 288"/>
        <p:cNvGrpSpPr/>
        <p:nvPr/>
      </p:nvGrpSpPr>
      <p:grpSpPr>
        <a:xfrm>
          <a:off x="0" y="0"/>
          <a:ext cx="0" cy="0"/>
          <a:chOff x="0" y="0"/>
          <a:chExt cx="0" cy="0"/>
        </a:xfrm>
      </p:grpSpPr>
      <p:sp>
        <p:nvSpPr>
          <p:cNvPr id="289" name="Google Shape;289;p40"/>
          <p:cNvSpPr txBox="1"/>
          <p:nvPr>
            <p:ph idx="1" type="body"/>
          </p:nvPr>
        </p:nvSpPr>
        <p:spPr>
          <a:xfrm>
            <a:off x="352604" y="1369219"/>
            <a:ext cx="8154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90" name="Google Shape;290;p40"/>
          <p:cNvSpPr txBox="1"/>
          <p:nvPr>
            <p:ph idx="2" type="body"/>
          </p:nvPr>
        </p:nvSpPr>
        <p:spPr>
          <a:xfrm>
            <a:off x="352604" y="2075781"/>
            <a:ext cx="8154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91" name="Google Shape;291;p40"/>
          <p:cNvSpPr txBox="1"/>
          <p:nvPr>
            <p:ph idx="3" type="body"/>
          </p:nvPr>
        </p:nvSpPr>
        <p:spPr>
          <a:xfrm>
            <a:off x="352604" y="2782343"/>
            <a:ext cx="8154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92" name="Google Shape;292;p40"/>
          <p:cNvSpPr txBox="1"/>
          <p:nvPr>
            <p:ph idx="4" type="body"/>
          </p:nvPr>
        </p:nvSpPr>
        <p:spPr>
          <a:xfrm>
            <a:off x="352604" y="3488906"/>
            <a:ext cx="8154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93" name="Google Shape;293;p40"/>
          <p:cNvSpPr txBox="1"/>
          <p:nvPr>
            <p:ph idx="5" type="body"/>
          </p:nvPr>
        </p:nvSpPr>
        <p:spPr>
          <a:xfrm>
            <a:off x="1297059" y="1369219"/>
            <a:ext cx="74928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94" name="Google Shape;294;p40"/>
          <p:cNvSpPr txBox="1"/>
          <p:nvPr>
            <p:ph idx="6" type="body"/>
          </p:nvPr>
        </p:nvSpPr>
        <p:spPr>
          <a:xfrm>
            <a:off x="1297059" y="2075781"/>
            <a:ext cx="74928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95" name="Google Shape;295;p40"/>
          <p:cNvSpPr txBox="1"/>
          <p:nvPr>
            <p:ph idx="7" type="body"/>
          </p:nvPr>
        </p:nvSpPr>
        <p:spPr>
          <a:xfrm>
            <a:off x="1297059" y="2782343"/>
            <a:ext cx="74928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96" name="Google Shape;296;p40"/>
          <p:cNvSpPr txBox="1"/>
          <p:nvPr>
            <p:ph idx="8" type="body"/>
          </p:nvPr>
        </p:nvSpPr>
        <p:spPr>
          <a:xfrm>
            <a:off x="1297059" y="3488906"/>
            <a:ext cx="74928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97" name="Google Shape;297;p40"/>
          <p:cNvSpPr txBox="1"/>
          <p:nvPr>
            <p:ph type="title"/>
          </p:nvPr>
        </p:nvSpPr>
        <p:spPr>
          <a:xfrm>
            <a:off x="354082" y="288754"/>
            <a:ext cx="7736100" cy="4230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4 Points Detailed">
  <p:cSld name="Agenda - 4 Points Detailed">
    <p:spTree>
      <p:nvGrpSpPr>
        <p:cNvPr id="298" name="Shape 298"/>
        <p:cNvGrpSpPr/>
        <p:nvPr/>
      </p:nvGrpSpPr>
      <p:grpSpPr>
        <a:xfrm>
          <a:off x="0" y="0"/>
          <a:ext cx="0" cy="0"/>
          <a:chOff x="0" y="0"/>
          <a:chExt cx="0" cy="0"/>
        </a:xfrm>
      </p:grpSpPr>
      <p:sp>
        <p:nvSpPr>
          <p:cNvPr id="299" name="Google Shape;299;p41"/>
          <p:cNvSpPr txBox="1"/>
          <p:nvPr>
            <p:ph idx="1" type="body"/>
          </p:nvPr>
        </p:nvSpPr>
        <p:spPr>
          <a:xfrm>
            <a:off x="352604" y="1369219"/>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00" name="Google Shape;300;p41"/>
          <p:cNvSpPr txBox="1"/>
          <p:nvPr>
            <p:ph idx="2" type="body"/>
          </p:nvPr>
        </p:nvSpPr>
        <p:spPr>
          <a:xfrm>
            <a:off x="4808222" y="1369219"/>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01" name="Google Shape;301;p41"/>
          <p:cNvSpPr txBox="1"/>
          <p:nvPr>
            <p:ph idx="3" type="body"/>
          </p:nvPr>
        </p:nvSpPr>
        <p:spPr>
          <a:xfrm>
            <a:off x="352604" y="2969419"/>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02" name="Google Shape;302;p41"/>
          <p:cNvSpPr txBox="1"/>
          <p:nvPr>
            <p:ph idx="4" type="body"/>
          </p:nvPr>
        </p:nvSpPr>
        <p:spPr>
          <a:xfrm>
            <a:off x="1156191" y="3077682"/>
            <a:ext cx="31788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03" name="Google Shape;303;p41"/>
          <p:cNvSpPr txBox="1"/>
          <p:nvPr>
            <p:ph idx="5" type="body"/>
          </p:nvPr>
        </p:nvSpPr>
        <p:spPr>
          <a:xfrm>
            <a:off x="1155667" y="3376452"/>
            <a:ext cx="3180000" cy="9108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04" name="Google Shape;304;p41"/>
          <p:cNvSpPr txBox="1"/>
          <p:nvPr>
            <p:ph idx="6" type="body"/>
          </p:nvPr>
        </p:nvSpPr>
        <p:spPr>
          <a:xfrm>
            <a:off x="4808222" y="2969419"/>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05" name="Google Shape;305;p41"/>
          <p:cNvSpPr txBox="1"/>
          <p:nvPr>
            <p:ph idx="7" type="body"/>
          </p:nvPr>
        </p:nvSpPr>
        <p:spPr>
          <a:xfrm>
            <a:off x="5612483" y="3077682"/>
            <a:ext cx="31779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06" name="Google Shape;306;p41"/>
          <p:cNvSpPr txBox="1"/>
          <p:nvPr>
            <p:ph idx="8" type="body"/>
          </p:nvPr>
        </p:nvSpPr>
        <p:spPr>
          <a:xfrm>
            <a:off x="5612018" y="3376452"/>
            <a:ext cx="3177900" cy="9108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07" name="Google Shape;307;p41"/>
          <p:cNvSpPr txBox="1"/>
          <p:nvPr>
            <p:ph idx="9" type="body"/>
          </p:nvPr>
        </p:nvSpPr>
        <p:spPr>
          <a:xfrm>
            <a:off x="1156191" y="1484218"/>
            <a:ext cx="31788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08" name="Google Shape;308;p41"/>
          <p:cNvSpPr txBox="1"/>
          <p:nvPr>
            <p:ph idx="13" type="body"/>
          </p:nvPr>
        </p:nvSpPr>
        <p:spPr>
          <a:xfrm>
            <a:off x="1155667" y="1782988"/>
            <a:ext cx="3180000" cy="9108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09" name="Google Shape;309;p41"/>
          <p:cNvSpPr txBox="1"/>
          <p:nvPr>
            <p:ph idx="14" type="body"/>
          </p:nvPr>
        </p:nvSpPr>
        <p:spPr>
          <a:xfrm>
            <a:off x="5612483" y="1484218"/>
            <a:ext cx="31779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10" name="Google Shape;310;p41"/>
          <p:cNvSpPr txBox="1"/>
          <p:nvPr>
            <p:ph idx="15" type="body"/>
          </p:nvPr>
        </p:nvSpPr>
        <p:spPr>
          <a:xfrm>
            <a:off x="5612018" y="1782988"/>
            <a:ext cx="3177900" cy="9108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11" name="Google Shape;311;p41"/>
          <p:cNvSpPr txBox="1"/>
          <p:nvPr>
            <p:ph type="title"/>
          </p:nvPr>
        </p:nvSpPr>
        <p:spPr>
          <a:xfrm>
            <a:off x="354082" y="288754"/>
            <a:ext cx="7736100" cy="4230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showMasterSp="0">
  <p:cSld name="Title Slide">
    <p:bg>
      <p:bgPr>
        <a:solidFill>
          <a:schemeClr val="dk2"/>
        </a:solidFill>
      </p:bgPr>
    </p:bg>
    <p:spTree>
      <p:nvGrpSpPr>
        <p:cNvPr id="20" name="Shape 20"/>
        <p:cNvGrpSpPr/>
        <p:nvPr/>
      </p:nvGrpSpPr>
      <p:grpSpPr>
        <a:xfrm>
          <a:off x="0" y="0"/>
          <a:ext cx="0" cy="0"/>
          <a:chOff x="0" y="0"/>
          <a:chExt cx="0" cy="0"/>
        </a:xfrm>
      </p:grpSpPr>
      <p:pic>
        <p:nvPicPr>
          <p:cNvPr id="21" name="Google Shape;21;p5"/>
          <p:cNvPicPr preferRelativeResize="0"/>
          <p:nvPr/>
        </p:nvPicPr>
        <p:blipFill rotWithShape="1">
          <a:blip r:embed="rId2">
            <a:alphaModFix/>
          </a:blip>
          <a:srcRect b="0" l="0" r="0" t="0"/>
          <a:stretch/>
        </p:blipFill>
        <p:spPr>
          <a:xfrm>
            <a:off x="2663687" y="2218306"/>
            <a:ext cx="3700985" cy="706889"/>
          </a:xfrm>
          <a:prstGeom prst="rect">
            <a:avLst/>
          </a:prstGeom>
          <a:noFill/>
          <a:ln>
            <a:noFill/>
          </a:ln>
        </p:spPr>
      </p:pic>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Classic">
  <p:cSld name="Agenda - Classic">
    <p:spTree>
      <p:nvGrpSpPr>
        <p:cNvPr id="312" name="Shape 312"/>
        <p:cNvGrpSpPr/>
        <p:nvPr/>
      </p:nvGrpSpPr>
      <p:grpSpPr>
        <a:xfrm>
          <a:off x="0" y="0"/>
          <a:ext cx="0" cy="0"/>
          <a:chOff x="0" y="0"/>
          <a:chExt cx="0" cy="0"/>
        </a:xfrm>
      </p:grpSpPr>
      <p:sp>
        <p:nvSpPr>
          <p:cNvPr id="313" name="Google Shape;313;p42"/>
          <p:cNvSpPr txBox="1"/>
          <p:nvPr>
            <p:ph idx="1" type="body"/>
          </p:nvPr>
        </p:nvSpPr>
        <p:spPr>
          <a:xfrm>
            <a:off x="351960" y="1369219"/>
            <a:ext cx="8438100" cy="32634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a:lvl1pPr>
            <a:lvl2pPr indent="-228600" lvl="1" marL="914400" algn="l">
              <a:lnSpc>
                <a:spcPct val="100000"/>
              </a:lnSpc>
              <a:spcBef>
                <a:spcPts val="300"/>
              </a:spcBef>
              <a:spcAft>
                <a:spcPts val="0"/>
              </a:spcAft>
              <a:buClr>
                <a:schemeClr val="dk1"/>
              </a:buClr>
              <a:buSzPts val="1200"/>
              <a:buNone/>
              <a:defRPr sz="1200"/>
            </a:lvl2pPr>
            <a:lvl3pPr indent="-342900" lvl="2" marL="1371600" algn="l">
              <a:lnSpc>
                <a:spcPct val="100000"/>
              </a:lnSpc>
              <a:spcBef>
                <a:spcPts val="300"/>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14" name="Google Shape;314;p42"/>
          <p:cNvSpPr txBox="1"/>
          <p:nvPr>
            <p:ph type="title"/>
          </p:nvPr>
        </p:nvSpPr>
        <p:spPr>
          <a:xfrm>
            <a:off x="354082" y="288754"/>
            <a:ext cx="7736100" cy="4230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Columns - Text">
  <p:cSld name="2 Columns - Text">
    <p:spTree>
      <p:nvGrpSpPr>
        <p:cNvPr id="315" name="Shape 315"/>
        <p:cNvGrpSpPr/>
        <p:nvPr/>
      </p:nvGrpSpPr>
      <p:grpSpPr>
        <a:xfrm>
          <a:off x="0" y="0"/>
          <a:ext cx="0" cy="0"/>
          <a:chOff x="0" y="0"/>
          <a:chExt cx="0" cy="0"/>
        </a:xfrm>
      </p:grpSpPr>
      <p:sp>
        <p:nvSpPr>
          <p:cNvPr id="316" name="Google Shape;316;p43"/>
          <p:cNvSpPr txBox="1"/>
          <p:nvPr>
            <p:ph idx="1" type="body"/>
          </p:nvPr>
        </p:nvSpPr>
        <p:spPr>
          <a:xfrm>
            <a:off x="352605" y="1369220"/>
            <a:ext cx="39825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17" name="Google Shape;317;p43"/>
          <p:cNvSpPr txBox="1"/>
          <p:nvPr>
            <p:ph idx="2" type="body"/>
          </p:nvPr>
        </p:nvSpPr>
        <p:spPr>
          <a:xfrm>
            <a:off x="4806645" y="1369220"/>
            <a:ext cx="39825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18" name="Google Shape;318;p43"/>
          <p:cNvSpPr txBox="1"/>
          <p:nvPr>
            <p:ph idx="3" type="body"/>
          </p:nvPr>
        </p:nvSpPr>
        <p:spPr>
          <a:xfrm>
            <a:off x="353701" y="2002256"/>
            <a:ext cx="3981300" cy="26463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19" name="Google Shape;319;p43"/>
          <p:cNvSpPr txBox="1"/>
          <p:nvPr>
            <p:ph idx="4" type="body"/>
          </p:nvPr>
        </p:nvSpPr>
        <p:spPr>
          <a:xfrm>
            <a:off x="4806644" y="2002256"/>
            <a:ext cx="3982500" cy="26463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20" name="Google Shape;320;p43"/>
          <p:cNvSpPr txBox="1"/>
          <p:nvPr>
            <p:ph idx="5"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21" name="Google Shape;321;p43"/>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Columns - Text">
  <p:cSld name="3 Columns - Text">
    <p:spTree>
      <p:nvGrpSpPr>
        <p:cNvPr id="322" name="Shape 322"/>
        <p:cNvGrpSpPr/>
        <p:nvPr/>
      </p:nvGrpSpPr>
      <p:grpSpPr>
        <a:xfrm>
          <a:off x="0" y="0"/>
          <a:ext cx="0" cy="0"/>
          <a:chOff x="0" y="0"/>
          <a:chExt cx="0" cy="0"/>
        </a:xfrm>
      </p:grpSpPr>
      <p:sp>
        <p:nvSpPr>
          <p:cNvPr id="323" name="Google Shape;323;p44"/>
          <p:cNvSpPr txBox="1"/>
          <p:nvPr>
            <p:ph idx="1" type="body"/>
          </p:nvPr>
        </p:nvSpPr>
        <p:spPr>
          <a:xfrm>
            <a:off x="352605" y="1369220"/>
            <a:ext cx="26877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24" name="Google Shape;324;p44"/>
          <p:cNvSpPr txBox="1"/>
          <p:nvPr>
            <p:ph idx="2" type="body"/>
          </p:nvPr>
        </p:nvSpPr>
        <p:spPr>
          <a:xfrm>
            <a:off x="3226967" y="1369220"/>
            <a:ext cx="26877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25" name="Google Shape;325;p44"/>
          <p:cNvSpPr txBox="1"/>
          <p:nvPr>
            <p:ph idx="3" type="body"/>
          </p:nvPr>
        </p:nvSpPr>
        <p:spPr>
          <a:xfrm>
            <a:off x="6101330" y="1369220"/>
            <a:ext cx="26877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26" name="Google Shape;326;p44"/>
          <p:cNvSpPr txBox="1"/>
          <p:nvPr>
            <p:ph idx="4" type="body"/>
          </p:nvPr>
        </p:nvSpPr>
        <p:spPr>
          <a:xfrm>
            <a:off x="353700" y="2002256"/>
            <a:ext cx="2687700" cy="26463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27" name="Google Shape;327;p44"/>
          <p:cNvSpPr txBox="1"/>
          <p:nvPr>
            <p:ph idx="5" type="body"/>
          </p:nvPr>
        </p:nvSpPr>
        <p:spPr>
          <a:xfrm>
            <a:off x="3228107" y="2002256"/>
            <a:ext cx="2687700" cy="26463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28" name="Google Shape;328;p44"/>
          <p:cNvSpPr txBox="1"/>
          <p:nvPr>
            <p:ph idx="6" type="body"/>
          </p:nvPr>
        </p:nvSpPr>
        <p:spPr>
          <a:xfrm>
            <a:off x="6101321" y="2002256"/>
            <a:ext cx="2687700" cy="26463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29" name="Google Shape;329;p44"/>
          <p:cNvSpPr txBox="1"/>
          <p:nvPr>
            <p:ph idx="7"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30" name="Google Shape;330;p44"/>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Columns - Icons">
  <p:cSld name="2 Columns - Icons">
    <p:spTree>
      <p:nvGrpSpPr>
        <p:cNvPr id="331" name="Shape 331"/>
        <p:cNvGrpSpPr/>
        <p:nvPr/>
      </p:nvGrpSpPr>
      <p:grpSpPr>
        <a:xfrm>
          <a:off x="0" y="0"/>
          <a:ext cx="0" cy="0"/>
          <a:chOff x="0" y="0"/>
          <a:chExt cx="0" cy="0"/>
        </a:xfrm>
      </p:grpSpPr>
      <p:sp>
        <p:nvSpPr>
          <p:cNvPr id="332" name="Google Shape;332;p45"/>
          <p:cNvSpPr txBox="1"/>
          <p:nvPr>
            <p:ph idx="1" type="body"/>
          </p:nvPr>
        </p:nvSpPr>
        <p:spPr>
          <a:xfrm>
            <a:off x="352604" y="2327505"/>
            <a:ext cx="3982500" cy="23052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33" name="Google Shape;333;p45"/>
          <p:cNvSpPr txBox="1"/>
          <p:nvPr>
            <p:ph idx="2" type="body"/>
          </p:nvPr>
        </p:nvSpPr>
        <p:spPr>
          <a:xfrm>
            <a:off x="4806464" y="2327505"/>
            <a:ext cx="3982500" cy="23052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34" name="Google Shape;334;p45"/>
          <p:cNvSpPr/>
          <p:nvPr>
            <p:ph idx="3" type="pic"/>
          </p:nvPr>
        </p:nvSpPr>
        <p:spPr>
          <a:xfrm>
            <a:off x="352427" y="1369220"/>
            <a:ext cx="783300" cy="782100"/>
          </a:xfrm>
          <a:prstGeom prst="rect">
            <a:avLst/>
          </a:prstGeom>
          <a:noFill/>
          <a:ln>
            <a:noFill/>
          </a:ln>
        </p:spPr>
      </p:sp>
      <p:sp>
        <p:nvSpPr>
          <p:cNvPr id="335" name="Google Shape;335;p45"/>
          <p:cNvSpPr/>
          <p:nvPr>
            <p:ph idx="4" type="pic"/>
          </p:nvPr>
        </p:nvSpPr>
        <p:spPr>
          <a:xfrm>
            <a:off x="4806466" y="1369220"/>
            <a:ext cx="783300" cy="782100"/>
          </a:xfrm>
          <a:prstGeom prst="rect">
            <a:avLst/>
          </a:prstGeom>
          <a:noFill/>
          <a:ln>
            <a:noFill/>
          </a:ln>
        </p:spPr>
      </p:sp>
      <p:sp>
        <p:nvSpPr>
          <p:cNvPr id="336" name="Google Shape;336;p45"/>
          <p:cNvSpPr txBox="1"/>
          <p:nvPr>
            <p:ph idx="5"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37" name="Google Shape;337;p45"/>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Columns - Icons">
  <p:cSld name="3 Columns - Icons">
    <p:spTree>
      <p:nvGrpSpPr>
        <p:cNvPr id="338" name="Shape 338"/>
        <p:cNvGrpSpPr/>
        <p:nvPr/>
      </p:nvGrpSpPr>
      <p:grpSpPr>
        <a:xfrm>
          <a:off x="0" y="0"/>
          <a:ext cx="0" cy="0"/>
          <a:chOff x="0" y="0"/>
          <a:chExt cx="0" cy="0"/>
        </a:xfrm>
      </p:grpSpPr>
      <p:sp>
        <p:nvSpPr>
          <p:cNvPr id="339" name="Google Shape;339;p46"/>
          <p:cNvSpPr txBox="1"/>
          <p:nvPr>
            <p:ph idx="1" type="body"/>
          </p:nvPr>
        </p:nvSpPr>
        <p:spPr>
          <a:xfrm>
            <a:off x="352604" y="2327505"/>
            <a:ext cx="2687700" cy="23052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40" name="Google Shape;340;p46"/>
          <p:cNvSpPr/>
          <p:nvPr>
            <p:ph idx="2" type="pic"/>
          </p:nvPr>
        </p:nvSpPr>
        <p:spPr>
          <a:xfrm>
            <a:off x="352427" y="1369220"/>
            <a:ext cx="783300" cy="782100"/>
          </a:xfrm>
          <a:prstGeom prst="rect">
            <a:avLst/>
          </a:prstGeom>
          <a:noFill/>
          <a:ln>
            <a:noFill/>
          </a:ln>
        </p:spPr>
      </p:sp>
      <p:sp>
        <p:nvSpPr>
          <p:cNvPr id="341" name="Google Shape;341;p46"/>
          <p:cNvSpPr txBox="1"/>
          <p:nvPr>
            <p:ph idx="3" type="body"/>
          </p:nvPr>
        </p:nvSpPr>
        <p:spPr>
          <a:xfrm>
            <a:off x="3226877" y="2327505"/>
            <a:ext cx="2687700" cy="23052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42" name="Google Shape;342;p46"/>
          <p:cNvSpPr/>
          <p:nvPr>
            <p:ph idx="4" type="pic"/>
          </p:nvPr>
        </p:nvSpPr>
        <p:spPr>
          <a:xfrm>
            <a:off x="3226700" y="1369220"/>
            <a:ext cx="783300" cy="782100"/>
          </a:xfrm>
          <a:prstGeom prst="rect">
            <a:avLst/>
          </a:prstGeom>
          <a:noFill/>
          <a:ln>
            <a:noFill/>
          </a:ln>
        </p:spPr>
      </p:sp>
      <p:sp>
        <p:nvSpPr>
          <p:cNvPr id="343" name="Google Shape;343;p46"/>
          <p:cNvSpPr txBox="1"/>
          <p:nvPr>
            <p:ph idx="5" type="body"/>
          </p:nvPr>
        </p:nvSpPr>
        <p:spPr>
          <a:xfrm>
            <a:off x="6100972" y="2327505"/>
            <a:ext cx="2687700" cy="23052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44" name="Google Shape;344;p46"/>
          <p:cNvSpPr/>
          <p:nvPr>
            <p:ph idx="6" type="pic"/>
          </p:nvPr>
        </p:nvSpPr>
        <p:spPr>
          <a:xfrm>
            <a:off x="6100794" y="1369220"/>
            <a:ext cx="783300" cy="782100"/>
          </a:xfrm>
          <a:prstGeom prst="rect">
            <a:avLst/>
          </a:prstGeom>
          <a:noFill/>
          <a:ln>
            <a:noFill/>
          </a:ln>
        </p:spPr>
      </p:sp>
      <p:sp>
        <p:nvSpPr>
          <p:cNvPr id="345" name="Google Shape;345;p46"/>
          <p:cNvSpPr txBox="1"/>
          <p:nvPr>
            <p:ph idx="7"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46" name="Google Shape;346;p46"/>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Columns - Topics">
  <p:cSld name="2 Columns - Topics">
    <p:spTree>
      <p:nvGrpSpPr>
        <p:cNvPr id="347" name="Shape 347"/>
        <p:cNvGrpSpPr/>
        <p:nvPr/>
      </p:nvGrpSpPr>
      <p:grpSpPr>
        <a:xfrm>
          <a:off x="0" y="0"/>
          <a:ext cx="0" cy="0"/>
          <a:chOff x="0" y="0"/>
          <a:chExt cx="0" cy="0"/>
        </a:xfrm>
      </p:grpSpPr>
      <p:sp>
        <p:nvSpPr>
          <p:cNvPr id="348" name="Google Shape;348;p47"/>
          <p:cNvSpPr txBox="1"/>
          <p:nvPr>
            <p:ph idx="1" type="body"/>
          </p:nvPr>
        </p:nvSpPr>
        <p:spPr>
          <a:xfrm>
            <a:off x="352603" y="1373701"/>
            <a:ext cx="39825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49" name="Google Shape;349;p47"/>
          <p:cNvSpPr txBox="1"/>
          <p:nvPr>
            <p:ph idx="2" type="body"/>
          </p:nvPr>
        </p:nvSpPr>
        <p:spPr>
          <a:xfrm>
            <a:off x="352601" y="1562606"/>
            <a:ext cx="39825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50" name="Google Shape;350;p47"/>
          <p:cNvSpPr txBox="1"/>
          <p:nvPr>
            <p:ph idx="3" type="body"/>
          </p:nvPr>
        </p:nvSpPr>
        <p:spPr>
          <a:xfrm>
            <a:off x="4807457" y="1373701"/>
            <a:ext cx="39825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51" name="Google Shape;351;p47"/>
          <p:cNvSpPr txBox="1"/>
          <p:nvPr>
            <p:ph idx="4" type="body"/>
          </p:nvPr>
        </p:nvSpPr>
        <p:spPr>
          <a:xfrm>
            <a:off x="4807457" y="1562606"/>
            <a:ext cx="39825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52" name="Google Shape;352;p47"/>
          <p:cNvSpPr txBox="1"/>
          <p:nvPr>
            <p:ph idx="5" type="body"/>
          </p:nvPr>
        </p:nvSpPr>
        <p:spPr>
          <a:xfrm>
            <a:off x="4806638" y="2179699"/>
            <a:ext cx="3982500" cy="2469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53" name="Google Shape;353;p47"/>
          <p:cNvSpPr txBox="1"/>
          <p:nvPr>
            <p:ph idx="6" type="body"/>
          </p:nvPr>
        </p:nvSpPr>
        <p:spPr>
          <a:xfrm>
            <a:off x="358640" y="2179699"/>
            <a:ext cx="3982500" cy="2469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54" name="Google Shape;354;p47"/>
          <p:cNvSpPr txBox="1"/>
          <p:nvPr>
            <p:ph idx="7"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55" name="Google Shape;355;p47"/>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Columns - Topics">
  <p:cSld name="3 Columns - Topics">
    <p:spTree>
      <p:nvGrpSpPr>
        <p:cNvPr id="356" name="Shape 356"/>
        <p:cNvGrpSpPr/>
        <p:nvPr/>
      </p:nvGrpSpPr>
      <p:grpSpPr>
        <a:xfrm>
          <a:off x="0" y="0"/>
          <a:ext cx="0" cy="0"/>
          <a:chOff x="0" y="0"/>
          <a:chExt cx="0" cy="0"/>
        </a:xfrm>
      </p:grpSpPr>
      <p:sp>
        <p:nvSpPr>
          <p:cNvPr id="357" name="Google Shape;357;p48"/>
          <p:cNvSpPr txBox="1"/>
          <p:nvPr>
            <p:ph idx="1" type="body"/>
          </p:nvPr>
        </p:nvSpPr>
        <p:spPr>
          <a:xfrm>
            <a:off x="6101321" y="1373701"/>
            <a:ext cx="26877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58" name="Google Shape;358;p48"/>
          <p:cNvSpPr txBox="1"/>
          <p:nvPr>
            <p:ph idx="2" type="body"/>
          </p:nvPr>
        </p:nvSpPr>
        <p:spPr>
          <a:xfrm>
            <a:off x="6101321" y="1562606"/>
            <a:ext cx="26877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59" name="Google Shape;359;p48"/>
          <p:cNvSpPr txBox="1"/>
          <p:nvPr>
            <p:ph idx="3" type="body"/>
          </p:nvPr>
        </p:nvSpPr>
        <p:spPr>
          <a:xfrm>
            <a:off x="354900" y="1373701"/>
            <a:ext cx="26877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60" name="Google Shape;360;p48"/>
          <p:cNvSpPr txBox="1"/>
          <p:nvPr>
            <p:ph idx="4" type="body"/>
          </p:nvPr>
        </p:nvSpPr>
        <p:spPr>
          <a:xfrm>
            <a:off x="354899" y="1562606"/>
            <a:ext cx="26877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61" name="Google Shape;361;p48"/>
          <p:cNvSpPr txBox="1"/>
          <p:nvPr>
            <p:ph idx="5" type="body"/>
          </p:nvPr>
        </p:nvSpPr>
        <p:spPr>
          <a:xfrm>
            <a:off x="3228108" y="1373701"/>
            <a:ext cx="26877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62" name="Google Shape;362;p48"/>
          <p:cNvSpPr txBox="1"/>
          <p:nvPr>
            <p:ph idx="6" type="body"/>
          </p:nvPr>
        </p:nvSpPr>
        <p:spPr>
          <a:xfrm>
            <a:off x="3228107" y="1562606"/>
            <a:ext cx="26877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63" name="Google Shape;363;p48"/>
          <p:cNvSpPr txBox="1"/>
          <p:nvPr>
            <p:ph idx="7" type="body"/>
          </p:nvPr>
        </p:nvSpPr>
        <p:spPr>
          <a:xfrm>
            <a:off x="353700" y="2179699"/>
            <a:ext cx="2687700" cy="2469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64" name="Google Shape;364;p48"/>
          <p:cNvSpPr txBox="1"/>
          <p:nvPr>
            <p:ph idx="8" type="body"/>
          </p:nvPr>
        </p:nvSpPr>
        <p:spPr>
          <a:xfrm>
            <a:off x="3228107" y="2179699"/>
            <a:ext cx="2687700" cy="2469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65" name="Google Shape;365;p48"/>
          <p:cNvSpPr txBox="1"/>
          <p:nvPr>
            <p:ph idx="9" type="body"/>
          </p:nvPr>
        </p:nvSpPr>
        <p:spPr>
          <a:xfrm>
            <a:off x="6101321" y="2179699"/>
            <a:ext cx="2687700" cy="2469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66" name="Google Shape;366;p48"/>
          <p:cNvSpPr txBox="1"/>
          <p:nvPr>
            <p:ph idx="13"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67" name="Google Shape;367;p48"/>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cons - 6 Bullets">
  <p:cSld name="Icons - 6 Bullets">
    <p:spTree>
      <p:nvGrpSpPr>
        <p:cNvPr id="368" name="Shape 368"/>
        <p:cNvGrpSpPr/>
        <p:nvPr/>
      </p:nvGrpSpPr>
      <p:grpSpPr>
        <a:xfrm>
          <a:off x="0" y="0"/>
          <a:ext cx="0" cy="0"/>
          <a:chOff x="0" y="0"/>
          <a:chExt cx="0" cy="0"/>
        </a:xfrm>
      </p:grpSpPr>
      <p:sp>
        <p:nvSpPr>
          <p:cNvPr id="369" name="Google Shape;369;p49"/>
          <p:cNvSpPr/>
          <p:nvPr>
            <p:ph idx="2" type="pic"/>
          </p:nvPr>
        </p:nvSpPr>
        <p:spPr>
          <a:xfrm>
            <a:off x="352426" y="1369219"/>
            <a:ext cx="624600" cy="623700"/>
          </a:xfrm>
          <a:prstGeom prst="rect">
            <a:avLst/>
          </a:prstGeom>
          <a:noFill/>
          <a:ln>
            <a:noFill/>
          </a:ln>
        </p:spPr>
      </p:sp>
      <p:sp>
        <p:nvSpPr>
          <p:cNvPr id="370" name="Google Shape;370;p49"/>
          <p:cNvSpPr txBox="1"/>
          <p:nvPr>
            <p:ph idx="1" type="body"/>
          </p:nvPr>
        </p:nvSpPr>
        <p:spPr>
          <a:xfrm>
            <a:off x="1104902" y="1373701"/>
            <a:ext cx="32304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71" name="Google Shape;371;p49"/>
          <p:cNvSpPr txBox="1"/>
          <p:nvPr>
            <p:ph idx="3" type="body"/>
          </p:nvPr>
        </p:nvSpPr>
        <p:spPr>
          <a:xfrm>
            <a:off x="1104901" y="1562606"/>
            <a:ext cx="32304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72" name="Google Shape;372;p49"/>
          <p:cNvSpPr txBox="1"/>
          <p:nvPr>
            <p:ph idx="4"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73" name="Google Shape;373;p49"/>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74" name="Google Shape;374;p49"/>
          <p:cNvSpPr/>
          <p:nvPr>
            <p:ph idx="5" type="pic"/>
          </p:nvPr>
        </p:nvSpPr>
        <p:spPr>
          <a:xfrm>
            <a:off x="352426" y="3007519"/>
            <a:ext cx="624600" cy="623700"/>
          </a:xfrm>
          <a:prstGeom prst="rect">
            <a:avLst/>
          </a:prstGeom>
          <a:noFill/>
          <a:ln>
            <a:noFill/>
          </a:ln>
        </p:spPr>
      </p:sp>
      <p:sp>
        <p:nvSpPr>
          <p:cNvPr id="375" name="Google Shape;375;p49"/>
          <p:cNvSpPr txBox="1"/>
          <p:nvPr>
            <p:ph idx="6" type="body"/>
          </p:nvPr>
        </p:nvSpPr>
        <p:spPr>
          <a:xfrm>
            <a:off x="1104902" y="3012001"/>
            <a:ext cx="32304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76" name="Google Shape;376;p49"/>
          <p:cNvSpPr txBox="1"/>
          <p:nvPr>
            <p:ph idx="7" type="body"/>
          </p:nvPr>
        </p:nvSpPr>
        <p:spPr>
          <a:xfrm>
            <a:off x="1104901" y="3200906"/>
            <a:ext cx="32304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77" name="Google Shape;377;p49"/>
          <p:cNvSpPr/>
          <p:nvPr>
            <p:ph idx="8" type="pic"/>
          </p:nvPr>
        </p:nvSpPr>
        <p:spPr>
          <a:xfrm>
            <a:off x="4807100" y="1369219"/>
            <a:ext cx="624600" cy="623700"/>
          </a:xfrm>
          <a:prstGeom prst="rect">
            <a:avLst/>
          </a:prstGeom>
          <a:noFill/>
          <a:ln>
            <a:noFill/>
          </a:ln>
        </p:spPr>
      </p:sp>
      <p:sp>
        <p:nvSpPr>
          <p:cNvPr id="378" name="Google Shape;378;p49"/>
          <p:cNvSpPr txBox="1"/>
          <p:nvPr>
            <p:ph idx="9" type="body"/>
          </p:nvPr>
        </p:nvSpPr>
        <p:spPr>
          <a:xfrm>
            <a:off x="5559575" y="1373701"/>
            <a:ext cx="32304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79" name="Google Shape;379;p49"/>
          <p:cNvSpPr txBox="1"/>
          <p:nvPr>
            <p:ph idx="13" type="body"/>
          </p:nvPr>
        </p:nvSpPr>
        <p:spPr>
          <a:xfrm>
            <a:off x="5559575" y="1562606"/>
            <a:ext cx="32304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80" name="Google Shape;380;p49"/>
          <p:cNvSpPr/>
          <p:nvPr>
            <p:ph idx="14" type="pic"/>
          </p:nvPr>
        </p:nvSpPr>
        <p:spPr>
          <a:xfrm>
            <a:off x="4807100" y="3007519"/>
            <a:ext cx="624600" cy="623700"/>
          </a:xfrm>
          <a:prstGeom prst="rect">
            <a:avLst/>
          </a:prstGeom>
          <a:noFill/>
          <a:ln>
            <a:noFill/>
          </a:ln>
        </p:spPr>
      </p:sp>
      <p:sp>
        <p:nvSpPr>
          <p:cNvPr id="381" name="Google Shape;381;p49"/>
          <p:cNvSpPr txBox="1"/>
          <p:nvPr>
            <p:ph idx="15" type="body"/>
          </p:nvPr>
        </p:nvSpPr>
        <p:spPr>
          <a:xfrm>
            <a:off x="5559575" y="3012001"/>
            <a:ext cx="32304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82" name="Google Shape;382;p49"/>
          <p:cNvSpPr txBox="1"/>
          <p:nvPr>
            <p:ph idx="16" type="body"/>
          </p:nvPr>
        </p:nvSpPr>
        <p:spPr>
          <a:xfrm>
            <a:off x="5559575" y="3200906"/>
            <a:ext cx="32304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83" name="Google Shape;383;p49"/>
          <p:cNvSpPr txBox="1"/>
          <p:nvPr>
            <p:ph idx="17" type="body"/>
          </p:nvPr>
        </p:nvSpPr>
        <p:spPr>
          <a:xfrm>
            <a:off x="1104900" y="2097747"/>
            <a:ext cx="3230100" cy="597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84" name="Google Shape;384;p49"/>
          <p:cNvSpPr txBox="1"/>
          <p:nvPr>
            <p:ph idx="18" type="body"/>
          </p:nvPr>
        </p:nvSpPr>
        <p:spPr>
          <a:xfrm>
            <a:off x="1104900" y="3736046"/>
            <a:ext cx="3230100" cy="597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85" name="Google Shape;385;p49"/>
          <p:cNvSpPr txBox="1"/>
          <p:nvPr>
            <p:ph idx="19" type="body"/>
          </p:nvPr>
        </p:nvSpPr>
        <p:spPr>
          <a:xfrm>
            <a:off x="5559752" y="2097747"/>
            <a:ext cx="3230100" cy="597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86" name="Google Shape;386;p49"/>
          <p:cNvSpPr txBox="1"/>
          <p:nvPr>
            <p:ph idx="20" type="body"/>
          </p:nvPr>
        </p:nvSpPr>
        <p:spPr>
          <a:xfrm>
            <a:off x="5559752" y="3736046"/>
            <a:ext cx="3230100" cy="597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and Image">
  <p:cSld name="Text and Image">
    <p:spTree>
      <p:nvGrpSpPr>
        <p:cNvPr id="387" name="Shape 387"/>
        <p:cNvGrpSpPr/>
        <p:nvPr/>
      </p:nvGrpSpPr>
      <p:grpSpPr>
        <a:xfrm>
          <a:off x="0" y="0"/>
          <a:ext cx="0" cy="0"/>
          <a:chOff x="0" y="0"/>
          <a:chExt cx="0" cy="0"/>
        </a:xfrm>
      </p:grpSpPr>
      <p:sp>
        <p:nvSpPr>
          <p:cNvPr id="388" name="Google Shape;388;p50"/>
          <p:cNvSpPr/>
          <p:nvPr>
            <p:ph idx="2" type="pic"/>
          </p:nvPr>
        </p:nvSpPr>
        <p:spPr>
          <a:xfrm>
            <a:off x="4806554" y="0"/>
            <a:ext cx="4337400" cy="5143500"/>
          </a:xfrm>
          <a:prstGeom prst="rect">
            <a:avLst/>
          </a:prstGeom>
          <a:noFill/>
          <a:ln>
            <a:noFill/>
          </a:ln>
        </p:spPr>
      </p:sp>
      <p:sp>
        <p:nvSpPr>
          <p:cNvPr id="389" name="Google Shape;389;p50"/>
          <p:cNvSpPr txBox="1"/>
          <p:nvPr>
            <p:ph idx="1" type="body"/>
          </p:nvPr>
        </p:nvSpPr>
        <p:spPr>
          <a:xfrm>
            <a:off x="352605" y="2004061"/>
            <a:ext cx="3982500" cy="262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90" name="Google Shape;390;p50"/>
          <p:cNvSpPr txBox="1"/>
          <p:nvPr>
            <p:ph idx="3" type="body"/>
          </p:nvPr>
        </p:nvSpPr>
        <p:spPr>
          <a:xfrm>
            <a:off x="352605" y="1369220"/>
            <a:ext cx="39825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91" name="Google Shape;391;p50"/>
          <p:cNvSpPr/>
          <p:nvPr>
            <p:ph idx="4" type="pic"/>
          </p:nvPr>
        </p:nvSpPr>
        <p:spPr>
          <a:xfrm>
            <a:off x="8320087" y="262855"/>
            <a:ext cx="494100" cy="445500"/>
          </a:xfrm>
          <a:prstGeom prst="rect">
            <a:avLst/>
          </a:prstGeom>
          <a:noFill/>
          <a:ln>
            <a:noFill/>
          </a:ln>
        </p:spPr>
      </p:sp>
      <p:sp>
        <p:nvSpPr>
          <p:cNvPr id="392" name="Google Shape;392;p50"/>
          <p:cNvSpPr txBox="1"/>
          <p:nvPr>
            <p:ph type="title"/>
          </p:nvPr>
        </p:nvSpPr>
        <p:spPr>
          <a:xfrm>
            <a:off x="354082" y="288754"/>
            <a:ext cx="3981000" cy="8541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cons and Image">
  <p:cSld name="Icons and Image">
    <p:spTree>
      <p:nvGrpSpPr>
        <p:cNvPr id="393" name="Shape 393"/>
        <p:cNvGrpSpPr/>
        <p:nvPr/>
      </p:nvGrpSpPr>
      <p:grpSpPr>
        <a:xfrm>
          <a:off x="0" y="0"/>
          <a:ext cx="0" cy="0"/>
          <a:chOff x="0" y="0"/>
          <a:chExt cx="0" cy="0"/>
        </a:xfrm>
      </p:grpSpPr>
      <p:sp>
        <p:nvSpPr>
          <p:cNvPr id="394" name="Google Shape;394;p51"/>
          <p:cNvSpPr txBox="1"/>
          <p:nvPr>
            <p:ph idx="1" type="body"/>
          </p:nvPr>
        </p:nvSpPr>
        <p:spPr>
          <a:xfrm>
            <a:off x="1132115" y="1369219"/>
            <a:ext cx="3203100" cy="6264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95" name="Google Shape;395;p51"/>
          <p:cNvSpPr/>
          <p:nvPr>
            <p:ph idx="2" type="pic"/>
          </p:nvPr>
        </p:nvSpPr>
        <p:spPr>
          <a:xfrm>
            <a:off x="352426" y="1369219"/>
            <a:ext cx="627300" cy="623700"/>
          </a:xfrm>
          <a:prstGeom prst="rect">
            <a:avLst/>
          </a:prstGeom>
          <a:noFill/>
          <a:ln>
            <a:noFill/>
          </a:ln>
        </p:spPr>
      </p:sp>
      <p:sp>
        <p:nvSpPr>
          <p:cNvPr id="396" name="Google Shape;396;p51"/>
          <p:cNvSpPr/>
          <p:nvPr>
            <p:ph idx="3" type="pic"/>
          </p:nvPr>
        </p:nvSpPr>
        <p:spPr>
          <a:xfrm>
            <a:off x="4806554" y="0"/>
            <a:ext cx="4337400" cy="5143500"/>
          </a:xfrm>
          <a:prstGeom prst="rect">
            <a:avLst/>
          </a:prstGeom>
          <a:noFill/>
          <a:ln>
            <a:noFill/>
          </a:ln>
        </p:spPr>
      </p:sp>
      <p:sp>
        <p:nvSpPr>
          <p:cNvPr id="397" name="Google Shape;397;p51"/>
          <p:cNvSpPr txBox="1"/>
          <p:nvPr>
            <p:ph type="title"/>
          </p:nvPr>
        </p:nvSpPr>
        <p:spPr>
          <a:xfrm>
            <a:off x="354082" y="288754"/>
            <a:ext cx="3981000" cy="8433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98" name="Google Shape;398;p51"/>
          <p:cNvSpPr txBox="1"/>
          <p:nvPr>
            <p:ph idx="4" type="body"/>
          </p:nvPr>
        </p:nvSpPr>
        <p:spPr>
          <a:xfrm>
            <a:off x="1132115" y="2149648"/>
            <a:ext cx="3203100" cy="6264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99" name="Google Shape;399;p51"/>
          <p:cNvSpPr/>
          <p:nvPr>
            <p:ph idx="5" type="pic"/>
          </p:nvPr>
        </p:nvSpPr>
        <p:spPr>
          <a:xfrm>
            <a:off x="352426" y="2149648"/>
            <a:ext cx="627300" cy="626400"/>
          </a:xfrm>
          <a:prstGeom prst="rect">
            <a:avLst/>
          </a:prstGeom>
          <a:noFill/>
          <a:ln>
            <a:noFill/>
          </a:ln>
        </p:spPr>
      </p:sp>
      <p:sp>
        <p:nvSpPr>
          <p:cNvPr id="400" name="Google Shape;400;p51"/>
          <p:cNvSpPr txBox="1"/>
          <p:nvPr>
            <p:ph idx="6" type="body"/>
          </p:nvPr>
        </p:nvSpPr>
        <p:spPr>
          <a:xfrm>
            <a:off x="1132115" y="2930077"/>
            <a:ext cx="3203100" cy="6264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01" name="Google Shape;401;p51"/>
          <p:cNvSpPr/>
          <p:nvPr>
            <p:ph idx="7" type="pic"/>
          </p:nvPr>
        </p:nvSpPr>
        <p:spPr>
          <a:xfrm>
            <a:off x="352426" y="2930077"/>
            <a:ext cx="627300" cy="626400"/>
          </a:xfrm>
          <a:prstGeom prst="rect">
            <a:avLst/>
          </a:prstGeom>
          <a:noFill/>
          <a:ln>
            <a:noFill/>
          </a:ln>
        </p:spPr>
      </p:sp>
      <p:sp>
        <p:nvSpPr>
          <p:cNvPr id="402" name="Google Shape;402;p51"/>
          <p:cNvSpPr txBox="1"/>
          <p:nvPr>
            <p:ph idx="8" type="body"/>
          </p:nvPr>
        </p:nvSpPr>
        <p:spPr>
          <a:xfrm>
            <a:off x="1132115" y="3710505"/>
            <a:ext cx="3203100" cy="6264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03" name="Google Shape;403;p51"/>
          <p:cNvSpPr/>
          <p:nvPr>
            <p:ph idx="9" type="pic"/>
          </p:nvPr>
        </p:nvSpPr>
        <p:spPr>
          <a:xfrm>
            <a:off x="352426" y="3710505"/>
            <a:ext cx="627300" cy="626400"/>
          </a:xfrm>
          <a:prstGeom prst="rect">
            <a:avLst/>
          </a:prstGeom>
          <a:noFill/>
          <a:ln>
            <a:noFill/>
          </a:ln>
        </p:spPr>
      </p:sp>
      <p:sp>
        <p:nvSpPr>
          <p:cNvPr id="404" name="Google Shape;404;p51"/>
          <p:cNvSpPr/>
          <p:nvPr>
            <p:ph idx="13" type="pic"/>
          </p:nvPr>
        </p:nvSpPr>
        <p:spPr>
          <a:xfrm>
            <a:off x="8320087" y="262855"/>
            <a:ext cx="494100" cy="445500"/>
          </a:xfrm>
          <a:prstGeom prst="rect">
            <a:avLst/>
          </a:prstGeom>
          <a:noFill/>
          <a:ln>
            <a:noFill/>
          </a:ln>
        </p:spPr>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hort - Eye" showMasterSp="0">
  <p:cSld name="Title Short - Eye">
    <p:bg>
      <p:bgPr>
        <a:solidFill>
          <a:schemeClr val="dk2"/>
        </a:solidFill>
      </p:bgPr>
    </p:bg>
    <p:spTree>
      <p:nvGrpSpPr>
        <p:cNvPr id="22" name="Shape 22"/>
        <p:cNvGrpSpPr/>
        <p:nvPr/>
      </p:nvGrpSpPr>
      <p:grpSpPr>
        <a:xfrm>
          <a:off x="0" y="0"/>
          <a:ext cx="0" cy="0"/>
          <a:chOff x="0" y="0"/>
          <a:chExt cx="0" cy="0"/>
        </a:xfrm>
      </p:grpSpPr>
      <p:pic>
        <p:nvPicPr>
          <p:cNvPr id="23" name="Google Shape;23;p6"/>
          <p:cNvPicPr preferRelativeResize="0"/>
          <p:nvPr/>
        </p:nvPicPr>
        <p:blipFill rotWithShape="1">
          <a:blip r:embed="rId2">
            <a:alphaModFix/>
          </a:blip>
          <a:srcRect b="0" l="0" r="0" t="0"/>
          <a:stretch/>
        </p:blipFill>
        <p:spPr>
          <a:xfrm>
            <a:off x="-28576" y="-1"/>
            <a:ext cx="9172575" cy="5143502"/>
          </a:xfrm>
          <a:prstGeom prst="rect">
            <a:avLst/>
          </a:prstGeom>
          <a:noFill/>
          <a:ln>
            <a:noFill/>
          </a:ln>
        </p:spPr>
      </p:pic>
      <p:sp>
        <p:nvSpPr>
          <p:cNvPr id="24" name="Google Shape;24;p6"/>
          <p:cNvSpPr txBox="1"/>
          <p:nvPr>
            <p:ph idx="1" type="body"/>
          </p:nvPr>
        </p:nvSpPr>
        <p:spPr>
          <a:xfrm>
            <a:off x="360760" y="1858826"/>
            <a:ext cx="5431200" cy="11850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lt1"/>
              </a:buClr>
              <a:buSzPts val="3300"/>
              <a:buNone/>
              <a:defRPr sz="33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
        <p:nvSpPr>
          <p:cNvPr id="25" name="Google Shape;25;p6"/>
          <p:cNvSpPr txBox="1"/>
          <p:nvPr>
            <p:ph idx="2" type="body"/>
          </p:nvPr>
        </p:nvSpPr>
        <p:spPr>
          <a:xfrm>
            <a:off x="360760" y="3323711"/>
            <a:ext cx="54312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1200"/>
              <a:buNone/>
              <a:defRPr b="0" sz="12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pic>
        <p:nvPicPr>
          <p:cNvPr id="26" name="Google Shape;26;p6"/>
          <p:cNvPicPr preferRelativeResize="0"/>
          <p:nvPr/>
        </p:nvPicPr>
        <p:blipFill rotWithShape="1">
          <a:blip r:embed="rId3">
            <a:alphaModFix/>
          </a:blip>
          <a:srcRect b="0" l="0" r="0" t="0"/>
          <a:stretch/>
        </p:blipFill>
        <p:spPr>
          <a:xfrm>
            <a:off x="465535" y="1240442"/>
            <a:ext cx="1772437" cy="338535"/>
          </a:xfrm>
          <a:prstGeom prst="rect">
            <a:avLst/>
          </a:prstGeom>
          <a:noFill/>
          <a:ln>
            <a:noFill/>
          </a:ln>
        </p:spPr>
      </p:pic>
    </p:spTree>
  </p:cSld>
  <p:clrMapOvr>
    <a:masterClrMapping/>
  </p:clrMapOvr>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01" showMasterSp="0">
  <p:cSld name="Divider 01">
    <p:bg>
      <p:bgPr>
        <a:solidFill>
          <a:schemeClr val="accent5"/>
        </a:solidFill>
      </p:bgPr>
    </p:bg>
    <p:spTree>
      <p:nvGrpSpPr>
        <p:cNvPr id="405" name="Shape 405"/>
        <p:cNvGrpSpPr/>
        <p:nvPr/>
      </p:nvGrpSpPr>
      <p:grpSpPr>
        <a:xfrm>
          <a:off x="0" y="0"/>
          <a:ext cx="0" cy="0"/>
          <a:chOff x="0" y="0"/>
          <a:chExt cx="0" cy="0"/>
        </a:xfrm>
      </p:grpSpPr>
      <p:pic>
        <p:nvPicPr>
          <p:cNvPr id="406" name="Google Shape;406;p52"/>
          <p:cNvPicPr preferRelativeResize="0"/>
          <p:nvPr/>
        </p:nvPicPr>
        <p:blipFill rotWithShape="1">
          <a:blip r:embed="rId2">
            <a:alphaModFix/>
          </a:blip>
          <a:srcRect b="0" l="0" r="0" t="0"/>
          <a:stretch/>
        </p:blipFill>
        <p:spPr>
          <a:xfrm>
            <a:off x="0" y="1"/>
            <a:ext cx="9144000" cy="5127476"/>
          </a:xfrm>
          <a:prstGeom prst="rect">
            <a:avLst/>
          </a:prstGeom>
          <a:noFill/>
          <a:ln>
            <a:noFill/>
          </a:ln>
        </p:spPr>
      </p:pic>
      <p:pic>
        <p:nvPicPr>
          <p:cNvPr id="407" name="Google Shape;407;p52"/>
          <p:cNvPicPr preferRelativeResize="0"/>
          <p:nvPr/>
        </p:nvPicPr>
        <p:blipFill rotWithShape="1">
          <a:blip r:embed="rId3">
            <a:alphaModFix/>
          </a:blip>
          <a:srcRect b="0" l="0" r="0" t="0"/>
          <a:stretch/>
        </p:blipFill>
        <p:spPr>
          <a:xfrm>
            <a:off x="8317129" y="258642"/>
            <a:ext cx="498362" cy="450574"/>
          </a:xfrm>
          <a:prstGeom prst="rect">
            <a:avLst/>
          </a:prstGeom>
          <a:noFill/>
          <a:ln>
            <a:noFill/>
          </a:ln>
        </p:spPr>
      </p:pic>
      <p:sp>
        <p:nvSpPr>
          <p:cNvPr id="408" name="Google Shape;408;p52"/>
          <p:cNvSpPr txBox="1"/>
          <p:nvPr>
            <p:ph idx="1" type="body"/>
          </p:nvPr>
        </p:nvSpPr>
        <p:spPr>
          <a:xfrm>
            <a:off x="354083" y="2724225"/>
            <a:ext cx="6289500" cy="1501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3000"/>
              <a:buNone/>
              <a:defRPr sz="3000">
                <a:solidFill>
                  <a:schemeClr val="lt1"/>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09" name="Google Shape;409;p52"/>
          <p:cNvSpPr txBox="1"/>
          <p:nvPr>
            <p:ph idx="2" type="body"/>
          </p:nvPr>
        </p:nvSpPr>
        <p:spPr>
          <a:xfrm>
            <a:off x="353701" y="2335481"/>
            <a:ext cx="2687700" cy="2160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0" sz="1350">
                <a:solidFill>
                  <a:schemeClr val="dk2"/>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pic>
        <p:nvPicPr>
          <p:cNvPr id="410" name="Google Shape;410;p52"/>
          <p:cNvPicPr preferRelativeResize="0"/>
          <p:nvPr/>
        </p:nvPicPr>
        <p:blipFill rotWithShape="1">
          <a:blip r:embed="rId2">
            <a:alphaModFix/>
          </a:blip>
          <a:srcRect b="0" l="0" r="0" t="0"/>
          <a:stretch/>
        </p:blipFill>
        <p:spPr>
          <a:xfrm>
            <a:off x="0" y="1"/>
            <a:ext cx="9144000" cy="5127476"/>
          </a:xfrm>
          <a:prstGeom prst="rect">
            <a:avLst/>
          </a:prstGeom>
          <a:noFill/>
          <a:ln>
            <a:noFill/>
          </a:ln>
        </p:spPr>
      </p:pic>
      <p:pic>
        <p:nvPicPr>
          <p:cNvPr id="411" name="Google Shape;411;p52"/>
          <p:cNvPicPr preferRelativeResize="0"/>
          <p:nvPr/>
        </p:nvPicPr>
        <p:blipFill rotWithShape="1">
          <a:blip r:embed="rId3">
            <a:alphaModFix/>
          </a:blip>
          <a:srcRect b="0" l="0" r="0" t="0"/>
          <a:stretch/>
        </p:blipFill>
        <p:spPr>
          <a:xfrm>
            <a:off x="8317129" y="258642"/>
            <a:ext cx="498362" cy="450574"/>
          </a:xfrm>
          <a:prstGeom prst="rect">
            <a:avLst/>
          </a:prstGeom>
          <a:noFill/>
          <a:ln>
            <a:noFill/>
          </a:ln>
        </p:spPr>
      </p:pic>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03" showMasterSp="0">
  <p:cSld name="Divider 03">
    <p:bg>
      <p:bgPr>
        <a:solidFill>
          <a:srgbClr val="2A1454"/>
        </a:solidFill>
      </p:bgPr>
    </p:bg>
    <p:spTree>
      <p:nvGrpSpPr>
        <p:cNvPr id="412" name="Shape 412"/>
        <p:cNvGrpSpPr/>
        <p:nvPr/>
      </p:nvGrpSpPr>
      <p:grpSpPr>
        <a:xfrm>
          <a:off x="0" y="0"/>
          <a:ext cx="0" cy="0"/>
          <a:chOff x="0" y="0"/>
          <a:chExt cx="0" cy="0"/>
        </a:xfrm>
      </p:grpSpPr>
      <p:pic>
        <p:nvPicPr>
          <p:cNvPr id="413" name="Google Shape;413;p53"/>
          <p:cNvPicPr preferRelativeResize="0"/>
          <p:nvPr/>
        </p:nvPicPr>
        <p:blipFill rotWithShape="1">
          <a:blip r:embed="rId2">
            <a:alphaModFix/>
          </a:blip>
          <a:srcRect b="0" l="0" r="0" t="1613"/>
          <a:stretch/>
        </p:blipFill>
        <p:spPr>
          <a:xfrm>
            <a:off x="0" y="1"/>
            <a:ext cx="9144000" cy="5044602"/>
          </a:xfrm>
          <a:prstGeom prst="rect">
            <a:avLst/>
          </a:prstGeom>
          <a:noFill/>
          <a:ln>
            <a:noFill/>
          </a:ln>
        </p:spPr>
      </p:pic>
      <p:sp>
        <p:nvSpPr>
          <p:cNvPr id="414" name="Google Shape;414;p53"/>
          <p:cNvSpPr txBox="1"/>
          <p:nvPr>
            <p:ph idx="10" type="dt"/>
          </p:nvPr>
        </p:nvSpPr>
        <p:spPr>
          <a:xfrm>
            <a:off x="354083" y="4767264"/>
            <a:ext cx="6289500" cy="2739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800" u="none" cap="none" strike="noStrike">
                <a:solidFill>
                  <a:schemeClr val="lt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415" name="Google Shape;415;p53"/>
          <p:cNvSpPr txBox="1"/>
          <p:nvPr>
            <p:ph idx="12" type="sldNum"/>
          </p:nvPr>
        </p:nvSpPr>
        <p:spPr>
          <a:xfrm>
            <a:off x="6732518" y="5290245"/>
            <a:ext cx="2057400" cy="273900"/>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GB"/>
              <a:t>‹#›</a:t>
            </a:fld>
            <a:endParaRPr/>
          </a:p>
        </p:txBody>
      </p:sp>
      <p:pic>
        <p:nvPicPr>
          <p:cNvPr id="416" name="Google Shape;416;p53"/>
          <p:cNvPicPr preferRelativeResize="0"/>
          <p:nvPr/>
        </p:nvPicPr>
        <p:blipFill rotWithShape="1">
          <a:blip r:embed="rId3">
            <a:alphaModFix/>
          </a:blip>
          <a:srcRect b="0" l="0" r="0" t="0"/>
          <a:stretch/>
        </p:blipFill>
        <p:spPr>
          <a:xfrm>
            <a:off x="8317129" y="258642"/>
            <a:ext cx="498362" cy="450574"/>
          </a:xfrm>
          <a:prstGeom prst="rect">
            <a:avLst/>
          </a:prstGeom>
          <a:noFill/>
          <a:ln>
            <a:noFill/>
          </a:ln>
        </p:spPr>
      </p:pic>
      <p:sp>
        <p:nvSpPr>
          <p:cNvPr id="417" name="Google Shape;417;p53"/>
          <p:cNvSpPr txBox="1"/>
          <p:nvPr>
            <p:ph idx="1" type="body"/>
          </p:nvPr>
        </p:nvSpPr>
        <p:spPr>
          <a:xfrm>
            <a:off x="354083" y="2724225"/>
            <a:ext cx="6289500" cy="1501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3000"/>
              <a:buNone/>
              <a:defRPr sz="3000">
                <a:solidFill>
                  <a:schemeClr val="lt1"/>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18" name="Google Shape;418;p53"/>
          <p:cNvSpPr txBox="1"/>
          <p:nvPr>
            <p:ph idx="2" type="body"/>
          </p:nvPr>
        </p:nvSpPr>
        <p:spPr>
          <a:xfrm>
            <a:off x="353701" y="2335481"/>
            <a:ext cx="2687700" cy="2160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0" sz="1350">
                <a:solidFill>
                  <a:schemeClr val="accent5"/>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pic>
        <p:nvPicPr>
          <p:cNvPr id="419" name="Google Shape;419;p53"/>
          <p:cNvPicPr preferRelativeResize="0"/>
          <p:nvPr/>
        </p:nvPicPr>
        <p:blipFill rotWithShape="1">
          <a:blip r:embed="rId2">
            <a:alphaModFix/>
          </a:blip>
          <a:srcRect b="0" l="0" r="0" t="1613"/>
          <a:stretch/>
        </p:blipFill>
        <p:spPr>
          <a:xfrm>
            <a:off x="0" y="1"/>
            <a:ext cx="9144000" cy="5044602"/>
          </a:xfrm>
          <a:prstGeom prst="rect">
            <a:avLst/>
          </a:prstGeom>
          <a:noFill/>
          <a:ln>
            <a:noFill/>
          </a:ln>
        </p:spPr>
      </p:pic>
      <p:pic>
        <p:nvPicPr>
          <p:cNvPr id="420" name="Google Shape;420;p53"/>
          <p:cNvPicPr preferRelativeResize="0"/>
          <p:nvPr/>
        </p:nvPicPr>
        <p:blipFill rotWithShape="1">
          <a:blip r:embed="rId3">
            <a:alphaModFix/>
          </a:blip>
          <a:srcRect b="0" l="0" r="0" t="0"/>
          <a:stretch/>
        </p:blipFill>
        <p:spPr>
          <a:xfrm>
            <a:off x="8317129" y="258642"/>
            <a:ext cx="498362" cy="450574"/>
          </a:xfrm>
          <a:prstGeom prst="rect">
            <a:avLst/>
          </a:prstGeom>
          <a:noFill/>
          <a:ln>
            <a:noFill/>
          </a:ln>
        </p:spPr>
      </p:pic>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 White BG">
  <p:cSld name="Quote - White BG">
    <p:bg>
      <p:bgPr>
        <a:solidFill>
          <a:schemeClr val="lt1"/>
        </a:solidFill>
      </p:bgPr>
    </p:bg>
    <p:spTree>
      <p:nvGrpSpPr>
        <p:cNvPr id="421" name="Shape 421"/>
        <p:cNvGrpSpPr/>
        <p:nvPr/>
      </p:nvGrpSpPr>
      <p:grpSpPr>
        <a:xfrm>
          <a:off x="0" y="0"/>
          <a:ext cx="0" cy="0"/>
          <a:chOff x="0" y="0"/>
          <a:chExt cx="0" cy="0"/>
        </a:xfrm>
      </p:grpSpPr>
      <p:sp>
        <p:nvSpPr>
          <p:cNvPr id="422" name="Google Shape;422;p54"/>
          <p:cNvSpPr txBox="1"/>
          <p:nvPr>
            <p:ph idx="1" type="body"/>
          </p:nvPr>
        </p:nvSpPr>
        <p:spPr>
          <a:xfrm>
            <a:off x="354083" y="1821061"/>
            <a:ext cx="8435700" cy="18843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3000"/>
              <a:buNone/>
              <a:defRPr sz="3000">
                <a:solidFill>
                  <a:schemeClr val="dk1"/>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23" name="Google Shape;423;p54"/>
          <p:cNvSpPr/>
          <p:nvPr/>
        </p:nvSpPr>
        <p:spPr>
          <a:xfrm>
            <a:off x="354084" y="642551"/>
            <a:ext cx="906000" cy="18237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1250"/>
              <a:buFont typeface="Arial"/>
              <a:buNone/>
            </a:pPr>
            <a:r>
              <a:rPr b="1" i="0" lang="en-GB" sz="11250" u="none" cap="none" strike="noStrike">
                <a:solidFill>
                  <a:schemeClr val="accent5"/>
                </a:solidFill>
                <a:latin typeface="Arial Black"/>
                <a:ea typeface="Arial Black"/>
                <a:cs typeface="Arial Black"/>
                <a:sym typeface="Arial Black"/>
              </a:rPr>
              <a:t>“</a:t>
            </a:r>
            <a:endParaRPr b="0" i="0" sz="1400" u="none" cap="none" strike="noStrike">
              <a:solidFill>
                <a:srgbClr val="000000"/>
              </a:solidFill>
              <a:latin typeface="Arial"/>
              <a:ea typeface="Arial"/>
              <a:cs typeface="Arial"/>
              <a:sym typeface="Arial"/>
            </a:endParaRPr>
          </a:p>
        </p:txBody>
      </p:sp>
      <p:sp>
        <p:nvSpPr>
          <p:cNvPr id="424" name="Google Shape;424;p54"/>
          <p:cNvSpPr txBox="1"/>
          <p:nvPr>
            <p:ph idx="2" type="body"/>
          </p:nvPr>
        </p:nvSpPr>
        <p:spPr>
          <a:xfrm>
            <a:off x="360760" y="3796684"/>
            <a:ext cx="5431200" cy="469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solidFill>
                  <a:schemeClr val="dk1"/>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25" name="Google Shape;425;p54"/>
          <p:cNvSpPr/>
          <p:nvPr/>
        </p:nvSpPr>
        <p:spPr>
          <a:xfrm>
            <a:off x="354084" y="642551"/>
            <a:ext cx="906000" cy="18237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1250"/>
              <a:buFont typeface="Arial"/>
              <a:buNone/>
            </a:pPr>
            <a:r>
              <a:rPr b="1" i="0" lang="en-GB" sz="11250" u="none" cap="none" strike="noStrike">
                <a:solidFill>
                  <a:schemeClr val="accent5"/>
                </a:solidFill>
                <a:latin typeface="Arial Black"/>
                <a:ea typeface="Arial Black"/>
                <a:cs typeface="Arial Black"/>
                <a:sym typeface="Arial Black"/>
              </a:rPr>
              <a:t>“</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Quote - Purple BG" showMasterSp="0">
  <p:cSld name="1_Quote - Purple BG">
    <p:bg>
      <p:bgPr>
        <a:solidFill>
          <a:schemeClr val="dk2"/>
        </a:solidFill>
      </p:bgPr>
    </p:bg>
    <p:spTree>
      <p:nvGrpSpPr>
        <p:cNvPr id="426" name="Shape 426"/>
        <p:cNvGrpSpPr/>
        <p:nvPr/>
      </p:nvGrpSpPr>
      <p:grpSpPr>
        <a:xfrm>
          <a:off x="0" y="0"/>
          <a:ext cx="0" cy="0"/>
          <a:chOff x="0" y="0"/>
          <a:chExt cx="0" cy="0"/>
        </a:xfrm>
      </p:grpSpPr>
      <p:sp>
        <p:nvSpPr>
          <p:cNvPr id="427" name="Google Shape;427;p55"/>
          <p:cNvSpPr/>
          <p:nvPr/>
        </p:nvSpPr>
        <p:spPr>
          <a:xfrm>
            <a:off x="354084" y="642551"/>
            <a:ext cx="906000" cy="18237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1250"/>
              <a:buFont typeface="Arial"/>
              <a:buNone/>
            </a:pPr>
            <a:r>
              <a:rPr b="1" i="0" lang="en-GB" sz="11250" u="none" cap="none" strike="noStrike">
                <a:solidFill>
                  <a:schemeClr val="accent5"/>
                </a:solidFill>
                <a:latin typeface="Arial Black"/>
                <a:ea typeface="Arial Black"/>
                <a:cs typeface="Arial Black"/>
                <a:sym typeface="Arial Black"/>
              </a:rPr>
              <a:t>“</a:t>
            </a:r>
            <a:endParaRPr b="0" i="0" sz="1400" u="none" cap="none" strike="noStrike">
              <a:solidFill>
                <a:srgbClr val="000000"/>
              </a:solidFill>
              <a:latin typeface="Arial"/>
              <a:ea typeface="Arial"/>
              <a:cs typeface="Arial"/>
              <a:sym typeface="Arial"/>
            </a:endParaRPr>
          </a:p>
        </p:txBody>
      </p:sp>
      <p:pic>
        <p:nvPicPr>
          <p:cNvPr id="428" name="Google Shape;428;p55"/>
          <p:cNvPicPr preferRelativeResize="0"/>
          <p:nvPr/>
        </p:nvPicPr>
        <p:blipFill rotWithShape="1">
          <a:blip r:embed="rId2">
            <a:alphaModFix/>
          </a:blip>
          <a:srcRect b="0" l="0" r="0" t="0"/>
          <a:stretch/>
        </p:blipFill>
        <p:spPr>
          <a:xfrm>
            <a:off x="8317129" y="258642"/>
            <a:ext cx="498362" cy="450574"/>
          </a:xfrm>
          <a:prstGeom prst="rect">
            <a:avLst/>
          </a:prstGeom>
          <a:noFill/>
          <a:ln>
            <a:noFill/>
          </a:ln>
        </p:spPr>
      </p:pic>
      <p:sp>
        <p:nvSpPr>
          <p:cNvPr id="429" name="Google Shape;429;p55"/>
          <p:cNvSpPr txBox="1"/>
          <p:nvPr>
            <p:ph idx="1" type="body"/>
          </p:nvPr>
        </p:nvSpPr>
        <p:spPr>
          <a:xfrm>
            <a:off x="354083" y="1821061"/>
            <a:ext cx="8435700" cy="18843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3000"/>
              <a:buNone/>
              <a:defRPr sz="3000">
                <a:solidFill>
                  <a:schemeClr val="lt1"/>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30" name="Google Shape;430;p55"/>
          <p:cNvSpPr txBox="1"/>
          <p:nvPr>
            <p:ph idx="2" type="body"/>
          </p:nvPr>
        </p:nvSpPr>
        <p:spPr>
          <a:xfrm>
            <a:off x="360760" y="3796684"/>
            <a:ext cx="5431200" cy="469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solidFill>
                  <a:schemeClr val="lt1"/>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31" name="Google Shape;431;p55"/>
          <p:cNvSpPr/>
          <p:nvPr/>
        </p:nvSpPr>
        <p:spPr>
          <a:xfrm>
            <a:off x="354084" y="642551"/>
            <a:ext cx="906000" cy="18237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1250"/>
              <a:buFont typeface="Arial"/>
              <a:buNone/>
            </a:pPr>
            <a:r>
              <a:rPr b="1" i="0" lang="en-GB" sz="11250" u="none" cap="none" strike="noStrike">
                <a:solidFill>
                  <a:schemeClr val="accent5"/>
                </a:solidFill>
                <a:latin typeface="Arial Black"/>
                <a:ea typeface="Arial Black"/>
                <a:cs typeface="Arial Black"/>
                <a:sym typeface="Arial Black"/>
              </a:rPr>
              <a:t>“</a:t>
            </a:r>
            <a:endParaRPr b="0" i="0" sz="1400" u="none" cap="none" strike="noStrike">
              <a:solidFill>
                <a:srgbClr val="000000"/>
              </a:solidFill>
              <a:latin typeface="Arial"/>
              <a:ea typeface="Arial"/>
              <a:cs typeface="Arial"/>
              <a:sym typeface="Arial"/>
            </a:endParaRPr>
          </a:p>
        </p:txBody>
      </p:sp>
      <p:pic>
        <p:nvPicPr>
          <p:cNvPr id="432" name="Google Shape;432;p55"/>
          <p:cNvPicPr preferRelativeResize="0"/>
          <p:nvPr/>
        </p:nvPicPr>
        <p:blipFill rotWithShape="1">
          <a:blip r:embed="rId2">
            <a:alphaModFix/>
          </a:blip>
          <a:srcRect b="0" l="0" r="0" t="0"/>
          <a:stretch/>
        </p:blipFill>
        <p:spPr>
          <a:xfrm>
            <a:off x="8317129" y="258642"/>
            <a:ext cx="498362" cy="450574"/>
          </a:xfrm>
          <a:prstGeom prst="rect">
            <a:avLst/>
          </a:prstGeom>
          <a:noFill/>
          <a:ln>
            <a:noFill/>
          </a:ln>
        </p:spPr>
      </p:pic>
    </p:spTree>
  </p:cSld>
  <p:clrMapOvr>
    <a:masterClrMapping/>
  </p:clrMapOvr>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 Purple BG" showMasterSp="0">
  <p:cSld name="Quote - Purple BG">
    <p:bg>
      <p:bgPr>
        <a:solidFill>
          <a:schemeClr val="accent5"/>
        </a:solidFill>
      </p:bgPr>
    </p:bg>
    <p:spTree>
      <p:nvGrpSpPr>
        <p:cNvPr id="433" name="Shape 433"/>
        <p:cNvGrpSpPr/>
        <p:nvPr/>
      </p:nvGrpSpPr>
      <p:grpSpPr>
        <a:xfrm>
          <a:off x="0" y="0"/>
          <a:ext cx="0" cy="0"/>
          <a:chOff x="0" y="0"/>
          <a:chExt cx="0" cy="0"/>
        </a:xfrm>
      </p:grpSpPr>
      <p:pic>
        <p:nvPicPr>
          <p:cNvPr id="434" name="Google Shape;434;p56"/>
          <p:cNvPicPr preferRelativeResize="0"/>
          <p:nvPr/>
        </p:nvPicPr>
        <p:blipFill rotWithShape="1">
          <a:blip r:embed="rId2">
            <a:alphaModFix/>
          </a:blip>
          <a:srcRect b="0" l="0" r="0" t="0"/>
          <a:stretch/>
        </p:blipFill>
        <p:spPr>
          <a:xfrm>
            <a:off x="0" y="0"/>
            <a:ext cx="9143998" cy="5143501"/>
          </a:xfrm>
          <a:prstGeom prst="rect">
            <a:avLst/>
          </a:prstGeom>
          <a:noFill/>
          <a:ln>
            <a:noFill/>
          </a:ln>
        </p:spPr>
      </p:pic>
      <p:pic>
        <p:nvPicPr>
          <p:cNvPr id="435" name="Google Shape;435;p56"/>
          <p:cNvPicPr preferRelativeResize="0"/>
          <p:nvPr/>
        </p:nvPicPr>
        <p:blipFill rotWithShape="1">
          <a:blip r:embed="rId3">
            <a:alphaModFix/>
          </a:blip>
          <a:srcRect b="0" l="0" r="0" t="0"/>
          <a:stretch/>
        </p:blipFill>
        <p:spPr>
          <a:xfrm>
            <a:off x="3790950" y="1300164"/>
            <a:ext cx="1562100" cy="195263"/>
          </a:xfrm>
          <a:prstGeom prst="rect">
            <a:avLst/>
          </a:prstGeom>
          <a:noFill/>
          <a:ln>
            <a:noFill/>
          </a:ln>
        </p:spPr>
      </p:pic>
      <p:pic>
        <p:nvPicPr>
          <p:cNvPr id="436" name="Google Shape;436;p56"/>
          <p:cNvPicPr preferRelativeResize="0"/>
          <p:nvPr/>
        </p:nvPicPr>
        <p:blipFill rotWithShape="1">
          <a:blip r:embed="rId2">
            <a:alphaModFix/>
          </a:blip>
          <a:srcRect b="0" l="0" r="0" t="0"/>
          <a:stretch/>
        </p:blipFill>
        <p:spPr>
          <a:xfrm>
            <a:off x="0" y="0"/>
            <a:ext cx="9143998" cy="5143501"/>
          </a:xfrm>
          <a:prstGeom prst="rect">
            <a:avLst/>
          </a:prstGeom>
          <a:noFill/>
          <a:ln>
            <a:noFill/>
          </a:ln>
        </p:spPr>
      </p:pic>
      <p:pic>
        <p:nvPicPr>
          <p:cNvPr id="437" name="Google Shape;437;p56"/>
          <p:cNvPicPr preferRelativeResize="0"/>
          <p:nvPr/>
        </p:nvPicPr>
        <p:blipFill rotWithShape="1">
          <a:blip r:embed="rId3">
            <a:alphaModFix/>
          </a:blip>
          <a:srcRect b="0" l="0" r="0" t="0"/>
          <a:stretch/>
        </p:blipFill>
        <p:spPr>
          <a:xfrm>
            <a:off x="3790950" y="1300164"/>
            <a:ext cx="1562100" cy="195263"/>
          </a:xfrm>
          <a:prstGeom prst="rect">
            <a:avLst/>
          </a:prstGeom>
          <a:noFill/>
          <a:ln>
            <a:noFill/>
          </a:ln>
        </p:spPr>
      </p:pic>
    </p:spTree>
  </p:cSld>
  <p:clrMapOvr>
    <a:masterClrMapping/>
  </p:clrMapOvr>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BG Image" showMasterSp="0">
  <p:cSld name="Title Long - BG Image">
    <p:bg>
      <p:bgPr>
        <a:solidFill>
          <a:schemeClr val="lt1"/>
        </a:solidFill>
      </p:bgPr>
    </p:bg>
    <p:spTree>
      <p:nvGrpSpPr>
        <p:cNvPr id="438" name="Shape 438"/>
        <p:cNvGrpSpPr/>
        <p:nvPr/>
      </p:nvGrpSpPr>
      <p:grpSpPr>
        <a:xfrm>
          <a:off x="0" y="0"/>
          <a:ext cx="0" cy="0"/>
          <a:chOff x="0" y="0"/>
          <a:chExt cx="0" cy="0"/>
        </a:xfrm>
      </p:grpSpPr>
      <p:sp>
        <p:nvSpPr>
          <p:cNvPr id="439" name="Google Shape;439;p57"/>
          <p:cNvSpPr/>
          <p:nvPr/>
        </p:nvSpPr>
        <p:spPr>
          <a:xfrm>
            <a:off x="1108779" y="4634866"/>
            <a:ext cx="490800" cy="342000"/>
          </a:xfrm>
          <a:prstGeom prst="rect">
            <a:avLst/>
          </a:prstGeom>
          <a:solidFill>
            <a:schemeClr val="lt2"/>
          </a:solidFill>
          <a:ln>
            <a:noFill/>
          </a:ln>
        </p:spPr>
        <p:txBody>
          <a:bodyPr anchorCtr="0" anchor="ctr" bIns="91425" lIns="45700" spcFirstLastPara="1" rIns="45700" wrap="square" tIns="91425">
            <a:noAutofit/>
          </a:bodyPr>
          <a:lstStyle/>
          <a:p>
            <a:pPr indent="0" lvl="0" marL="0" marR="0" rtl="0" algn="ctr">
              <a:lnSpc>
                <a:spcPct val="80000"/>
              </a:lnSpc>
              <a:spcBef>
                <a:spcPts val="0"/>
              </a:spcBef>
              <a:spcAft>
                <a:spcPts val="0"/>
              </a:spcAft>
              <a:buClr>
                <a:srgbClr val="000000"/>
              </a:buClr>
              <a:buSzPts val="1260"/>
              <a:buFont typeface="Arial"/>
              <a:buNone/>
            </a:pPr>
            <a:r>
              <a:t/>
            </a:r>
            <a:endParaRPr b="0" i="0" sz="1260" u="none" cap="none" strike="noStrike">
              <a:solidFill>
                <a:schemeClr val="accent1"/>
              </a:solidFill>
              <a:latin typeface="Arial"/>
              <a:ea typeface="Arial"/>
              <a:cs typeface="Arial"/>
              <a:sym typeface="Arial"/>
            </a:endParaRPr>
          </a:p>
        </p:txBody>
      </p:sp>
      <p:pic>
        <p:nvPicPr>
          <p:cNvPr id="440" name="Google Shape;440;p57"/>
          <p:cNvPicPr preferRelativeResize="0"/>
          <p:nvPr/>
        </p:nvPicPr>
        <p:blipFill rotWithShape="1">
          <a:blip r:embed="rId2">
            <a:alphaModFix/>
          </a:blip>
          <a:srcRect b="0" l="0" r="0" t="0"/>
          <a:stretch/>
        </p:blipFill>
        <p:spPr>
          <a:xfrm>
            <a:off x="0" y="-1604"/>
            <a:ext cx="9143998" cy="5145105"/>
          </a:xfrm>
          <a:prstGeom prst="rect">
            <a:avLst/>
          </a:prstGeom>
          <a:noFill/>
          <a:ln>
            <a:noFill/>
          </a:ln>
        </p:spPr>
      </p:pic>
      <p:sp>
        <p:nvSpPr>
          <p:cNvPr id="441" name="Google Shape;441;p57"/>
          <p:cNvSpPr txBox="1"/>
          <p:nvPr>
            <p:ph idx="1" type="body"/>
          </p:nvPr>
        </p:nvSpPr>
        <p:spPr>
          <a:xfrm>
            <a:off x="360760" y="1848565"/>
            <a:ext cx="5431200" cy="16209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300"/>
              <a:buNone/>
              <a:defRPr sz="3300">
                <a:solidFill>
                  <a:schemeClr val="dk1"/>
                </a:solidFill>
              </a:defRPr>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
        <p:nvSpPr>
          <p:cNvPr id="442" name="Google Shape;442;p57"/>
          <p:cNvSpPr txBox="1"/>
          <p:nvPr>
            <p:ph idx="2" type="body"/>
          </p:nvPr>
        </p:nvSpPr>
        <p:spPr>
          <a:xfrm>
            <a:off x="360760" y="3749269"/>
            <a:ext cx="5431200" cy="469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solidFill>
                  <a:schemeClr val="dk1"/>
                </a:solidFill>
              </a:defRPr>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pic>
        <p:nvPicPr>
          <p:cNvPr id="443" name="Google Shape;443;p57"/>
          <p:cNvPicPr preferRelativeResize="0"/>
          <p:nvPr/>
        </p:nvPicPr>
        <p:blipFill rotWithShape="1">
          <a:blip r:embed="rId3">
            <a:alphaModFix/>
          </a:blip>
          <a:srcRect b="0" l="0" r="0" t="0"/>
          <a:stretch/>
        </p:blipFill>
        <p:spPr>
          <a:xfrm>
            <a:off x="465535" y="1240442"/>
            <a:ext cx="1777310" cy="338535"/>
          </a:xfrm>
          <a:prstGeom prst="rect">
            <a:avLst/>
          </a:prstGeom>
          <a:noFill/>
          <a:ln>
            <a:noFill/>
          </a:ln>
        </p:spPr>
      </p:pic>
      <p:pic>
        <p:nvPicPr>
          <p:cNvPr id="444" name="Google Shape;444;p57"/>
          <p:cNvPicPr preferRelativeResize="0"/>
          <p:nvPr/>
        </p:nvPicPr>
        <p:blipFill rotWithShape="1">
          <a:blip r:embed="rId2">
            <a:alphaModFix/>
          </a:blip>
          <a:srcRect b="0" l="0" r="0" t="0"/>
          <a:stretch/>
        </p:blipFill>
        <p:spPr>
          <a:xfrm>
            <a:off x="0" y="-1604"/>
            <a:ext cx="9143998" cy="5145105"/>
          </a:xfrm>
          <a:prstGeom prst="rect">
            <a:avLst/>
          </a:prstGeom>
          <a:noFill/>
          <a:ln>
            <a:noFill/>
          </a:ln>
        </p:spPr>
      </p:pic>
      <p:pic>
        <p:nvPicPr>
          <p:cNvPr id="445" name="Google Shape;445;p57"/>
          <p:cNvPicPr preferRelativeResize="0"/>
          <p:nvPr/>
        </p:nvPicPr>
        <p:blipFill rotWithShape="1">
          <a:blip r:embed="rId3">
            <a:alphaModFix/>
          </a:blip>
          <a:srcRect b="0" l="0" r="0" t="0"/>
          <a:stretch/>
        </p:blipFill>
        <p:spPr>
          <a:xfrm>
            <a:off x="465535" y="1240442"/>
            <a:ext cx="1777310" cy="338535"/>
          </a:xfrm>
          <a:prstGeom prst="rect">
            <a:avLst/>
          </a:prstGeom>
          <a:noFill/>
          <a:ln>
            <a:noFill/>
          </a:ln>
        </p:spPr>
      </p:pic>
      <p:sp>
        <p:nvSpPr>
          <p:cNvPr id="446" name="Google Shape;446;p57"/>
          <p:cNvSpPr txBox="1"/>
          <p:nvPr>
            <p:ph idx="3" type="body"/>
          </p:nvPr>
        </p:nvSpPr>
        <p:spPr>
          <a:xfrm>
            <a:off x="360760" y="1857375"/>
            <a:ext cx="5431200" cy="1620900"/>
          </a:xfrm>
          <a:prstGeom prst="rect">
            <a:avLst/>
          </a:prstGeom>
          <a:noFill/>
          <a:ln>
            <a:noFill/>
          </a:ln>
        </p:spPr>
        <p:txBody>
          <a:bodyPr anchorCtr="0" anchor="b" bIns="45700" lIns="91425" spcFirstLastPara="1" rIns="90000" wrap="square" tIns="45700">
            <a:noAutofit/>
          </a:bodyPr>
          <a:lstStyle>
            <a:lvl1pPr indent="-228600" lvl="0" marL="457200" algn="l">
              <a:lnSpc>
                <a:spcPct val="100000"/>
              </a:lnSpc>
              <a:spcBef>
                <a:spcPts val="300"/>
              </a:spcBef>
              <a:spcAft>
                <a:spcPts val="0"/>
              </a:spcAft>
              <a:buSzPts val="3300"/>
              <a:buNone/>
              <a:defRPr sz="3300">
                <a:solidFill>
                  <a:schemeClr val="dk1"/>
                </a:solidFill>
              </a:defRPr>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
        <p:nvSpPr>
          <p:cNvPr id="447" name="Google Shape;447;p57"/>
          <p:cNvSpPr txBox="1"/>
          <p:nvPr>
            <p:ph idx="4" type="body"/>
          </p:nvPr>
        </p:nvSpPr>
        <p:spPr>
          <a:xfrm>
            <a:off x="360760" y="3758079"/>
            <a:ext cx="5431200" cy="469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solidFill>
                  <a:schemeClr val="dk1"/>
                </a:solidFill>
              </a:defRPr>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showMasterSp="0">
  <p:cSld name="Title Slide">
    <p:bg>
      <p:bgPr>
        <a:solidFill>
          <a:schemeClr val="dk2"/>
        </a:solidFill>
      </p:bgPr>
    </p:bg>
    <p:spTree>
      <p:nvGrpSpPr>
        <p:cNvPr id="448" name="Shape 448"/>
        <p:cNvGrpSpPr/>
        <p:nvPr/>
      </p:nvGrpSpPr>
      <p:grpSpPr>
        <a:xfrm>
          <a:off x="0" y="0"/>
          <a:ext cx="0" cy="0"/>
          <a:chOff x="0" y="0"/>
          <a:chExt cx="0" cy="0"/>
        </a:xfrm>
      </p:grpSpPr>
      <p:pic>
        <p:nvPicPr>
          <p:cNvPr id="449" name="Google Shape;449;p58"/>
          <p:cNvPicPr preferRelativeResize="0"/>
          <p:nvPr/>
        </p:nvPicPr>
        <p:blipFill rotWithShape="1">
          <a:blip r:embed="rId2">
            <a:alphaModFix/>
          </a:blip>
          <a:srcRect b="0" l="0" r="0" t="0"/>
          <a:stretch/>
        </p:blipFill>
        <p:spPr>
          <a:xfrm>
            <a:off x="2663687" y="2218307"/>
            <a:ext cx="3700985" cy="706889"/>
          </a:xfrm>
          <a:prstGeom prst="rect">
            <a:avLst/>
          </a:prstGeom>
          <a:noFill/>
          <a:ln>
            <a:noFill/>
          </a:ln>
        </p:spPr>
      </p:pic>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Mouse" showMasterSp="0">
  <p:cSld name="Title Long - Mouse">
    <p:bg>
      <p:bgPr>
        <a:solidFill>
          <a:schemeClr val="dk2"/>
        </a:solidFill>
      </p:bgPr>
    </p:bg>
    <p:spTree>
      <p:nvGrpSpPr>
        <p:cNvPr id="450" name="Shape 450"/>
        <p:cNvGrpSpPr/>
        <p:nvPr/>
      </p:nvGrpSpPr>
      <p:grpSpPr>
        <a:xfrm>
          <a:off x="0" y="0"/>
          <a:ext cx="0" cy="0"/>
          <a:chOff x="0" y="0"/>
          <a:chExt cx="0" cy="0"/>
        </a:xfrm>
      </p:grpSpPr>
      <p:pic>
        <p:nvPicPr>
          <p:cNvPr id="451" name="Google Shape;451;p59"/>
          <p:cNvPicPr preferRelativeResize="0"/>
          <p:nvPr/>
        </p:nvPicPr>
        <p:blipFill rotWithShape="1">
          <a:blip r:embed="rId2">
            <a:alphaModFix/>
          </a:blip>
          <a:srcRect b="288" l="606" r="0" t="0"/>
          <a:stretch/>
        </p:blipFill>
        <p:spPr>
          <a:xfrm>
            <a:off x="0" y="1"/>
            <a:ext cx="9144000" cy="5143499"/>
          </a:xfrm>
          <a:prstGeom prst="rect">
            <a:avLst/>
          </a:prstGeom>
          <a:noFill/>
          <a:ln>
            <a:noFill/>
          </a:ln>
        </p:spPr>
      </p:pic>
      <p:sp>
        <p:nvSpPr>
          <p:cNvPr id="452" name="Google Shape;452;p59"/>
          <p:cNvSpPr txBox="1"/>
          <p:nvPr>
            <p:ph idx="1" type="body"/>
          </p:nvPr>
        </p:nvSpPr>
        <p:spPr>
          <a:xfrm>
            <a:off x="360760" y="1857375"/>
            <a:ext cx="5431200" cy="1620900"/>
          </a:xfrm>
          <a:prstGeom prst="rect">
            <a:avLst/>
          </a:prstGeom>
          <a:noFill/>
          <a:ln>
            <a:noFill/>
          </a:ln>
        </p:spPr>
        <p:txBody>
          <a:bodyPr anchorCtr="0" anchor="b" bIns="45700" lIns="91425" spcFirstLastPara="1" rIns="90000" wrap="square" tIns="45700">
            <a:noAutofit/>
          </a:bodyPr>
          <a:lstStyle>
            <a:lvl1pPr indent="-228600" lvl="0" marL="457200" algn="l">
              <a:lnSpc>
                <a:spcPct val="100000"/>
              </a:lnSpc>
              <a:spcBef>
                <a:spcPts val="300"/>
              </a:spcBef>
              <a:spcAft>
                <a:spcPts val="0"/>
              </a:spcAft>
              <a:buSzPts val="3300"/>
              <a:buNone/>
              <a:defRPr sz="3300"/>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
        <p:nvSpPr>
          <p:cNvPr id="453" name="Google Shape;453;p59"/>
          <p:cNvSpPr txBox="1"/>
          <p:nvPr>
            <p:ph idx="2" type="body"/>
          </p:nvPr>
        </p:nvSpPr>
        <p:spPr>
          <a:xfrm>
            <a:off x="360760" y="3758079"/>
            <a:ext cx="5431200" cy="469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pic>
        <p:nvPicPr>
          <p:cNvPr id="454" name="Google Shape;454;p59"/>
          <p:cNvPicPr preferRelativeResize="0"/>
          <p:nvPr/>
        </p:nvPicPr>
        <p:blipFill rotWithShape="1">
          <a:blip r:embed="rId3">
            <a:alphaModFix/>
          </a:blip>
          <a:srcRect b="0" l="0" r="0" t="0"/>
          <a:stretch/>
        </p:blipFill>
        <p:spPr>
          <a:xfrm>
            <a:off x="465536" y="1240442"/>
            <a:ext cx="1772437" cy="338535"/>
          </a:xfrm>
          <a:prstGeom prst="rect">
            <a:avLst/>
          </a:prstGeom>
          <a:noFill/>
          <a:ln>
            <a:noFill/>
          </a:ln>
        </p:spPr>
      </p:pic>
      <p:pic>
        <p:nvPicPr>
          <p:cNvPr id="455" name="Google Shape;455;p59"/>
          <p:cNvPicPr preferRelativeResize="0"/>
          <p:nvPr/>
        </p:nvPicPr>
        <p:blipFill rotWithShape="1">
          <a:blip r:embed="rId2">
            <a:alphaModFix/>
          </a:blip>
          <a:srcRect b="288" l="606" r="0" t="0"/>
          <a:stretch/>
        </p:blipFill>
        <p:spPr>
          <a:xfrm>
            <a:off x="0" y="1"/>
            <a:ext cx="9144000" cy="5143499"/>
          </a:xfrm>
          <a:prstGeom prst="rect">
            <a:avLst/>
          </a:prstGeom>
          <a:noFill/>
          <a:ln>
            <a:noFill/>
          </a:ln>
        </p:spPr>
      </p:pic>
      <p:pic>
        <p:nvPicPr>
          <p:cNvPr id="456" name="Google Shape;456;p59"/>
          <p:cNvPicPr preferRelativeResize="0"/>
          <p:nvPr/>
        </p:nvPicPr>
        <p:blipFill rotWithShape="1">
          <a:blip r:embed="rId3">
            <a:alphaModFix/>
          </a:blip>
          <a:srcRect b="0" l="0" r="0" t="0"/>
          <a:stretch/>
        </p:blipFill>
        <p:spPr>
          <a:xfrm>
            <a:off x="465536" y="1240442"/>
            <a:ext cx="1772437" cy="338535"/>
          </a:xfrm>
          <a:prstGeom prst="rect">
            <a:avLst/>
          </a:prstGeom>
          <a:noFill/>
          <a:ln>
            <a:noFill/>
          </a:ln>
        </p:spPr>
      </p:pic>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Image Right" showMasterSp="0">
  <p:cSld name="Title Long - Image Right">
    <p:bg>
      <p:bgPr>
        <a:solidFill>
          <a:schemeClr val="dk2"/>
        </a:solidFill>
      </p:bgPr>
    </p:bg>
    <p:spTree>
      <p:nvGrpSpPr>
        <p:cNvPr id="457" name="Shape 457"/>
        <p:cNvGrpSpPr/>
        <p:nvPr/>
      </p:nvGrpSpPr>
      <p:grpSpPr>
        <a:xfrm>
          <a:off x="0" y="0"/>
          <a:ext cx="0" cy="0"/>
          <a:chOff x="0" y="0"/>
          <a:chExt cx="0" cy="0"/>
        </a:xfrm>
      </p:grpSpPr>
      <p:sp>
        <p:nvSpPr>
          <p:cNvPr id="458" name="Google Shape;458;p60"/>
          <p:cNvSpPr/>
          <p:nvPr>
            <p:ph idx="2" type="pic"/>
          </p:nvPr>
        </p:nvSpPr>
        <p:spPr>
          <a:xfrm>
            <a:off x="5019676" y="0"/>
            <a:ext cx="4124400" cy="5143500"/>
          </a:xfrm>
          <a:prstGeom prst="rect">
            <a:avLst/>
          </a:prstGeom>
          <a:noFill/>
          <a:ln>
            <a:noFill/>
          </a:ln>
        </p:spPr>
      </p:sp>
      <p:pic>
        <p:nvPicPr>
          <p:cNvPr id="459" name="Google Shape;459;p60"/>
          <p:cNvPicPr preferRelativeResize="0"/>
          <p:nvPr/>
        </p:nvPicPr>
        <p:blipFill rotWithShape="1">
          <a:blip r:embed="rId2">
            <a:alphaModFix/>
          </a:blip>
          <a:srcRect b="0" l="0" r="0" t="0"/>
          <a:stretch/>
        </p:blipFill>
        <p:spPr>
          <a:xfrm>
            <a:off x="465536" y="1246547"/>
            <a:ext cx="1772437" cy="338535"/>
          </a:xfrm>
          <a:prstGeom prst="rect">
            <a:avLst/>
          </a:prstGeom>
          <a:noFill/>
          <a:ln>
            <a:noFill/>
          </a:ln>
        </p:spPr>
      </p:pic>
      <p:sp>
        <p:nvSpPr>
          <p:cNvPr id="460" name="Google Shape;460;p60"/>
          <p:cNvSpPr txBox="1"/>
          <p:nvPr>
            <p:ph idx="1" type="body"/>
          </p:nvPr>
        </p:nvSpPr>
        <p:spPr>
          <a:xfrm>
            <a:off x="360761" y="1864933"/>
            <a:ext cx="4525500" cy="1613400"/>
          </a:xfrm>
          <a:prstGeom prst="rect">
            <a:avLst/>
          </a:prstGeom>
          <a:noFill/>
          <a:ln>
            <a:noFill/>
          </a:ln>
        </p:spPr>
        <p:txBody>
          <a:bodyPr anchorCtr="0" anchor="b" bIns="45700" lIns="91425" spcFirstLastPara="1" rIns="90000" wrap="square" tIns="45700">
            <a:noAutofit/>
          </a:bodyPr>
          <a:lstStyle>
            <a:lvl1pPr indent="-228600" lvl="0" marL="457200" algn="l">
              <a:lnSpc>
                <a:spcPct val="100000"/>
              </a:lnSpc>
              <a:spcBef>
                <a:spcPts val="300"/>
              </a:spcBef>
              <a:spcAft>
                <a:spcPts val="0"/>
              </a:spcAft>
              <a:buSzPts val="3300"/>
              <a:buNone/>
              <a:defRPr sz="3300"/>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
        <p:nvSpPr>
          <p:cNvPr id="461" name="Google Shape;461;p60"/>
          <p:cNvSpPr txBox="1"/>
          <p:nvPr>
            <p:ph idx="3" type="body"/>
          </p:nvPr>
        </p:nvSpPr>
        <p:spPr>
          <a:xfrm>
            <a:off x="360761" y="3758079"/>
            <a:ext cx="4525500" cy="469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pic>
        <p:nvPicPr>
          <p:cNvPr id="462" name="Google Shape;462;p60"/>
          <p:cNvPicPr preferRelativeResize="0"/>
          <p:nvPr/>
        </p:nvPicPr>
        <p:blipFill rotWithShape="1">
          <a:blip r:embed="rId2">
            <a:alphaModFix/>
          </a:blip>
          <a:srcRect b="0" l="0" r="0" t="0"/>
          <a:stretch/>
        </p:blipFill>
        <p:spPr>
          <a:xfrm>
            <a:off x="465536" y="1246547"/>
            <a:ext cx="1772437" cy="338535"/>
          </a:xfrm>
          <a:prstGeom prst="rect">
            <a:avLst/>
          </a:prstGeom>
          <a:noFill/>
          <a:ln>
            <a:noFill/>
          </a:ln>
        </p:spPr>
      </p:pic>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Image Left" showMasterSp="0">
  <p:cSld name="Title Long - Image Left">
    <p:bg>
      <p:bgPr>
        <a:solidFill>
          <a:schemeClr val="dk2"/>
        </a:solidFill>
      </p:bgPr>
    </p:bg>
    <p:spTree>
      <p:nvGrpSpPr>
        <p:cNvPr id="463" name="Shape 463"/>
        <p:cNvGrpSpPr/>
        <p:nvPr/>
      </p:nvGrpSpPr>
      <p:grpSpPr>
        <a:xfrm>
          <a:off x="0" y="0"/>
          <a:ext cx="0" cy="0"/>
          <a:chOff x="0" y="0"/>
          <a:chExt cx="0" cy="0"/>
        </a:xfrm>
      </p:grpSpPr>
      <p:sp>
        <p:nvSpPr>
          <p:cNvPr id="464" name="Google Shape;464;p61"/>
          <p:cNvSpPr/>
          <p:nvPr>
            <p:ph idx="2" type="pic"/>
          </p:nvPr>
        </p:nvSpPr>
        <p:spPr>
          <a:xfrm>
            <a:off x="1" y="0"/>
            <a:ext cx="4124400" cy="5143500"/>
          </a:xfrm>
          <a:prstGeom prst="rect">
            <a:avLst/>
          </a:prstGeom>
          <a:noFill/>
          <a:ln>
            <a:noFill/>
          </a:ln>
        </p:spPr>
      </p:sp>
      <p:sp>
        <p:nvSpPr>
          <p:cNvPr id="465" name="Google Shape;465;p61"/>
          <p:cNvSpPr txBox="1"/>
          <p:nvPr>
            <p:ph idx="1" type="body"/>
          </p:nvPr>
        </p:nvSpPr>
        <p:spPr>
          <a:xfrm>
            <a:off x="4486277" y="1864933"/>
            <a:ext cx="4525500" cy="1613400"/>
          </a:xfrm>
          <a:prstGeom prst="rect">
            <a:avLst/>
          </a:prstGeom>
          <a:noFill/>
          <a:ln>
            <a:noFill/>
          </a:ln>
        </p:spPr>
        <p:txBody>
          <a:bodyPr anchorCtr="0" anchor="b" bIns="45700" lIns="91425" spcFirstLastPara="1" rIns="90000" wrap="square" tIns="45700">
            <a:noAutofit/>
          </a:bodyPr>
          <a:lstStyle>
            <a:lvl1pPr indent="-228600" lvl="0" marL="457200" algn="l">
              <a:lnSpc>
                <a:spcPct val="100000"/>
              </a:lnSpc>
              <a:spcBef>
                <a:spcPts val="300"/>
              </a:spcBef>
              <a:spcAft>
                <a:spcPts val="0"/>
              </a:spcAft>
              <a:buSzPts val="3300"/>
              <a:buNone/>
              <a:defRPr sz="3300"/>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
        <p:nvSpPr>
          <p:cNvPr id="466" name="Google Shape;466;p61"/>
          <p:cNvSpPr txBox="1"/>
          <p:nvPr>
            <p:ph idx="3" type="body"/>
          </p:nvPr>
        </p:nvSpPr>
        <p:spPr>
          <a:xfrm>
            <a:off x="4486277" y="3758079"/>
            <a:ext cx="4525500" cy="469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pic>
        <p:nvPicPr>
          <p:cNvPr id="467" name="Google Shape;467;p61"/>
          <p:cNvPicPr preferRelativeResize="0"/>
          <p:nvPr/>
        </p:nvPicPr>
        <p:blipFill rotWithShape="1">
          <a:blip r:embed="rId2">
            <a:alphaModFix/>
          </a:blip>
          <a:srcRect b="0" l="0" r="0" t="0"/>
          <a:stretch/>
        </p:blipFill>
        <p:spPr>
          <a:xfrm>
            <a:off x="4572002" y="1242614"/>
            <a:ext cx="1772437" cy="338535"/>
          </a:xfrm>
          <a:prstGeom prst="rect">
            <a:avLst/>
          </a:prstGeom>
          <a:noFill/>
          <a:ln>
            <a:noFill/>
          </a:ln>
        </p:spPr>
      </p:pic>
      <p:pic>
        <p:nvPicPr>
          <p:cNvPr id="468" name="Google Shape;468;p61"/>
          <p:cNvPicPr preferRelativeResize="0"/>
          <p:nvPr/>
        </p:nvPicPr>
        <p:blipFill rotWithShape="1">
          <a:blip r:embed="rId2">
            <a:alphaModFix/>
          </a:blip>
          <a:srcRect b="0" l="0" r="0" t="0"/>
          <a:stretch/>
        </p:blipFill>
        <p:spPr>
          <a:xfrm>
            <a:off x="4572002" y="1242614"/>
            <a:ext cx="1772437" cy="338535"/>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hort - Mouse" showMasterSp="0">
  <p:cSld name="Title Short - Mouse">
    <p:bg>
      <p:bgPr>
        <a:solidFill>
          <a:schemeClr val="dk2"/>
        </a:solidFill>
      </p:bgPr>
    </p:bg>
    <p:spTree>
      <p:nvGrpSpPr>
        <p:cNvPr id="27" name="Shape 27"/>
        <p:cNvGrpSpPr/>
        <p:nvPr/>
      </p:nvGrpSpPr>
      <p:grpSpPr>
        <a:xfrm>
          <a:off x="0" y="0"/>
          <a:ext cx="0" cy="0"/>
          <a:chOff x="0" y="0"/>
          <a:chExt cx="0" cy="0"/>
        </a:xfrm>
      </p:grpSpPr>
      <p:pic>
        <p:nvPicPr>
          <p:cNvPr id="28" name="Google Shape;28;p7"/>
          <p:cNvPicPr preferRelativeResize="0"/>
          <p:nvPr/>
        </p:nvPicPr>
        <p:blipFill rotWithShape="1">
          <a:blip r:embed="rId2">
            <a:alphaModFix/>
          </a:blip>
          <a:srcRect b="288" l="606" r="0" t="0"/>
          <a:stretch/>
        </p:blipFill>
        <p:spPr>
          <a:xfrm>
            <a:off x="0" y="1"/>
            <a:ext cx="9144000" cy="5143499"/>
          </a:xfrm>
          <a:prstGeom prst="rect">
            <a:avLst/>
          </a:prstGeom>
          <a:noFill/>
          <a:ln>
            <a:noFill/>
          </a:ln>
        </p:spPr>
      </p:pic>
      <p:sp>
        <p:nvSpPr>
          <p:cNvPr id="29" name="Google Shape;29;p7"/>
          <p:cNvSpPr txBox="1"/>
          <p:nvPr>
            <p:ph idx="1" type="body"/>
          </p:nvPr>
        </p:nvSpPr>
        <p:spPr>
          <a:xfrm>
            <a:off x="360760" y="1858826"/>
            <a:ext cx="5431200" cy="11850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lt1"/>
              </a:buClr>
              <a:buSzPts val="3300"/>
              <a:buNone/>
              <a:defRPr sz="33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
        <p:nvSpPr>
          <p:cNvPr id="30" name="Google Shape;30;p7"/>
          <p:cNvSpPr txBox="1"/>
          <p:nvPr>
            <p:ph idx="2" type="body"/>
          </p:nvPr>
        </p:nvSpPr>
        <p:spPr>
          <a:xfrm>
            <a:off x="360760" y="3323711"/>
            <a:ext cx="54312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1200"/>
              <a:buNone/>
              <a:defRPr b="0" sz="12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pic>
        <p:nvPicPr>
          <p:cNvPr id="31" name="Google Shape;31;p7"/>
          <p:cNvPicPr preferRelativeResize="0"/>
          <p:nvPr/>
        </p:nvPicPr>
        <p:blipFill rotWithShape="1">
          <a:blip r:embed="rId3">
            <a:alphaModFix/>
          </a:blip>
          <a:srcRect b="0" l="0" r="0" t="0"/>
          <a:stretch/>
        </p:blipFill>
        <p:spPr>
          <a:xfrm>
            <a:off x="465535" y="1240442"/>
            <a:ext cx="1772437" cy="338535"/>
          </a:xfrm>
          <a:prstGeom prst="rect">
            <a:avLst/>
          </a:prstGeom>
          <a:noFill/>
          <a:ln>
            <a:noFill/>
          </a:ln>
        </p:spPr>
      </p:pic>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Agenda - 4 Points">
  <p:cSld name="1_Agenda - 4 Points">
    <p:spTree>
      <p:nvGrpSpPr>
        <p:cNvPr id="469" name="Shape 469"/>
        <p:cNvGrpSpPr/>
        <p:nvPr/>
      </p:nvGrpSpPr>
      <p:grpSpPr>
        <a:xfrm>
          <a:off x="0" y="0"/>
          <a:ext cx="0" cy="0"/>
          <a:chOff x="0" y="0"/>
          <a:chExt cx="0" cy="0"/>
        </a:xfrm>
      </p:grpSpPr>
      <p:sp>
        <p:nvSpPr>
          <p:cNvPr id="470" name="Google Shape;470;p62"/>
          <p:cNvSpPr txBox="1"/>
          <p:nvPr>
            <p:ph idx="1" type="body"/>
          </p:nvPr>
        </p:nvSpPr>
        <p:spPr>
          <a:xfrm>
            <a:off x="352604" y="1369219"/>
            <a:ext cx="8154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71" name="Google Shape;471;p62"/>
          <p:cNvSpPr txBox="1"/>
          <p:nvPr>
            <p:ph idx="2" type="body"/>
          </p:nvPr>
        </p:nvSpPr>
        <p:spPr>
          <a:xfrm>
            <a:off x="352604" y="2075781"/>
            <a:ext cx="8154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72" name="Google Shape;472;p62"/>
          <p:cNvSpPr txBox="1"/>
          <p:nvPr>
            <p:ph idx="3" type="body"/>
          </p:nvPr>
        </p:nvSpPr>
        <p:spPr>
          <a:xfrm>
            <a:off x="352604" y="2782343"/>
            <a:ext cx="8154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73" name="Google Shape;473;p62"/>
          <p:cNvSpPr txBox="1"/>
          <p:nvPr>
            <p:ph idx="4" type="body"/>
          </p:nvPr>
        </p:nvSpPr>
        <p:spPr>
          <a:xfrm>
            <a:off x="352604" y="3488906"/>
            <a:ext cx="8154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74" name="Google Shape;474;p62"/>
          <p:cNvSpPr txBox="1"/>
          <p:nvPr>
            <p:ph idx="5" type="body"/>
          </p:nvPr>
        </p:nvSpPr>
        <p:spPr>
          <a:xfrm>
            <a:off x="1297059" y="1369219"/>
            <a:ext cx="74928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75" name="Google Shape;475;p62"/>
          <p:cNvSpPr txBox="1"/>
          <p:nvPr>
            <p:ph idx="6" type="body"/>
          </p:nvPr>
        </p:nvSpPr>
        <p:spPr>
          <a:xfrm>
            <a:off x="1297059" y="2075781"/>
            <a:ext cx="74928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76" name="Google Shape;476;p62"/>
          <p:cNvSpPr txBox="1"/>
          <p:nvPr>
            <p:ph idx="7" type="body"/>
          </p:nvPr>
        </p:nvSpPr>
        <p:spPr>
          <a:xfrm>
            <a:off x="1297059" y="2782343"/>
            <a:ext cx="74928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77" name="Google Shape;477;p62"/>
          <p:cNvSpPr txBox="1"/>
          <p:nvPr>
            <p:ph idx="8" type="body"/>
          </p:nvPr>
        </p:nvSpPr>
        <p:spPr>
          <a:xfrm>
            <a:off x="1297059" y="3488906"/>
            <a:ext cx="74928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78" name="Google Shape;478;p62"/>
          <p:cNvSpPr txBox="1"/>
          <p:nvPr>
            <p:ph type="title"/>
          </p:nvPr>
        </p:nvSpPr>
        <p:spPr>
          <a:xfrm>
            <a:off x="354082" y="288754"/>
            <a:ext cx="7736100" cy="4230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Slide">
  <p:cSld name="Content Slide">
    <p:spTree>
      <p:nvGrpSpPr>
        <p:cNvPr id="479" name="Shape 479"/>
        <p:cNvGrpSpPr/>
        <p:nvPr/>
      </p:nvGrpSpPr>
      <p:grpSpPr>
        <a:xfrm>
          <a:off x="0" y="0"/>
          <a:ext cx="0" cy="0"/>
          <a:chOff x="0" y="0"/>
          <a:chExt cx="0" cy="0"/>
        </a:xfrm>
      </p:grpSpPr>
      <p:sp>
        <p:nvSpPr>
          <p:cNvPr id="480" name="Google Shape;480;p63"/>
          <p:cNvSpPr txBox="1"/>
          <p:nvPr>
            <p:ph type="ctrTitle"/>
          </p:nvPr>
        </p:nvSpPr>
        <p:spPr>
          <a:xfrm>
            <a:off x="358775" y="270988"/>
            <a:ext cx="8426400" cy="558900"/>
          </a:xfrm>
          <a:prstGeom prst="rect">
            <a:avLst/>
          </a:prstGeom>
          <a:noFill/>
          <a:ln>
            <a:noFill/>
          </a:ln>
        </p:spPr>
        <p:txBody>
          <a:bodyPr anchorCtr="0" anchor="t" bIns="0" lIns="0" spcFirstLastPara="1" rIns="0" wrap="square" tIns="0">
            <a:noAutofit/>
          </a:bodyPr>
          <a:lstStyle>
            <a:lvl1pPr lvl="0" marR="0" rtl="0" algn="l">
              <a:lnSpc>
                <a:spcPct val="90000"/>
              </a:lnSpc>
              <a:spcBef>
                <a:spcPts val="0"/>
              </a:spcBef>
              <a:spcAft>
                <a:spcPts val="0"/>
              </a:spcAft>
              <a:buClr>
                <a:schemeClr val="dk2"/>
              </a:buClr>
              <a:buSzPts val="2500"/>
              <a:buFont typeface="Calibri"/>
              <a:buNone/>
              <a:defRPr b="1" i="0" sz="1800" u="none" cap="none" strike="noStrike">
                <a:solidFill>
                  <a:srgbClr val="7030A0"/>
                </a:solidFill>
                <a:latin typeface="Calibri"/>
                <a:ea typeface="Calibri"/>
                <a:cs typeface="Calibri"/>
                <a:sym typeface="Calibri"/>
              </a:defRPr>
            </a:lvl1pPr>
            <a:lvl2pPr lvl="1" rtl="0">
              <a:spcBef>
                <a:spcPts val="0"/>
              </a:spcBef>
              <a:spcAft>
                <a:spcPts val="0"/>
              </a:spcAft>
              <a:buSzPts val="800"/>
              <a:buNone/>
              <a:defRPr sz="1400"/>
            </a:lvl2pPr>
            <a:lvl3pPr lvl="2" rtl="0">
              <a:spcBef>
                <a:spcPts val="0"/>
              </a:spcBef>
              <a:spcAft>
                <a:spcPts val="0"/>
              </a:spcAft>
              <a:buSzPts val="800"/>
              <a:buNone/>
              <a:defRPr sz="1400"/>
            </a:lvl3pPr>
            <a:lvl4pPr lvl="3" rtl="0">
              <a:spcBef>
                <a:spcPts val="0"/>
              </a:spcBef>
              <a:spcAft>
                <a:spcPts val="0"/>
              </a:spcAft>
              <a:buSzPts val="800"/>
              <a:buNone/>
              <a:defRPr sz="1400"/>
            </a:lvl4pPr>
            <a:lvl5pPr lvl="4" rtl="0">
              <a:spcBef>
                <a:spcPts val="0"/>
              </a:spcBef>
              <a:spcAft>
                <a:spcPts val="0"/>
              </a:spcAft>
              <a:buSzPts val="800"/>
              <a:buNone/>
              <a:defRPr sz="1400"/>
            </a:lvl5pPr>
            <a:lvl6pPr lvl="5" rtl="0">
              <a:spcBef>
                <a:spcPts val="0"/>
              </a:spcBef>
              <a:spcAft>
                <a:spcPts val="0"/>
              </a:spcAft>
              <a:buSzPts val="800"/>
              <a:buNone/>
              <a:defRPr sz="1400"/>
            </a:lvl6pPr>
            <a:lvl7pPr lvl="6" rtl="0">
              <a:spcBef>
                <a:spcPts val="0"/>
              </a:spcBef>
              <a:spcAft>
                <a:spcPts val="0"/>
              </a:spcAft>
              <a:buSzPts val="800"/>
              <a:buNone/>
              <a:defRPr sz="1400"/>
            </a:lvl7pPr>
            <a:lvl8pPr lvl="7" rtl="0">
              <a:spcBef>
                <a:spcPts val="0"/>
              </a:spcBef>
              <a:spcAft>
                <a:spcPts val="0"/>
              </a:spcAft>
              <a:buSzPts val="800"/>
              <a:buNone/>
              <a:defRPr sz="1400"/>
            </a:lvl8pPr>
            <a:lvl9pPr lvl="8" rtl="0">
              <a:spcBef>
                <a:spcPts val="0"/>
              </a:spcBef>
              <a:spcAft>
                <a:spcPts val="0"/>
              </a:spcAft>
              <a:buSzPts val="800"/>
              <a:buNone/>
              <a:defRPr sz="1400"/>
            </a:lvl9pPr>
          </a:lstStyle>
          <a:p/>
        </p:txBody>
      </p:sp>
      <p:sp>
        <p:nvSpPr>
          <p:cNvPr id="481" name="Google Shape;481;p63"/>
          <p:cNvSpPr txBox="1"/>
          <p:nvPr>
            <p:ph idx="1" type="body"/>
          </p:nvPr>
        </p:nvSpPr>
        <p:spPr>
          <a:xfrm>
            <a:off x="358778" y="1142255"/>
            <a:ext cx="8426400" cy="3476100"/>
          </a:xfrm>
          <a:prstGeom prst="rect">
            <a:avLst/>
          </a:prstGeom>
          <a:noFill/>
          <a:ln>
            <a:noFill/>
          </a:ln>
        </p:spPr>
        <p:txBody>
          <a:bodyPr anchorCtr="0" anchor="t" bIns="0" lIns="0" spcFirstLastPara="1" rIns="0" wrap="square" tIns="0">
            <a:noAutofit/>
          </a:bodyPr>
          <a:lstStyle>
            <a:lvl1pPr indent="-298450" lvl="0" marL="457200" marR="0" rtl="0" algn="l">
              <a:lnSpc>
                <a:spcPct val="100000"/>
              </a:lnSpc>
              <a:spcBef>
                <a:spcPts val="0"/>
              </a:spcBef>
              <a:spcAft>
                <a:spcPts val="0"/>
              </a:spcAft>
              <a:buClr>
                <a:srgbClr val="1298D9"/>
              </a:buClr>
              <a:buSzPts val="1100"/>
              <a:buFont typeface="Arial"/>
              <a:buChar char="•"/>
              <a:defRPr b="0" i="0" sz="1500" u="none" cap="none" strike="noStrike">
                <a:solidFill>
                  <a:srgbClr val="414448"/>
                </a:solidFill>
                <a:latin typeface="Calibri"/>
                <a:ea typeface="Calibri"/>
                <a:cs typeface="Calibri"/>
                <a:sym typeface="Calibri"/>
              </a:defRPr>
            </a:lvl1pPr>
            <a:lvl2pPr indent="-298450" lvl="1" marL="914400" marR="0" rtl="0" algn="l">
              <a:lnSpc>
                <a:spcPct val="100000"/>
              </a:lnSpc>
              <a:spcBef>
                <a:spcPts val="500"/>
              </a:spcBef>
              <a:spcAft>
                <a:spcPts val="0"/>
              </a:spcAft>
              <a:buClr>
                <a:srgbClr val="1298D9"/>
              </a:buClr>
              <a:buSzPts val="1100"/>
              <a:buFont typeface="Courier New"/>
              <a:buChar char="o"/>
              <a:defRPr b="0" i="0" sz="1400" u="none" cap="none" strike="noStrike">
                <a:solidFill>
                  <a:srgbClr val="414448"/>
                </a:solidFill>
                <a:latin typeface="Calibri"/>
                <a:ea typeface="Calibri"/>
                <a:cs typeface="Calibri"/>
                <a:sym typeface="Calibri"/>
              </a:defRPr>
            </a:lvl2pPr>
            <a:lvl3pPr indent="-285750" lvl="2" marL="1371600" marR="0" rtl="0" algn="l">
              <a:lnSpc>
                <a:spcPct val="100000"/>
              </a:lnSpc>
              <a:spcBef>
                <a:spcPts val="500"/>
              </a:spcBef>
              <a:spcAft>
                <a:spcPts val="0"/>
              </a:spcAft>
              <a:buClr>
                <a:srgbClr val="1298D9"/>
              </a:buClr>
              <a:buSzPts val="900"/>
              <a:buFont typeface="NTR"/>
              <a:buChar char="-"/>
              <a:defRPr b="0" i="0" sz="1200" u="none" cap="none" strike="noStrike">
                <a:solidFill>
                  <a:srgbClr val="414448"/>
                </a:solidFill>
                <a:latin typeface="Calibri"/>
                <a:ea typeface="Calibri"/>
                <a:cs typeface="Calibri"/>
                <a:sym typeface="Calibri"/>
              </a:defRPr>
            </a:lvl3pPr>
            <a:lvl4pPr indent="-279400" lvl="3" marL="1828800" marR="0" rtl="0" algn="l">
              <a:lnSpc>
                <a:spcPct val="100000"/>
              </a:lnSpc>
              <a:spcBef>
                <a:spcPts val="500"/>
              </a:spcBef>
              <a:spcAft>
                <a:spcPts val="0"/>
              </a:spcAft>
              <a:buClr>
                <a:srgbClr val="1298D9"/>
              </a:buClr>
              <a:buSzPts val="800"/>
              <a:buFont typeface="Arial"/>
              <a:buChar char="•"/>
              <a:defRPr b="0" i="0" sz="1100" u="none" cap="none" strike="noStrike">
                <a:solidFill>
                  <a:srgbClr val="414448"/>
                </a:solidFill>
                <a:latin typeface="Calibri"/>
                <a:ea typeface="Calibri"/>
                <a:cs typeface="Calibri"/>
                <a:sym typeface="Calibri"/>
              </a:defRPr>
            </a:lvl4pPr>
            <a:lvl5pPr indent="-273050" lvl="4" marL="2286000" marR="0" rtl="0" algn="l">
              <a:lnSpc>
                <a:spcPct val="100000"/>
              </a:lnSpc>
              <a:spcBef>
                <a:spcPts val="500"/>
              </a:spcBef>
              <a:spcAft>
                <a:spcPts val="0"/>
              </a:spcAft>
              <a:buClr>
                <a:srgbClr val="1298D9"/>
              </a:buClr>
              <a:buSzPts val="700"/>
              <a:buFont typeface="Arial"/>
              <a:buChar char="•"/>
              <a:defRPr b="0" i="0" sz="900" u="none" cap="none" strike="noStrike">
                <a:solidFill>
                  <a:srgbClr val="414448"/>
                </a:solidFill>
                <a:latin typeface="Calibri"/>
                <a:ea typeface="Calibri"/>
                <a:cs typeface="Calibri"/>
                <a:sym typeface="Calibri"/>
              </a:defRPr>
            </a:lvl5pPr>
            <a:lvl6pPr indent="-228600" lvl="5" marL="2743200" marR="0" rtl="0" algn="l">
              <a:lnSpc>
                <a:spcPct val="90000"/>
              </a:lnSpc>
              <a:spcBef>
                <a:spcPts val="500"/>
              </a:spcBef>
              <a:spcAft>
                <a:spcPts val="0"/>
              </a:spcAft>
              <a:buClr>
                <a:schemeClr val="dk1"/>
              </a:buClr>
              <a:buSzPts val="800"/>
              <a:buFont typeface="Arial"/>
              <a:buNone/>
              <a:defRPr b="0" i="0" sz="1000" u="none" cap="none" strike="noStrike">
                <a:solidFill>
                  <a:schemeClr val="dk1"/>
                </a:solidFill>
                <a:latin typeface="Arial"/>
                <a:ea typeface="Arial"/>
                <a:cs typeface="Arial"/>
                <a:sym typeface="Arial"/>
              </a:defRPr>
            </a:lvl6pPr>
            <a:lvl7pPr indent="-279400" lvl="6" marL="3200400" marR="0" rtl="0" algn="l">
              <a:lnSpc>
                <a:spcPct val="90000"/>
              </a:lnSpc>
              <a:spcBef>
                <a:spcPts val="200"/>
              </a:spcBef>
              <a:spcAft>
                <a:spcPts val="0"/>
              </a:spcAft>
              <a:buClr>
                <a:schemeClr val="dk1"/>
              </a:buClr>
              <a:buSzPts val="800"/>
              <a:buFont typeface="Arial"/>
              <a:buChar char="•"/>
              <a:defRPr b="0" i="0" sz="1000" u="none" cap="none" strike="noStrike">
                <a:solidFill>
                  <a:schemeClr val="dk1"/>
                </a:solidFill>
                <a:latin typeface="Arial"/>
                <a:ea typeface="Arial"/>
                <a:cs typeface="Arial"/>
                <a:sym typeface="Arial"/>
              </a:defRPr>
            </a:lvl7pPr>
            <a:lvl8pPr indent="-279400" lvl="7" marL="3657600" marR="0" rtl="0" algn="l">
              <a:lnSpc>
                <a:spcPct val="90000"/>
              </a:lnSpc>
              <a:spcBef>
                <a:spcPts val="200"/>
              </a:spcBef>
              <a:spcAft>
                <a:spcPts val="0"/>
              </a:spcAft>
              <a:buClr>
                <a:schemeClr val="dk1"/>
              </a:buClr>
              <a:buSzPts val="800"/>
              <a:buFont typeface="Arial"/>
              <a:buChar char="•"/>
              <a:defRPr b="0" i="0" sz="1000" u="none" cap="none" strike="noStrike">
                <a:solidFill>
                  <a:schemeClr val="dk1"/>
                </a:solidFill>
                <a:latin typeface="Arial"/>
                <a:ea typeface="Arial"/>
                <a:cs typeface="Arial"/>
                <a:sym typeface="Arial"/>
              </a:defRPr>
            </a:lvl8pPr>
            <a:lvl9pPr indent="-279400" lvl="8" marL="4114800" marR="0" rtl="0" algn="l">
              <a:lnSpc>
                <a:spcPct val="90000"/>
              </a:lnSpc>
              <a:spcBef>
                <a:spcPts val="200"/>
              </a:spcBef>
              <a:spcAft>
                <a:spcPts val="0"/>
              </a:spcAft>
              <a:buClr>
                <a:schemeClr val="dk1"/>
              </a:buClr>
              <a:buSzPts val="800"/>
              <a:buFont typeface="Arial"/>
              <a:buChar char="•"/>
              <a:defRPr b="0" i="0" sz="1000" u="none" cap="none" strike="noStrike">
                <a:solidFill>
                  <a:schemeClr val="dk1"/>
                </a:solidFill>
                <a:latin typeface="Arial"/>
                <a:ea typeface="Arial"/>
                <a:cs typeface="Arial"/>
                <a:sym typeface="Arial"/>
              </a:defRPr>
            </a:lvl9pPr>
          </a:lstStyle>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apositive de titre">
  <p:cSld name="Diapositive de titre">
    <p:spTree>
      <p:nvGrpSpPr>
        <p:cNvPr id="482" name="Shape 482"/>
        <p:cNvGrpSpPr/>
        <p:nvPr/>
      </p:nvGrpSpPr>
      <p:grpSpPr>
        <a:xfrm>
          <a:off x="0" y="0"/>
          <a:ext cx="0" cy="0"/>
          <a:chOff x="0" y="0"/>
          <a:chExt cx="0" cy="0"/>
        </a:xfrm>
      </p:grpSpPr>
      <p:sp>
        <p:nvSpPr>
          <p:cNvPr id="483" name="Google Shape;483;p64"/>
          <p:cNvSpPr txBox="1"/>
          <p:nvPr>
            <p:ph idx="1" type="body"/>
          </p:nvPr>
        </p:nvSpPr>
        <p:spPr>
          <a:xfrm>
            <a:off x="429816" y="881063"/>
            <a:ext cx="8256900" cy="3798000"/>
          </a:xfrm>
          <a:prstGeom prst="rect">
            <a:avLst/>
          </a:prstGeom>
          <a:noFill/>
          <a:ln>
            <a:noFill/>
          </a:ln>
        </p:spPr>
        <p:txBody>
          <a:bodyPr anchorCtr="0" anchor="t" bIns="25700" lIns="51425" spcFirstLastPara="1" rIns="51425" wrap="square" tIns="25700">
            <a:noAutofit/>
          </a:bodyPr>
          <a:lstStyle>
            <a:lvl1pPr indent="-228600" lvl="0" marL="457200" rtl="0" algn="l">
              <a:lnSpc>
                <a:spcPct val="90000"/>
              </a:lnSpc>
              <a:spcBef>
                <a:spcPts val="800"/>
              </a:spcBef>
              <a:spcAft>
                <a:spcPts val="0"/>
              </a:spcAft>
              <a:buClr>
                <a:schemeClr val="dk1"/>
              </a:buClr>
              <a:buSzPts val="1100"/>
              <a:buNone/>
              <a:defRPr sz="1400">
                <a:solidFill>
                  <a:schemeClr val="dk1"/>
                </a:solidFill>
              </a:defRPr>
            </a:lvl1pPr>
            <a:lvl2pPr indent="-298450" lvl="1" marL="914400" rtl="0" algn="l">
              <a:lnSpc>
                <a:spcPct val="90000"/>
              </a:lnSpc>
              <a:spcBef>
                <a:spcPts val="400"/>
              </a:spcBef>
              <a:spcAft>
                <a:spcPts val="0"/>
              </a:spcAft>
              <a:buClr>
                <a:schemeClr val="dk1"/>
              </a:buClr>
              <a:buSzPts val="1100"/>
              <a:buChar char="•"/>
              <a:defRPr/>
            </a:lvl2pPr>
            <a:lvl3pPr indent="-298450" lvl="2" marL="1371600" rtl="0" algn="l">
              <a:lnSpc>
                <a:spcPct val="90000"/>
              </a:lnSpc>
              <a:spcBef>
                <a:spcPts val="400"/>
              </a:spcBef>
              <a:spcAft>
                <a:spcPts val="0"/>
              </a:spcAft>
              <a:buClr>
                <a:schemeClr val="dk1"/>
              </a:buClr>
              <a:buSzPts val="1100"/>
              <a:buChar char="•"/>
              <a:defRPr/>
            </a:lvl3pPr>
            <a:lvl4pPr indent="-298450" lvl="3" marL="1828800" rtl="0" algn="l">
              <a:lnSpc>
                <a:spcPct val="90000"/>
              </a:lnSpc>
              <a:spcBef>
                <a:spcPts val="400"/>
              </a:spcBef>
              <a:spcAft>
                <a:spcPts val="0"/>
              </a:spcAft>
              <a:buClr>
                <a:schemeClr val="dk1"/>
              </a:buClr>
              <a:buSzPts val="1100"/>
              <a:buChar char="•"/>
              <a:defRPr/>
            </a:lvl4pPr>
            <a:lvl5pPr indent="-298450" lvl="4" marL="2286000" rtl="0" algn="l">
              <a:lnSpc>
                <a:spcPct val="90000"/>
              </a:lnSpc>
              <a:spcBef>
                <a:spcPts val="400"/>
              </a:spcBef>
              <a:spcAft>
                <a:spcPts val="0"/>
              </a:spcAft>
              <a:buClr>
                <a:schemeClr val="dk1"/>
              </a:buClr>
              <a:buSzPts val="1100"/>
              <a:buChar char="•"/>
              <a:defRPr/>
            </a:lvl5pPr>
            <a:lvl6pPr indent="-298450" lvl="5" marL="2743200" rtl="0" algn="l">
              <a:lnSpc>
                <a:spcPct val="90000"/>
              </a:lnSpc>
              <a:spcBef>
                <a:spcPts val="400"/>
              </a:spcBef>
              <a:spcAft>
                <a:spcPts val="0"/>
              </a:spcAft>
              <a:buClr>
                <a:schemeClr val="dk1"/>
              </a:buClr>
              <a:buSzPts val="1100"/>
              <a:buChar char="•"/>
              <a:defRPr/>
            </a:lvl6pPr>
            <a:lvl7pPr indent="-298450" lvl="6" marL="3200400" rtl="0" algn="l">
              <a:lnSpc>
                <a:spcPct val="90000"/>
              </a:lnSpc>
              <a:spcBef>
                <a:spcPts val="400"/>
              </a:spcBef>
              <a:spcAft>
                <a:spcPts val="0"/>
              </a:spcAft>
              <a:buClr>
                <a:schemeClr val="dk1"/>
              </a:buClr>
              <a:buSzPts val="1100"/>
              <a:buChar char="•"/>
              <a:defRPr/>
            </a:lvl7pPr>
            <a:lvl8pPr indent="-298450" lvl="7" marL="3657600" rtl="0" algn="l">
              <a:lnSpc>
                <a:spcPct val="90000"/>
              </a:lnSpc>
              <a:spcBef>
                <a:spcPts val="400"/>
              </a:spcBef>
              <a:spcAft>
                <a:spcPts val="0"/>
              </a:spcAft>
              <a:buClr>
                <a:schemeClr val="dk1"/>
              </a:buClr>
              <a:buSzPts val="1100"/>
              <a:buChar char="•"/>
              <a:defRPr/>
            </a:lvl8pPr>
            <a:lvl9pPr indent="-298450" lvl="8" marL="4114800" rtl="0" algn="l">
              <a:lnSpc>
                <a:spcPct val="90000"/>
              </a:lnSpc>
              <a:spcBef>
                <a:spcPts val="400"/>
              </a:spcBef>
              <a:spcAft>
                <a:spcPts val="0"/>
              </a:spcAft>
              <a:buClr>
                <a:schemeClr val="dk1"/>
              </a:buClr>
              <a:buSzPts val="1100"/>
              <a:buChar char="•"/>
              <a:defRPr/>
            </a:lvl9pPr>
          </a:lstStyle>
          <a:p/>
        </p:txBody>
      </p:sp>
      <p:sp>
        <p:nvSpPr>
          <p:cNvPr id="484" name="Google Shape;484;p64"/>
          <p:cNvSpPr txBox="1"/>
          <p:nvPr>
            <p:ph type="title"/>
          </p:nvPr>
        </p:nvSpPr>
        <p:spPr>
          <a:xfrm>
            <a:off x="429816" y="186122"/>
            <a:ext cx="8355300" cy="467700"/>
          </a:xfrm>
          <a:prstGeom prst="rect">
            <a:avLst/>
          </a:prstGeom>
          <a:noFill/>
          <a:ln>
            <a:noFill/>
          </a:ln>
        </p:spPr>
        <p:txBody>
          <a:bodyPr anchorCtr="0" anchor="ctr" bIns="25700" lIns="51425" spcFirstLastPara="1" rIns="51425" wrap="square" tIns="25700">
            <a:noAutofit/>
          </a:bodyPr>
          <a:lstStyle>
            <a:lvl1pPr lvl="0" rtl="0" algn="l">
              <a:lnSpc>
                <a:spcPct val="90000"/>
              </a:lnSpc>
              <a:spcBef>
                <a:spcPts val="0"/>
              </a:spcBef>
              <a:spcAft>
                <a:spcPts val="0"/>
              </a:spcAft>
              <a:buClr>
                <a:srgbClr val="4A0A6C"/>
              </a:buClr>
              <a:buSzPts val="1100"/>
              <a:buFont typeface="Calibri"/>
              <a:buNone/>
              <a:defRPr>
                <a:solidFill>
                  <a:srgbClr val="7030A0"/>
                </a:solidFill>
              </a:defRPr>
            </a:lvl1pPr>
            <a:lvl2pPr lvl="1" rtl="0" algn="l">
              <a:lnSpc>
                <a:spcPct val="100000"/>
              </a:lnSpc>
              <a:spcBef>
                <a:spcPts val="0"/>
              </a:spcBef>
              <a:spcAft>
                <a:spcPts val="0"/>
              </a:spcAft>
              <a:buSzPts val="800"/>
              <a:buNone/>
              <a:defRPr/>
            </a:lvl2pPr>
            <a:lvl3pPr lvl="2" rtl="0" algn="l">
              <a:lnSpc>
                <a:spcPct val="100000"/>
              </a:lnSpc>
              <a:spcBef>
                <a:spcPts val="0"/>
              </a:spcBef>
              <a:spcAft>
                <a:spcPts val="0"/>
              </a:spcAft>
              <a:buSzPts val="800"/>
              <a:buNone/>
              <a:defRPr/>
            </a:lvl3pPr>
            <a:lvl4pPr lvl="3" rtl="0" algn="l">
              <a:lnSpc>
                <a:spcPct val="100000"/>
              </a:lnSpc>
              <a:spcBef>
                <a:spcPts val="0"/>
              </a:spcBef>
              <a:spcAft>
                <a:spcPts val="0"/>
              </a:spcAft>
              <a:buSzPts val="800"/>
              <a:buNone/>
              <a:defRPr/>
            </a:lvl4pPr>
            <a:lvl5pPr lvl="4" rtl="0" algn="l">
              <a:lnSpc>
                <a:spcPct val="100000"/>
              </a:lnSpc>
              <a:spcBef>
                <a:spcPts val="0"/>
              </a:spcBef>
              <a:spcAft>
                <a:spcPts val="0"/>
              </a:spcAft>
              <a:buSzPts val="800"/>
              <a:buNone/>
              <a:defRPr/>
            </a:lvl5pPr>
            <a:lvl6pPr lvl="5" rtl="0" algn="l">
              <a:lnSpc>
                <a:spcPct val="100000"/>
              </a:lnSpc>
              <a:spcBef>
                <a:spcPts val="0"/>
              </a:spcBef>
              <a:spcAft>
                <a:spcPts val="0"/>
              </a:spcAft>
              <a:buSzPts val="800"/>
              <a:buNone/>
              <a:defRPr/>
            </a:lvl6pPr>
            <a:lvl7pPr lvl="6" rtl="0" algn="l">
              <a:lnSpc>
                <a:spcPct val="100000"/>
              </a:lnSpc>
              <a:spcBef>
                <a:spcPts val="0"/>
              </a:spcBef>
              <a:spcAft>
                <a:spcPts val="0"/>
              </a:spcAft>
              <a:buSzPts val="800"/>
              <a:buNone/>
              <a:defRPr/>
            </a:lvl7pPr>
            <a:lvl8pPr lvl="7" rtl="0" algn="l">
              <a:lnSpc>
                <a:spcPct val="100000"/>
              </a:lnSpc>
              <a:spcBef>
                <a:spcPts val="0"/>
              </a:spcBef>
              <a:spcAft>
                <a:spcPts val="0"/>
              </a:spcAft>
              <a:buSzPts val="800"/>
              <a:buNone/>
              <a:defRPr/>
            </a:lvl8pPr>
            <a:lvl9pPr lvl="8" rtl="0" algn="l">
              <a:lnSpc>
                <a:spcPct val="100000"/>
              </a:lnSpc>
              <a:spcBef>
                <a:spcPts val="0"/>
              </a:spcBef>
              <a:spcAft>
                <a:spcPts val="0"/>
              </a:spcAft>
              <a:buSzPts val="800"/>
              <a:buNone/>
              <a:defRPr/>
            </a:lvl9pPr>
          </a:lstStyle>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02" showMasterSp="0">
  <p:cSld name="Divider 02">
    <p:bg>
      <p:bgPr>
        <a:solidFill>
          <a:schemeClr val="dk2"/>
        </a:solidFill>
      </p:bgPr>
    </p:bg>
    <p:spTree>
      <p:nvGrpSpPr>
        <p:cNvPr id="485" name="Shape 485"/>
        <p:cNvGrpSpPr/>
        <p:nvPr/>
      </p:nvGrpSpPr>
      <p:grpSpPr>
        <a:xfrm>
          <a:off x="0" y="0"/>
          <a:ext cx="0" cy="0"/>
          <a:chOff x="0" y="0"/>
          <a:chExt cx="0" cy="0"/>
        </a:xfrm>
      </p:grpSpPr>
      <p:pic>
        <p:nvPicPr>
          <p:cNvPr id="486" name="Google Shape;486;p65"/>
          <p:cNvPicPr preferRelativeResize="0"/>
          <p:nvPr/>
        </p:nvPicPr>
        <p:blipFill rotWithShape="1">
          <a:blip r:embed="rId2">
            <a:alphaModFix/>
          </a:blip>
          <a:srcRect b="0" l="0" r="0" t="0"/>
          <a:stretch/>
        </p:blipFill>
        <p:spPr>
          <a:xfrm>
            <a:off x="8317129" y="258642"/>
            <a:ext cx="498362" cy="450574"/>
          </a:xfrm>
          <a:prstGeom prst="rect">
            <a:avLst/>
          </a:prstGeom>
          <a:noFill/>
          <a:ln>
            <a:noFill/>
          </a:ln>
        </p:spPr>
      </p:pic>
      <p:sp>
        <p:nvSpPr>
          <p:cNvPr id="487" name="Google Shape;487;p65"/>
          <p:cNvSpPr txBox="1"/>
          <p:nvPr>
            <p:ph idx="1" type="body"/>
          </p:nvPr>
        </p:nvSpPr>
        <p:spPr>
          <a:xfrm>
            <a:off x="354083" y="2724225"/>
            <a:ext cx="6289500" cy="1501500"/>
          </a:xfrm>
          <a:prstGeom prst="rect">
            <a:avLst/>
          </a:prstGeom>
          <a:noFill/>
          <a:ln>
            <a:noFill/>
          </a:ln>
        </p:spPr>
        <p:txBody>
          <a:bodyPr anchorCtr="0" anchor="t" bIns="45700" lIns="91425" spcFirstLastPara="1" rIns="90000" wrap="square" tIns="45700">
            <a:noAutofit/>
          </a:bodyPr>
          <a:lstStyle>
            <a:lvl1pPr indent="-228600" lvl="0" marL="457200" rtl="0" algn="l">
              <a:lnSpc>
                <a:spcPct val="100000"/>
              </a:lnSpc>
              <a:spcBef>
                <a:spcPts val="300"/>
              </a:spcBef>
              <a:spcAft>
                <a:spcPts val="0"/>
              </a:spcAft>
              <a:buSzPts val="3000"/>
              <a:buNone/>
              <a:defRPr sz="3000">
                <a:solidFill>
                  <a:schemeClr val="lt1"/>
                </a:solidFill>
              </a:defRPr>
            </a:lvl1pPr>
            <a:lvl2pPr indent="-228600" lvl="1" marL="914400" rtl="0" algn="l">
              <a:lnSpc>
                <a:spcPct val="100000"/>
              </a:lnSpc>
              <a:spcBef>
                <a:spcPts val="225"/>
              </a:spcBef>
              <a:spcAft>
                <a:spcPts val="0"/>
              </a:spcAft>
              <a:buClr>
                <a:schemeClr val="dk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sp>
        <p:nvSpPr>
          <p:cNvPr id="488" name="Google Shape;488;p65"/>
          <p:cNvSpPr txBox="1"/>
          <p:nvPr>
            <p:ph idx="2" type="body"/>
          </p:nvPr>
        </p:nvSpPr>
        <p:spPr>
          <a:xfrm>
            <a:off x="353701" y="2335481"/>
            <a:ext cx="2687700" cy="216000"/>
          </a:xfrm>
          <a:prstGeom prst="rect">
            <a:avLst/>
          </a:prstGeom>
          <a:noFill/>
          <a:ln>
            <a:noFill/>
          </a:ln>
        </p:spPr>
        <p:txBody>
          <a:bodyPr anchorCtr="0" anchor="ctr" bIns="45700" lIns="91425" spcFirstLastPara="1" rIns="90000" wrap="square" tIns="45700">
            <a:noAutofit/>
          </a:bodyPr>
          <a:lstStyle>
            <a:lvl1pPr indent="-228600" lvl="0" marL="457200" rtl="0" algn="l">
              <a:lnSpc>
                <a:spcPct val="100000"/>
              </a:lnSpc>
              <a:spcBef>
                <a:spcPts val="300"/>
              </a:spcBef>
              <a:spcAft>
                <a:spcPts val="0"/>
              </a:spcAft>
              <a:buSzPts val="1350"/>
              <a:buNone/>
              <a:defRPr b="0" sz="1350">
                <a:solidFill>
                  <a:schemeClr val="accent5"/>
                </a:solidFill>
              </a:defRPr>
            </a:lvl1pPr>
            <a:lvl2pPr indent="-228600" lvl="1" marL="914400" rtl="0" algn="l">
              <a:lnSpc>
                <a:spcPct val="100000"/>
              </a:lnSpc>
              <a:spcBef>
                <a:spcPts val="225"/>
              </a:spcBef>
              <a:spcAft>
                <a:spcPts val="0"/>
              </a:spcAft>
              <a:buClr>
                <a:schemeClr val="dk1"/>
              </a:buClr>
              <a:buSzPts val="1800"/>
              <a:buNone/>
              <a:defRPr/>
            </a:lvl2pPr>
            <a:lvl3pPr indent="-342900" lvl="2" marL="1371600" rtl="0" algn="l">
              <a:lnSpc>
                <a:spcPct val="100000"/>
              </a:lnSpc>
              <a:spcBef>
                <a:spcPts val="225"/>
              </a:spcBef>
              <a:spcAft>
                <a:spcPts val="0"/>
              </a:spcAft>
              <a:buSzPts val="1800"/>
              <a:buChar char="•"/>
              <a:defRPr/>
            </a:lvl3pPr>
            <a:lvl4pPr indent="-342900" lvl="3" marL="1828800" rtl="0" algn="l">
              <a:lnSpc>
                <a:spcPct val="100000"/>
              </a:lnSpc>
              <a:spcBef>
                <a:spcPts val="225"/>
              </a:spcBef>
              <a:spcAft>
                <a:spcPts val="0"/>
              </a:spcAft>
              <a:buSzPts val="1800"/>
              <a:buChar char="-"/>
              <a:defRPr/>
            </a:lvl4pPr>
            <a:lvl5pPr indent="-342900" lvl="4" marL="2286000" rtl="0" algn="l">
              <a:lnSpc>
                <a:spcPct val="100000"/>
              </a:lnSpc>
              <a:spcBef>
                <a:spcPts val="225"/>
              </a:spcBef>
              <a:spcAft>
                <a:spcPts val="0"/>
              </a:spcAft>
              <a:buSzPts val="1800"/>
              <a:buChar char="‑"/>
              <a:defRPr/>
            </a:lvl5pPr>
            <a:lvl6pPr indent="-342900" lvl="5" marL="2743200" rtl="0" algn="l">
              <a:lnSpc>
                <a:spcPct val="90000"/>
              </a:lnSpc>
              <a:spcBef>
                <a:spcPts val="375"/>
              </a:spcBef>
              <a:spcAft>
                <a:spcPts val="0"/>
              </a:spcAft>
              <a:buClr>
                <a:schemeClr val="dk1"/>
              </a:buClr>
              <a:buSzPts val="1800"/>
              <a:buChar char="•"/>
              <a:defRPr/>
            </a:lvl6pPr>
            <a:lvl7pPr indent="-342900" lvl="6" marL="3200400" rtl="0" algn="l">
              <a:lnSpc>
                <a:spcPct val="90000"/>
              </a:lnSpc>
              <a:spcBef>
                <a:spcPts val="375"/>
              </a:spcBef>
              <a:spcAft>
                <a:spcPts val="0"/>
              </a:spcAft>
              <a:buClr>
                <a:schemeClr val="dk1"/>
              </a:buClr>
              <a:buSzPts val="1800"/>
              <a:buChar char="•"/>
              <a:defRPr/>
            </a:lvl7pPr>
            <a:lvl8pPr indent="-342900" lvl="7" marL="3657600" rtl="0" algn="l">
              <a:lnSpc>
                <a:spcPct val="90000"/>
              </a:lnSpc>
              <a:spcBef>
                <a:spcPts val="375"/>
              </a:spcBef>
              <a:spcAft>
                <a:spcPts val="0"/>
              </a:spcAft>
              <a:buClr>
                <a:schemeClr val="dk1"/>
              </a:buClr>
              <a:buSzPts val="1800"/>
              <a:buChar char="•"/>
              <a:defRPr/>
            </a:lvl8pPr>
            <a:lvl9pPr indent="-342900" lvl="8" marL="4114800" rtl="0" algn="l">
              <a:lnSpc>
                <a:spcPct val="90000"/>
              </a:lnSpc>
              <a:spcBef>
                <a:spcPts val="375"/>
              </a:spcBef>
              <a:spcAft>
                <a:spcPts val="0"/>
              </a:spcAft>
              <a:buClr>
                <a:schemeClr val="dk1"/>
              </a:buClr>
              <a:buSzPts val="1800"/>
              <a:buChar char="•"/>
              <a:defRPr/>
            </a:lvl9pPr>
          </a:lstStyle>
          <a:p/>
        </p:txBody>
      </p:sp>
      <p:pic>
        <p:nvPicPr>
          <p:cNvPr id="489" name="Google Shape;489;p65"/>
          <p:cNvPicPr preferRelativeResize="0"/>
          <p:nvPr/>
        </p:nvPicPr>
        <p:blipFill rotWithShape="1">
          <a:blip r:embed="rId3">
            <a:alphaModFix/>
          </a:blip>
          <a:srcRect b="0" l="0" r="0" t="0"/>
          <a:stretch/>
        </p:blipFill>
        <p:spPr>
          <a:xfrm>
            <a:off x="-16047" y="-1"/>
            <a:ext cx="9160044" cy="5136474"/>
          </a:xfrm>
          <a:prstGeom prst="rect">
            <a:avLst/>
          </a:prstGeom>
          <a:noFill/>
          <a:ln>
            <a:noFill/>
          </a:ln>
        </p:spPr>
      </p:pic>
      <p:pic>
        <p:nvPicPr>
          <p:cNvPr id="490" name="Google Shape;490;p65"/>
          <p:cNvPicPr preferRelativeResize="0"/>
          <p:nvPr/>
        </p:nvPicPr>
        <p:blipFill rotWithShape="1">
          <a:blip r:embed="rId2">
            <a:alphaModFix/>
          </a:blip>
          <a:srcRect b="0" l="0" r="0" t="0"/>
          <a:stretch/>
        </p:blipFill>
        <p:spPr>
          <a:xfrm>
            <a:off x="8317129" y="258642"/>
            <a:ext cx="498362" cy="450574"/>
          </a:xfrm>
          <a:prstGeom prst="rect">
            <a:avLst/>
          </a:prstGeom>
          <a:noFill/>
          <a:ln>
            <a:noFill/>
          </a:ln>
        </p:spPr>
      </p:pic>
      <p:pic>
        <p:nvPicPr>
          <p:cNvPr id="491" name="Google Shape;491;p65"/>
          <p:cNvPicPr preferRelativeResize="0"/>
          <p:nvPr/>
        </p:nvPicPr>
        <p:blipFill rotWithShape="1">
          <a:blip r:embed="rId3">
            <a:alphaModFix/>
          </a:blip>
          <a:srcRect b="0" l="0" r="0" t="0"/>
          <a:stretch/>
        </p:blipFill>
        <p:spPr>
          <a:xfrm>
            <a:off x="-16047" y="-1"/>
            <a:ext cx="9160044" cy="5136474"/>
          </a:xfrm>
          <a:prstGeom prst="rect">
            <a:avLst/>
          </a:prstGeom>
          <a:noFill/>
          <a:ln>
            <a:noFill/>
          </a:ln>
        </p:spPr>
      </p:pic>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92" name="Shape 492"/>
        <p:cNvGrpSpPr/>
        <p:nvPr/>
      </p:nvGrpSpPr>
      <p:grpSpPr>
        <a:xfrm>
          <a:off x="0" y="0"/>
          <a:ext cx="0" cy="0"/>
          <a:chOff x="0" y="0"/>
          <a:chExt cx="0" cy="0"/>
        </a:xfrm>
      </p:grpSpPr>
      <p:sp>
        <p:nvSpPr>
          <p:cNvPr id="493" name="Google Shape;493;p66"/>
          <p:cNvSpPr/>
          <p:nvPr/>
        </p:nvSpPr>
        <p:spPr>
          <a:xfrm>
            <a:off x="8277606" y="144018"/>
            <a:ext cx="658500" cy="6789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013"/>
              <a:buFont typeface="Arial"/>
              <a:buNone/>
            </a:pPr>
            <a:r>
              <a:t/>
            </a:r>
            <a:endParaRPr b="0" i="0" sz="1013" u="none" cap="none" strike="noStrike">
              <a:solidFill>
                <a:schemeClr val="lt1"/>
              </a:solidFill>
              <a:latin typeface="Arial"/>
              <a:ea typeface="Arial"/>
              <a:cs typeface="Arial"/>
              <a:sym typeface="Arial"/>
            </a:endParaRPr>
          </a:p>
        </p:txBody>
      </p:sp>
      <p:sp>
        <p:nvSpPr>
          <p:cNvPr id="494" name="Google Shape;494;p66"/>
          <p:cNvSpPr/>
          <p:nvPr/>
        </p:nvSpPr>
        <p:spPr>
          <a:xfrm>
            <a:off x="8199882" y="4464558"/>
            <a:ext cx="658500" cy="6789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013"/>
              <a:buFont typeface="Arial"/>
              <a:buNone/>
            </a:pPr>
            <a:r>
              <a:t/>
            </a:r>
            <a:endParaRPr b="0" i="0" sz="1013" u="none" cap="none" strike="noStrike">
              <a:solidFill>
                <a:schemeClr val="lt1"/>
              </a:solidFill>
              <a:latin typeface="Arial"/>
              <a:ea typeface="Arial"/>
              <a:cs typeface="Arial"/>
              <a:sym typeface="Arial"/>
            </a:endParaRPr>
          </a:p>
        </p:txBody>
      </p:sp>
      <p:sp>
        <p:nvSpPr>
          <p:cNvPr id="495" name="Google Shape;495;p66"/>
          <p:cNvSpPr/>
          <p:nvPr/>
        </p:nvSpPr>
        <p:spPr>
          <a:xfrm>
            <a:off x="8277606" y="144018"/>
            <a:ext cx="658500" cy="6789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013"/>
              <a:buFont typeface="Arial"/>
              <a:buNone/>
            </a:pPr>
            <a:r>
              <a:t/>
            </a:r>
            <a:endParaRPr b="0" i="0" sz="1013" u="none" cap="none" strike="noStrike">
              <a:solidFill>
                <a:schemeClr val="lt1"/>
              </a:solidFill>
              <a:latin typeface="Arial"/>
              <a:ea typeface="Arial"/>
              <a:cs typeface="Arial"/>
              <a:sym typeface="Arial"/>
            </a:endParaRPr>
          </a:p>
        </p:txBody>
      </p:sp>
      <p:sp>
        <p:nvSpPr>
          <p:cNvPr id="496" name="Google Shape;496;p66"/>
          <p:cNvSpPr/>
          <p:nvPr/>
        </p:nvSpPr>
        <p:spPr>
          <a:xfrm>
            <a:off x="8199882" y="4464558"/>
            <a:ext cx="658500" cy="6789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013"/>
              <a:buFont typeface="Arial"/>
              <a:buNone/>
            </a:pPr>
            <a:r>
              <a:t/>
            </a:r>
            <a:endParaRPr b="0" i="0" sz="1013" u="none" cap="none" strike="noStrike">
              <a:solidFill>
                <a:schemeClr val="lt1"/>
              </a:solidFill>
              <a:latin typeface="Arial"/>
              <a:ea typeface="Arial"/>
              <a:cs typeface="Arial"/>
              <a:sym typeface="Arial"/>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7" name="Shape 497"/>
        <p:cNvGrpSpPr/>
        <p:nvPr/>
      </p:nvGrpSpPr>
      <p:grpSpPr>
        <a:xfrm>
          <a:off x="0" y="0"/>
          <a:ext cx="0" cy="0"/>
          <a:chOff x="0" y="0"/>
          <a:chExt cx="0" cy="0"/>
        </a:xfrm>
      </p:grpSpPr>
      <p:sp>
        <p:nvSpPr>
          <p:cNvPr id="498" name="Google Shape;498;p67"/>
          <p:cNvSpPr txBox="1"/>
          <p:nvPr>
            <p:ph type="title"/>
          </p:nvPr>
        </p:nvSpPr>
        <p:spPr>
          <a:xfrm>
            <a:off x="216815" y="163366"/>
            <a:ext cx="8520600" cy="572700"/>
          </a:xfrm>
          <a:prstGeom prst="rect">
            <a:avLst/>
          </a:prstGeom>
        </p:spPr>
        <p:txBody>
          <a:bodyPr anchorCtr="0" anchor="t" bIns="45700" lIns="91425" spcFirstLastPara="1" rIns="91425" wrap="square" tIns="45700">
            <a:noAutofit/>
          </a:bodyPr>
          <a:lstStyle>
            <a:lvl1pPr lvl="0" rtl="0">
              <a:spcBef>
                <a:spcPts val="0"/>
              </a:spcBef>
              <a:spcAft>
                <a:spcPts val="0"/>
              </a:spcAft>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pic>
        <p:nvPicPr>
          <p:cNvPr id="499" name="Google Shape;499;p67"/>
          <p:cNvPicPr preferRelativeResize="0"/>
          <p:nvPr/>
        </p:nvPicPr>
        <p:blipFill rotWithShape="1">
          <a:blip r:embed="rId2">
            <a:alphaModFix/>
          </a:blip>
          <a:srcRect b="0" l="0" r="0" t="0"/>
          <a:stretch/>
        </p:blipFill>
        <p:spPr>
          <a:xfrm>
            <a:off x="1362001" y="4785494"/>
            <a:ext cx="795003" cy="225073"/>
          </a:xfrm>
          <a:prstGeom prst="rect">
            <a:avLst/>
          </a:prstGeom>
          <a:noFill/>
          <a:ln>
            <a:noFill/>
          </a:ln>
        </p:spPr>
      </p:pic>
      <p:pic>
        <p:nvPicPr>
          <p:cNvPr id="500" name="Google Shape;500;p67"/>
          <p:cNvPicPr preferRelativeResize="0"/>
          <p:nvPr/>
        </p:nvPicPr>
        <p:blipFill>
          <a:blip r:embed="rId3">
            <a:alphaModFix/>
          </a:blip>
          <a:stretch>
            <a:fillRect/>
          </a:stretch>
        </p:blipFill>
        <p:spPr>
          <a:xfrm>
            <a:off x="2345333" y="4848286"/>
            <a:ext cx="995018" cy="124380"/>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Mouse" showMasterSp="0">
  <p:cSld name="Title Long - Mouse">
    <p:bg>
      <p:bgPr>
        <a:solidFill>
          <a:schemeClr val="dk2"/>
        </a:solidFill>
      </p:bgPr>
    </p:bg>
    <p:spTree>
      <p:nvGrpSpPr>
        <p:cNvPr id="32" name="Shape 32"/>
        <p:cNvGrpSpPr/>
        <p:nvPr/>
      </p:nvGrpSpPr>
      <p:grpSpPr>
        <a:xfrm>
          <a:off x="0" y="0"/>
          <a:ext cx="0" cy="0"/>
          <a:chOff x="0" y="0"/>
          <a:chExt cx="0" cy="0"/>
        </a:xfrm>
      </p:grpSpPr>
      <p:pic>
        <p:nvPicPr>
          <p:cNvPr id="33" name="Google Shape;33;p8"/>
          <p:cNvPicPr preferRelativeResize="0"/>
          <p:nvPr/>
        </p:nvPicPr>
        <p:blipFill rotWithShape="1">
          <a:blip r:embed="rId2">
            <a:alphaModFix/>
          </a:blip>
          <a:srcRect b="288" l="606" r="0" t="0"/>
          <a:stretch/>
        </p:blipFill>
        <p:spPr>
          <a:xfrm>
            <a:off x="0" y="1"/>
            <a:ext cx="9144000" cy="5143499"/>
          </a:xfrm>
          <a:prstGeom prst="rect">
            <a:avLst/>
          </a:prstGeom>
          <a:noFill/>
          <a:ln>
            <a:noFill/>
          </a:ln>
        </p:spPr>
      </p:pic>
      <p:sp>
        <p:nvSpPr>
          <p:cNvPr id="34" name="Google Shape;34;p8"/>
          <p:cNvSpPr txBox="1"/>
          <p:nvPr>
            <p:ph idx="1" type="body"/>
          </p:nvPr>
        </p:nvSpPr>
        <p:spPr>
          <a:xfrm>
            <a:off x="360760" y="1857374"/>
            <a:ext cx="5431200" cy="16209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lt1"/>
              </a:buClr>
              <a:buSzPts val="3300"/>
              <a:buNone/>
              <a:defRPr sz="33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
        <p:nvSpPr>
          <p:cNvPr id="35" name="Google Shape;35;p8"/>
          <p:cNvSpPr txBox="1"/>
          <p:nvPr>
            <p:ph idx="2" type="body"/>
          </p:nvPr>
        </p:nvSpPr>
        <p:spPr>
          <a:xfrm>
            <a:off x="360760" y="3758077"/>
            <a:ext cx="54312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1200"/>
              <a:buNone/>
              <a:defRPr b="0" sz="12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pic>
        <p:nvPicPr>
          <p:cNvPr id="36" name="Google Shape;36;p8"/>
          <p:cNvPicPr preferRelativeResize="0"/>
          <p:nvPr/>
        </p:nvPicPr>
        <p:blipFill rotWithShape="1">
          <a:blip r:embed="rId3">
            <a:alphaModFix/>
          </a:blip>
          <a:srcRect b="0" l="0" r="0" t="0"/>
          <a:stretch/>
        </p:blipFill>
        <p:spPr>
          <a:xfrm>
            <a:off x="465535" y="1240442"/>
            <a:ext cx="1772437" cy="338535"/>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BG Image" showMasterSp="0">
  <p:cSld name="Title Long - BG Image">
    <p:bg>
      <p:bgPr>
        <a:solidFill>
          <a:schemeClr val="lt1"/>
        </a:solidFill>
      </p:bgPr>
    </p:bg>
    <p:spTree>
      <p:nvGrpSpPr>
        <p:cNvPr id="37" name="Shape 37"/>
        <p:cNvGrpSpPr/>
        <p:nvPr/>
      </p:nvGrpSpPr>
      <p:grpSpPr>
        <a:xfrm>
          <a:off x="0" y="0"/>
          <a:ext cx="0" cy="0"/>
          <a:chOff x="0" y="0"/>
          <a:chExt cx="0" cy="0"/>
        </a:xfrm>
      </p:grpSpPr>
      <p:pic>
        <p:nvPicPr>
          <p:cNvPr id="38" name="Google Shape;38;p9"/>
          <p:cNvPicPr preferRelativeResize="0"/>
          <p:nvPr/>
        </p:nvPicPr>
        <p:blipFill rotWithShape="1">
          <a:blip r:embed="rId2">
            <a:alphaModFix/>
          </a:blip>
          <a:srcRect b="0" l="0" r="457" t="0"/>
          <a:stretch/>
        </p:blipFill>
        <p:spPr>
          <a:xfrm>
            <a:off x="0" y="-1605"/>
            <a:ext cx="9143999" cy="5145105"/>
          </a:xfrm>
          <a:prstGeom prst="rect">
            <a:avLst/>
          </a:prstGeom>
          <a:noFill/>
          <a:ln>
            <a:noFill/>
          </a:ln>
        </p:spPr>
      </p:pic>
      <p:sp>
        <p:nvSpPr>
          <p:cNvPr id="39" name="Google Shape;39;p9"/>
          <p:cNvSpPr txBox="1"/>
          <p:nvPr>
            <p:ph idx="1" type="body"/>
          </p:nvPr>
        </p:nvSpPr>
        <p:spPr>
          <a:xfrm>
            <a:off x="360760" y="1848565"/>
            <a:ext cx="5431200" cy="16209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1"/>
              </a:buClr>
              <a:buSzPts val="3300"/>
              <a:buNone/>
              <a:defRPr sz="3300">
                <a:solidFill>
                  <a:schemeClr val="dk1"/>
                </a:solidFill>
              </a:defRPr>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
        <p:nvSpPr>
          <p:cNvPr id="40" name="Google Shape;40;p9"/>
          <p:cNvSpPr txBox="1"/>
          <p:nvPr>
            <p:ph idx="2" type="body"/>
          </p:nvPr>
        </p:nvSpPr>
        <p:spPr>
          <a:xfrm>
            <a:off x="360760" y="3749268"/>
            <a:ext cx="54312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200"/>
              <a:buNone/>
              <a:defRPr b="0" sz="1200">
                <a:solidFill>
                  <a:schemeClr val="dk1"/>
                </a:solidFill>
              </a:defRPr>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pic>
        <p:nvPicPr>
          <p:cNvPr id="41" name="Google Shape;41;p9"/>
          <p:cNvPicPr preferRelativeResize="0"/>
          <p:nvPr/>
        </p:nvPicPr>
        <p:blipFill rotWithShape="1">
          <a:blip r:embed="rId3">
            <a:alphaModFix/>
          </a:blip>
          <a:srcRect b="0" l="0" r="0" t="0"/>
          <a:stretch/>
        </p:blipFill>
        <p:spPr>
          <a:xfrm>
            <a:off x="465534" y="1240442"/>
            <a:ext cx="1777308" cy="338535"/>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hort - Image Right" showMasterSp="0">
  <p:cSld name="Title Short - Image Right">
    <p:bg>
      <p:bgPr>
        <a:solidFill>
          <a:schemeClr val="dk2"/>
        </a:solidFill>
      </p:bgPr>
    </p:bg>
    <p:spTree>
      <p:nvGrpSpPr>
        <p:cNvPr id="42" name="Shape 42"/>
        <p:cNvGrpSpPr/>
        <p:nvPr/>
      </p:nvGrpSpPr>
      <p:grpSpPr>
        <a:xfrm>
          <a:off x="0" y="0"/>
          <a:ext cx="0" cy="0"/>
          <a:chOff x="0" y="0"/>
          <a:chExt cx="0" cy="0"/>
        </a:xfrm>
      </p:grpSpPr>
      <p:sp>
        <p:nvSpPr>
          <p:cNvPr id="43" name="Google Shape;43;p10"/>
          <p:cNvSpPr/>
          <p:nvPr>
            <p:ph idx="2" type="pic"/>
          </p:nvPr>
        </p:nvSpPr>
        <p:spPr>
          <a:xfrm>
            <a:off x="5019675" y="0"/>
            <a:ext cx="4124400" cy="5143500"/>
          </a:xfrm>
          <a:prstGeom prst="rect">
            <a:avLst/>
          </a:prstGeom>
          <a:noFill/>
          <a:ln>
            <a:noFill/>
          </a:ln>
        </p:spPr>
      </p:sp>
      <p:sp>
        <p:nvSpPr>
          <p:cNvPr id="44" name="Google Shape;44;p10"/>
          <p:cNvSpPr txBox="1"/>
          <p:nvPr>
            <p:ph idx="1" type="body"/>
          </p:nvPr>
        </p:nvSpPr>
        <p:spPr>
          <a:xfrm>
            <a:off x="360760" y="1864931"/>
            <a:ext cx="4525500" cy="11850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lt1"/>
              </a:buClr>
              <a:buSzPts val="3300"/>
              <a:buNone/>
              <a:defRPr sz="33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
        <p:nvSpPr>
          <p:cNvPr id="45" name="Google Shape;45;p10"/>
          <p:cNvSpPr txBox="1"/>
          <p:nvPr>
            <p:ph idx="3" type="body"/>
          </p:nvPr>
        </p:nvSpPr>
        <p:spPr>
          <a:xfrm>
            <a:off x="360760" y="3329815"/>
            <a:ext cx="45255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1200"/>
              <a:buNone/>
              <a:defRPr b="0" sz="12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pic>
        <p:nvPicPr>
          <p:cNvPr id="46" name="Google Shape;46;p10"/>
          <p:cNvPicPr preferRelativeResize="0"/>
          <p:nvPr/>
        </p:nvPicPr>
        <p:blipFill rotWithShape="1">
          <a:blip r:embed="rId2">
            <a:alphaModFix/>
          </a:blip>
          <a:srcRect b="0" l="0" r="0" t="0"/>
          <a:stretch/>
        </p:blipFill>
        <p:spPr>
          <a:xfrm>
            <a:off x="465535" y="1246546"/>
            <a:ext cx="1772437" cy="338535"/>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19.xml"/><Relationship Id="rId22" Type="http://schemas.openxmlformats.org/officeDocument/2006/relationships/slideLayout" Target="../slideLayouts/slideLayout21.xml"/><Relationship Id="rId21" Type="http://schemas.openxmlformats.org/officeDocument/2006/relationships/slideLayout" Target="../slideLayouts/slideLayout20.xml"/><Relationship Id="rId24" Type="http://schemas.openxmlformats.org/officeDocument/2006/relationships/slideLayout" Target="../slideLayouts/slideLayout23.xml"/><Relationship Id="rId23" Type="http://schemas.openxmlformats.org/officeDocument/2006/relationships/slideLayout" Target="../slideLayouts/slideLayout22.xml"/><Relationship Id="rId1" Type="http://schemas.openxmlformats.org/officeDocument/2006/relationships/image" Target="../media/image3.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26" Type="http://schemas.openxmlformats.org/officeDocument/2006/relationships/slideLayout" Target="../slideLayouts/slideLayout25.xml"/><Relationship Id="rId25" Type="http://schemas.openxmlformats.org/officeDocument/2006/relationships/slideLayout" Target="../slideLayouts/slideLayout24.xml"/><Relationship Id="rId28" Type="http://schemas.openxmlformats.org/officeDocument/2006/relationships/slideLayout" Target="../slideLayouts/slideLayout27.xml"/><Relationship Id="rId27" Type="http://schemas.openxmlformats.org/officeDocument/2006/relationships/slideLayout" Target="../slideLayouts/slideLayout26.xml"/><Relationship Id="rId5" Type="http://schemas.openxmlformats.org/officeDocument/2006/relationships/slideLayout" Target="../slideLayouts/slideLayout4.xml"/><Relationship Id="rId6" Type="http://schemas.openxmlformats.org/officeDocument/2006/relationships/slideLayout" Target="../slideLayouts/slideLayout5.xml"/><Relationship Id="rId29" Type="http://schemas.openxmlformats.org/officeDocument/2006/relationships/slideLayout" Target="../slideLayouts/slideLayout28.xml"/><Relationship Id="rId7" Type="http://schemas.openxmlformats.org/officeDocument/2006/relationships/slideLayout" Target="../slideLayouts/slideLayout6.xml"/><Relationship Id="rId8" Type="http://schemas.openxmlformats.org/officeDocument/2006/relationships/slideLayout" Target="../slideLayouts/slideLayout7.xml"/><Relationship Id="rId31" Type="http://schemas.openxmlformats.org/officeDocument/2006/relationships/slideLayout" Target="../slideLayouts/slideLayout30.xml"/><Relationship Id="rId30" Type="http://schemas.openxmlformats.org/officeDocument/2006/relationships/slideLayout" Target="../slideLayouts/slideLayout29.xml"/><Relationship Id="rId11" Type="http://schemas.openxmlformats.org/officeDocument/2006/relationships/slideLayout" Target="../slideLayouts/slideLayout10.xml"/><Relationship Id="rId33" Type="http://schemas.openxmlformats.org/officeDocument/2006/relationships/slideLayout" Target="../slideLayouts/slideLayout32.xml"/><Relationship Id="rId10" Type="http://schemas.openxmlformats.org/officeDocument/2006/relationships/slideLayout" Target="../slideLayouts/slideLayout9.xml"/><Relationship Id="rId32" Type="http://schemas.openxmlformats.org/officeDocument/2006/relationships/slideLayout" Target="../slideLayouts/slideLayout31.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34" Type="http://schemas.openxmlformats.org/officeDocument/2006/relationships/theme" Target="../theme/theme2.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19" Type="http://schemas.openxmlformats.org/officeDocument/2006/relationships/slideLayout" Target="../slideLayouts/slideLayout18.xml"/><Relationship Id="rId18" Type="http://schemas.openxmlformats.org/officeDocument/2006/relationships/slideLayout" Target="../slideLayouts/slideLayout17.xml"/></Relationships>
</file>

<file path=ppt/slideMasters/_rels/slideMaster2.xml.rels><?xml version="1.0" encoding="UTF-8" standalone="yes"?><Relationships xmlns="http://schemas.openxmlformats.org/package/2006/relationships"><Relationship Id="rId20" Type="http://schemas.openxmlformats.org/officeDocument/2006/relationships/slideLayout" Target="../slideLayouts/slideLayout51.xml"/><Relationship Id="rId22" Type="http://schemas.openxmlformats.org/officeDocument/2006/relationships/slideLayout" Target="../slideLayouts/slideLayout53.xml"/><Relationship Id="rId21" Type="http://schemas.openxmlformats.org/officeDocument/2006/relationships/slideLayout" Target="../slideLayouts/slideLayout52.xml"/><Relationship Id="rId24" Type="http://schemas.openxmlformats.org/officeDocument/2006/relationships/slideLayout" Target="../slideLayouts/slideLayout55.xml"/><Relationship Id="rId23" Type="http://schemas.openxmlformats.org/officeDocument/2006/relationships/slideLayout" Target="../slideLayouts/slideLayout54.xml"/><Relationship Id="rId1" Type="http://schemas.openxmlformats.org/officeDocument/2006/relationships/image" Target="../media/image3.png"/><Relationship Id="rId2" Type="http://schemas.openxmlformats.org/officeDocument/2006/relationships/slideLayout" Target="../slideLayouts/slideLayout33.xml"/><Relationship Id="rId3" Type="http://schemas.openxmlformats.org/officeDocument/2006/relationships/slideLayout" Target="../slideLayouts/slideLayout34.xml"/><Relationship Id="rId4" Type="http://schemas.openxmlformats.org/officeDocument/2006/relationships/slideLayout" Target="../slideLayouts/slideLayout35.xml"/><Relationship Id="rId9" Type="http://schemas.openxmlformats.org/officeDocument/2006/relationships/slideLayout" Target="../slideLayouts/slideLayout40.xml"/><Relationship Id="rId26" Type="http://schemas.openxmlformats.org/officeDocument/2006/relationships/slideLayout" Target="../slideLayouts/slideLayout57.xml"/><Relationship Id="rId25" Type="http://schemas.openxmlformats.org/officeDocument/2006/relationships/slideLayout" Target="../slideLayouts/slideLayout56.xml"/><Relationship Id="rId28" Type="http://schemas.openxmlformats.org/officeDocument/2006/relationships/slideLayout" Target="../slideLayouts/slideLayout59.xml"/><Relationship Id="rId27" Type="http://schemas.openxmlformats.org/officeDocument/2006/relationships/slideLayout" Target="../slideLayouts/slideLayout58.xml"/><Relationship Id="rId5" Type="http://schemas.openxmlformats.org/officeDocument/2006/relationships/slideLayout" Target="../slideLayouts/slideLayout36.xml"/><Relationship Id="rId6" Type="http://schemas.openxmlformats.org/officeDocument/2006/relationships/slideLayout" Target="../slideLayouts/slideLayout37.xml"/><Relationship Id="rId29" Type="http://schemas.openxmlformats.org/officeDocument/2006/relationships/slideLayout" Target="../slideLayouts/slideLayout60.xml"/><Relationship Id="rId7" Type="http://schemas.openxmlformats.org/officeDocument/2006/relationships/slideLayout" Target="../slideLayouts/slideLayout38.xml"/><Relationship Id="rId8" Type="http://schemas.openxmlformats.org/officeDocument/2006/relationships/slideLayout" Target="../slideLayouts/slideLayout39.xml"/><Relationship Id="rId31" Type="http://schemas.openxmlformats.org/officeDocument/2006/relationships/slideLayout" Target="../slideLayouts/slideLayout62.xml"/><Relationship Id="rId30" Type="http://schemas.openxmlformats.org/officeDocument/2006/relationships/slideLayout" Target="../slideLayouts/slideLayout61.xml"/><Relationship Id="rId11" Type="http://schemas.openxmlformats.org/officeDocument/2006/relationships/slideLayout" Target="../slideLayouts/slideLayout42.xml"/><Relationship Id="rId33" Type="http://schemas.openxmlformats.org/officeDocument/2006/relationships/slideLayout" Target="../slideLayouts/slideLayout64.xml"/><Relationship Id="rId10" Type="http://schemas.openxmlformats.org/officeDocument/2006/relationships/slideLayout" Target="../slideLayouts/slideLayout41.xml"/><Relationship Id="rId32" Type="http://schemas.openxmlformats.org/officeDocument/2006/relationships/slideLayout" Target="../slideLayouts/slideLayout63.xml"/><Relationship Id="rId13" Type="http://schemas.openxmlformats.org/officeDocument/2006/relationships/slideLayout" Target="../slideLayouts/slideLayout44.xml"/><Relationship Id="rId35" Type="http://schemas.openxmlformats.org/officeDocument/2006/relationships/theme" Target="../theme/theme1.xml"/><Relationship Id="rId12" Type="http://schemas.openxmlformats.org/officeDocument/2006/relationships/slideLayout" Target="../slideLayouts/slideLayout43.xml"/><Relationship Id="rId34" Type="http://schemas.openxmlformats.org/officeDocument/2006/relationships/slideLayout" Target="../slideLayouts/slideLayout65.xml"/><Relationship Id="rId15" Type="http://schemas.openxmlformats.org/officeDocument/2006/relationships/slideLayout" Target="../slideLayouts/slideLayout46.xml"/><Relationship Id="rId14" Type="http://schemas.openxmlformats.org/officeDocument/2006/relationships/slideLayout" Target="../slideLayouts/slideLayout45.xml"/><Relationship Id="rId17" Type="http://schemas.openxmlformats.org/officeDocument/2006/relationships/slideLayout" Target="../slideLayouts/slideLayout48.xml"/><Relationship Id="rId16" Type="http://schemas.openxmlformats.org/officeDocument/2006/relationships/slideLayout" Target="../slideLayouts/slideLayout47.xml"/><Relationship Id="rId19" Type="http://schemas.openxmlformats.org/officeDocument/2006/relationships/slideLayout" Target="../slideLayouts/slideLayout50.xml"/><Relationship Id="rId18" Type="http://schemas.openxmlformats.org/officeDocument/2006/relationships/slideLayout" Target="../slideLayouts/slideLayout4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54080" y="288753"/>
            <a:ext cx="7736100" cy="423000"/>
          </a:xfrm>
          <a:prstGeom prst="rect">
            <a:avLst/>
          </a:prstGeom>
          <a:noFill/>
          <a:ln>
            <a:noFill/>
          </a:ln>
        </p:spPr>
        <p:txBody>
          <a:bodyPr anchorCtr="0" anchor="t" bIns="34275" lIns="68575" spcFirstLastPara="1" rIns="68575" wrap="square" tIns="34275">
            <a:noAutofit/>
          </a:bodyPr>
          <a:lstStyle>
            <a:lvl1pPr lvl="0" marR="0" rtl="0" algn="l">
              <a:lnSpc>
                <a:spcPct val="90000"/>
              </a:lnSpc>
              <a:spcBef>
                <a:spcPts val="0"/>
              </a:spcBef>
              <a:spcAft>
                <a:spcPts val="0"/>
              </a:spcAft>
              <a:buClr>
                <a:schemeClr val="dk1"/>
              </a:buClr>
              <a:buSzPts val="1800"/>
              <a:buFont typeface="Arial"/>
              <a:buNone/>
              <a:defRPr b="1" i="0" sz="1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9pPr>
          </a:lstStyle>
          <a:p/>
        </p:txBody>
      </p:sp>
      <p:sp>
        <p:nvSpPr>
          <p:cNvPr id="7" name="Google Shape;7;p1"/>
          <p:cNvSpPr txBox="1"/>
          <p:nvPr>
            <p:ph idx="1" type="body"/>
          </p:nvPr>
        </p:nvSpPr>
        <p:spPr>
          <a:xfrm>
            <a:off x="354081" y="1369219"/>
            <a:ext cx="8435700" cy="3263400"/>
          </a:xfrm>
          <a:prstGeom prst="rect">
            <a:avLst/>
          </a:prstGeom>
          <a:noFill/>
          <a:ln>
            <a:noFill/>
          </a:ln>
        </p:spPr>
        <p:txBody>
          <a:bodyPr anchorCtr="0" anchor="t" bIns="34275" lIns="68575" spcFirstLastPara="1" rIns="67500" wrap="square" tIns="34275">
            <a:noAutofit/>
          </a:bodyPr>
          <a:lstStyle>
            <a:lvl1pPr indent="-228600" lvl="0" marL="457200" marR="0" rtl="0" algn="l">
              <a:lnSpc>
                <a:spcPct val="100000"/>
              </a:lnSpc>
              <a:spcBef>
                <a:spcPts val="0"/>
              </a:spcBef>
              <a:spcAft>
                <a:spcPts val="0"/>
              </a:spcAft>
              <a:buClr>
                <a:schemeClr val="dk1"/>
              </a:buClr>
              <a:buSzPts val="1400"/>
              <a:buFont typeface="Arial"/>
              <a:buNone/>
              <a:defRPr b="1" i="0" sz="1400" u="none" cap="none" strike="noStrike">
                <a:solidFill>
                  <a:schemeClr val="dk1"/>
                </a:solidFill>
                <a:latin typeface="Arial"/>
                <a:ea typeface="Arial"/>
                <a:cs typeface="Arial"/>
                <a:sym typeface="Arial"/>
              </a:defRPr>
            </a:lvl1pPr>
            <a:lvl2pPr indent="-228600" lvl="1" marL="914400" marR="0" rtl="0" algn="l">
              <a:lnSpc>
                <a:spcPct val="100000"/>
              </a:lnSpc>
              <a:spcBef>
                <a:spcPts val="20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304800" lvl="2" marL="1371600" marR="0" rtl="0" algn="l">
              <a:lnSpc>
                <a:spcPct val="100000"/>
              </a:lnSpc>
              <a:spcBef>
                <a:spcPts val="200"/>
              </a:spcBef>
              <a:spcAft>
                <a:spcPts val="0"/>
              </a:spcAft>
              <a:buClr>
                <a:schemeClr val="accent6"/>
              </a:buClr>
              <a:buSzPts val="1200"/>
              <a:buFont typeface="Arial"/>
              <a:buChar char="•"/>
              <a:defRPr b="0" i="0" sz="1200" u="none" cap="none" strike="noStrike">
                <a:solidFill>
                  <a:schemeClr val="dk1"/>
                </a:solidFill>
                <a:latin typeface="Arial"/>
                <a:ea typeface="Arial"/>
                <a:cs typeface="Arial"/>
                <a:sym typeface="Arial"/>
              </a:defRPr>
            </a:lvl3pPr>
            <a:lvl4pPr indent="-304800" lvl="3" marL="1828800" marR="0" rtl="0" algn="l">
              <a:lnSpc>
                <a:spcPct val="100000"/>
              </a:lnSpc>
              <a:spcBef>
                <a:spcPts val="200"/>
              </a:spcBef>
              <a:spcAft>
                <a:spcPts val="0"/>
              </a:spcAft>
              <a:buClr>
                <a:schemeClr val="accent6"/>
              </a:buClr>
              <a:buSzPts val="1200"/>
              <a:buFont typeface="Courier New"/>
              <a:buChar char="o"/>
              <a:defRPr b="0" i="0" sz="1200" u="none" cap="none" strike="noStrike">
                <a:solidFill>
                  <a:schemeClr val="dk1"/>
                </a:solidFill>
                <a:latin typeface="Arial"/>
                <a:ea typeface="Arial"/>
                <a:cs typeface="Arial"/>
                <a:sym typeface="Arial"/>
              </a:defRPr>
            </a:lvl4pPr>
            <a:lvl5pPr indent="-304800" lvl="4" marL="2286000" marR="0" rtl="0" algn="l">
              <a:lnSpc>
                <a:spcPct val="100000"/>
              </a:lnSpc>
              <a:spcBef>
                <a:spcPts val="200"/>
              </a:spcBef>
              <a:spcAft>
                <a:spcPts val="0"/>
              </a:spcAft>
              <a:buClr>
                <a:schemeClr val="accent6"/>
              </a:buClr>
              <a:buSzPts val="1200"/>
              <a:buFont typeface="NTR"/>
              <a:buChar char="‑"/>
              <a:defRPr b="0" i="0" sz="1200" u="none" cap="none" strike="noStrike">
                <a:solidFill>
                  <a:schemeClr val="dk1"/>
                </a:solidFill>
                <a:latin typeface="Arial"/>
                <a:ea typeface="Arial"/>
                <a:cs typeface="Arial"/>
                <a:sym typeface="Arial"/>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pic>
        <p:nvPicPr>
          <p:cNvPr id="8" name="Google Shape;8;p1"/>
          <p:cNvPicPr preferRelativeResize="0"/>
          <p:nvPr/>
        </p:nvPicPr>
        <p:blipFill rotWithShape="1">
          <a:blip r:embed="rId1">
            <a:alphaModFix/>
          </a:blip>
          <a:srcRect b="0" l="0" r="0" t="0"/>
          <a:stretch/>
        </p:blipFill>
        <p:spPr>
          <a:xfrm>
            <a:off x="8320483" y="262855"/>
            <a:ext cx="496446" cy="448841"/>
          </a:xfrm>
          <a:prstGeom prst="rect">
            <a:avLst/>
          </a:prstGeom>
          <a:noFill/>
          <a:ln>
            <a:noFill/>
          </a:ln>
        </p:spPr>
      </p:pic>
      <p:sp>
        <p:nvSpPr>
          <p:cNvPr id="9" name="Google Shape;9;p1"/>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marR="0" rtl="0" algn="l">
              <a:lnSpc>
                <a:spcPct val="100000"/>
              </a:lnSpc>
              <a:spcBef>
                <a:spcPts val="0"/>
              </a:spcBef>
              <a:spcAft>
                <a:spcPts val="0"/>
              </a:spcAft>
              <a:buClr>
                <a:srgbClr val="000000"/>
              </a:buClr>
              <a:buSzPts val="1100"/>
              <a:buFont typeface="Arial"/>
              <a:buNone/>
              <a:defRPr b="0" i="0" sz="800" u="none" cap="none" strike="noStrike">
                <a:solidFill>
                  <a:srgbClr val="888888"/>
                </a:solidFill>
                <a:latin typeface="Arial"/>
                <a:ea typeface="Arial"/>
                <a:cs typeface="Arial"/>
                <a:sym typeface="Arial"/>
              </a:defRPr>
            </a:lvl1pPr>
            <a:lvl2pPr lvl="1"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9pPr>
          </a:lstStyle>
          <a:p/>
        </p:txBody>
      </p:sp>
      <p:sp>
        <p:nvSpPr>
          <p:cNvPr id="10" name="Google Shape;10;p1"/>
          <p:cNvSpPr txBox="1"/>
          <p:nvPr/>
        </p:nvSpPr>
        <p:spPr>
          <a:xfrm>
            <a:off x="7591425" y="4767263"/>
            <a:ext cx="1219200" cy="273900"/>
          </a:xfrm>
          <a:prstGeom prst="rect">
            <a:avLst/>
          </a:prstGeom>
          <a:noFill/>
          <a:ln>
            <a:noFill/>
          </a:ln>
        </p:spPr>
        <p:txBody>
          <a:bodyPr anchorCtr="0" anchor="ctr" bIns="34275" lIns="68575" spcFirstLastPara="1" rIns="68575" wrap="square" tIns="34275">
            <a:noAutofit/>
          </a:bodyPr>
          <a:lstStyle/>
          <a:p>
            <a:pPr indent="0" lvl="0" marL="0" marR="0" rtl="0" algn="r">
              <a:lnSpc>
                <a:spcPct val="100000"/>
              </a:lnSpc>
              <a:spcBef>
                <a:spcPts val="0"/>
              </a:spcBef>
              <a:spcAft>
                <a:spcPts val="0"/>
              </a:spcAft>
              <a:buClr>
                <a:srgbClr val="000000"/>
              </a:buClr>
              <a:buSzPts val="800"/>
              <a:buFont typeface="Arial"/>
              <a:buNone/>
            </a:pPr>
            <a:fld id="{00000000-1234-1234-1234-123412341234}" type="slidenum">
              <a:rPr b="0" i="0" lang="en-GB" sz="800" u="none" cap="none" strike="noStrike">
                <a:solidFill>
                  <a:srgbClr val="888888"/>
                </a:solidFill>
                <a:latin typeface="Arial"/>
                <a:ea typeface="Arial"/>
                <a:cs typeface="Arial"/>
                <a:sym typeface="Arial"/>
              </a:rPr>
              <a:t>‹#›</a:t>
            </a:fld>
            <a:endParaRPr b="0" i="0" sz="800" u="none" cap="none" strike="noStrike">
              <a:solidFill>
                <a:srgbClr val="888888"/>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 id="2147483664" r:id="rId18"/>
    <p:sldLayoutId id="2147483665" r:id="rId19"/>
    <p:sldLayoutId id="2147483666" r:id="rId20"/>
    <p:sldLayoutId id="2147483667" r:id="rId21"/>
    <p:sldLayoutId id="2147483668" r:id="rId22"/>
    <p:sldLayoutId id="2147483669" r:id="rId23"/>
    <p:sldLayoutId id="2147483670" r:id="rId24"/>
    <p:sldLayoutId id="2147483671" r:id="rId25"/>
    <p:sldLayoutId id="2147483672" r:id="rId26"/>
    <p:sldLayoutId id="2147483673" r:id="rId27"/>
    <p:sldLayoutId id="2147483674" r:id="rId28"/>
    <p:sldLayoutId id="2147483675" r:id="rId29"/>
    <p:sldLayoutId id="2147483676" r:id="rId30"/>
    <p:sldLayoutId id="2147483677" r:id="rId31"/>
    <p:sldLayoutId id="2147483678" r:id="rId32"/>
    <p:sldLayoutId id="2147483679" r:id="rId33"/>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28" name="Shape 228"/>
        <p:cNvGrpSpPr/>
        <p:nvPr/>
      </p:nvGrpSpPr>
      <p:grpSpPr>
        <a:xfrm>
          <a:off x="0" y="0"/>
          <a:ext cx="0" cy="0"/>
          <a:chOff x="0" y="0"/>
          <a:chExt cx="0" cy="0"/>
        </a:xfrm>
      </p:grpSpPr>
      <p:sp>
        <p:nvSpPr>
          <p:cNvPr id="229" name="Google Shape;229;p34"/>
          <p:cNvSpPr txBox="1"/>
          <p:nvPr>
            <p:ph type="title"/>
          </p:nvPr>
        </p:nvSpPr>
        <p:spPr>
          <a:xfrm>
            <a:off x="354082" y="288754"/>
            <a:ext cx="7736100" cy="423000"/>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dk1"/>
              </a:buClr>
              <a:buSzPts val="1800"/>
              <a:buFont typeface="Arial"/>
              <a:buNone/>
              <a:defRPr b="1" i="0" sz="1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230" name="Google Shape;230;p34"/>
          <p:cNvSpPr txBox="1"/>
          <p:nvPr>
            <p:ph idx="1" type="body"/>
          </p:nvPr>
        </p:nvSpPr>
        <p:spPr>
          <a:xfrm>
            <a:off x="354083" y="1369219"/>
            <a:ext cx="8435700" cy="3263400"/>
          </a:xfrm>
          <a:prstGeom prst="rect">
            <a:avLst/>
          </a:prstGeom>
          <a:noFill/>
          <a:ln>
            <a:noFill/>
          </a:ln>
        </p:spPr>
        <p:txBody>
          <a:bodyPr anchorCtr="0" anchor="t" bIns="45700" lIns="91425" spcFirstLastPara="1" rIns="90000" wrap="square" tIns="45700">
            <a:noAutofit/>
          </a:bodyPr>
          <a:lstStyle>
            <a:lvl1pPr indent="-228600" lvl="0" marL="457200" marR="0" rtl="0" algn="l">
              <a:lnSpc>
                <a:spcPct val="100000"/>
              </a:lnSpc>
              <a:spcBef>
                <a:spcPts val="300"/>
              </a:spcBef>
              <a:spcAft>
                <a:spcPts val="0"/>
              </a:spcAft>
              <a:buClr>
                <a:schemeClr val="accent6"/>
              </a:buClr>
              <a:buSzPts val="1350"/>
              <a:buFont typeface="Arial"/>
              <a:buNone/>
              <a:defRPr b="1" i="0" sz="1350" u="none" cap="none" strike="noStrike">
                <a:solidFill>
                  <a:schemeClr val="dk1"/>
                </a:solidFill>
                <a:latin typeface="Arial"/>
                <a:ea typeface="Arial"/>
                <a:cs typeface="Arial"/>
                <a:sym typeface="Arial"/>
              </a:defRPr>
            </a:lvl1pPr>
            <a:lvl2pPr indent="-228600" lvl="1" marL="914400" marR="0" rtl="0" algn="l">
              <a:lnSpc>
                <a:spcPct val="100000"/>
              </a:lnSpc>
              <a:spcBef>
                <a:spcPts val="225"/>
              </a:spcBef>
              <a:spcAft>
                <a:spcPts val="0"/>
              </a:spcAft>
              <a:buClr>
                <a:schemeClr val="dk1"/>
              </a:buClr>
              <a:buSzPts val="1350"/>
              <a:buFont typeface="Arial"/>
              <a:buNone/>
              <a:defRPr b="0" i="0" sz="1350" u="none" cap="none" strike="noStrike">
                <a:solidFill>
                  <a:schemeClr val="dk1"/>
                </a:solidFill>
                <a:latin typeface="Arial"/>
                <a:ea typeface="Arial"/>
                <a:cs typeface="Arial"/>
                <a:sym typeface="Arial"/>
              </a:defRPr>
            </a:lvl2pPr>
            <a:lvl3pPr indent="-304800" lvl="2" marL="1371600" marR="0" rtl="0" algn="l">
              <a:lnSpc>
                <a:spcPct val="100000"/>
              </a:lnSpc>
              <a:spcBef>
                <a:spcPts val="225"/>
              </a:spcBef>
              <a:spcAft>
                <a:spcPts val="0"/>
              </a:spcAft>
              <a:buClr>
                <a:schemeClr val="accent6"/>
              </a:buClr>
              <a:buSzPts val="1200"/>
              <a:buFont typeface="Arial"/>
              <a:buChar char="•"/>
              <a:defRPr b="0" i="0" sz="1200" u="none" cap="none" strike="noStrike">
                <a:solidFill>
                  <a:schemeClr val="dk1"/>
                </a:solidFill>
                <a:latin typeface="Arial"/>
                <a:ea typeface="Arial"/>
                <a:cs typeface="Arial"/>
                <a:sym typeface="Arial"/>
              </a:defRPr>
            </a:lvl3pPr>
            <a:lvl4pPr indent="-298450" lvl="3" marL="1828800" marR="0" rtl="0" algn="l">
              <a:lnSpc>
                <a:spcPct val="100000"/>
              </a:lnSpc>
              <a:spcBef>
                <a:spcPts val="225"/>
              </a:spcBef>
              <a:spcAft>
                <a:spcPts val="0"/>
              </a:spcAft>
              <a:buClr>
                <a:schemeClr val="accent6"/>
              </a:buClr>
              <a:buSzPts val="1100"/>
              <a:buFont typeface="NTR"/>
              <a:buChar char="-"/>
              <a:defRPr b="0" i="0" sz="1100" u="none" cap="none" strike="noStrike">
                <a:solidFill>
                  <a:schemeClr val="dk1"/>
                </a:solidFill>
                <a:latin typeface="Arial"/>
                <a:ea typeface="Arial"/>
                <a:cs typeface="Arial"/>
                <a:sym typeface="Arial"/>
              </a:defRPr>
            </a:lvl4pPr>
            <a:lvl5pPr indent="-295275" lvl="4" marL="2286000" marR="0" rtl="0" algn="l">
              <a:lnSpc>
                <a:spcPct val="100000"/>
              </a:lnSpc>
              <a:spcBef>
                <a:spcPts val="225"/>
              </a:spcBef>
              <a:spcAft>
                <a:spcPts val="0"/>
              </a:spcAft>
              <a:buClr>
                <a:schemeClr val="accent6"/>
              </a:buClr>
              <a:buSzPts val="1050"/>
              <a:buFont typeface="NTR"/>
              <a:buChar char="‑"/>
              <a:defRPr b="0" i="0" sz="1050" u="none" cap="none" strike="noStrike">
                <a:solidFill>
                  <a:schemeClr val="dk1"/>
                </a:solidFill>
                <a:latin typeface="Arial"/>
                <a:ea typeface="Arial"/>
                <a:cs typeface="Arial"/>
                <a:sym typeface="Arial"/>
              </a:defRPr>
            </a:lvl5pPr>
            <a:lvl6pPr indent="-314325" lvl="5" marL="27432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6pPr>
            <a:lvl7pPr indent="-314325" lvl="6" marL="32004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7pPr>
            <a:lvl8pPr indent="-314325" lvl="7" marL="36576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8pPr>
            <a:lvl9pPr indent="-314325" lvl="8" marL="41148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9pPr>
          </a:lstStyle>
          <a:p/>
        </p:txBody>
      </p:sp>
      <p:pic>
        <p:nvPicPr>
          <p:cNvPr id="231" name="Google Shape;231;p34"/>
          <p:cNvPicPr preferRelativeResize="0"/>
          <p:nvPr/>
        </p:nvPicPr>
        <p:blipFill rotWithShape="1">
          <a:blip r:embed="rId1">
            <a:alphaModFix/>
          </a:blip>
          <a:srcRect b="0" l="0" r="0" t="0"/>
          <a:stretch/>
        </p:blipFill>
        <p:spPr>
          <a:xfrm>
            <a:off x="8320483" y="262856"/>
            <a:ext cx="496446" cy="448841"/>
          </a:xfrm>
          <a:prstGeom prst="rect">
            <a:avLst/>
          </a:prstGeom>
          <a:noFill/>
          <a:ln>
            <a:noFill/>
          </a:ln>
        </p:spPr>
      </p:pic>
      <p:sp>
        <p:nvSpPr>
          <p:cNvPr id="232" name="Google Shape;232;p34"/>
          <p:cNvSpPr txBox="1"/>
          <p:nvPr/>
        </p:nvSpPr>
        <p:spPr>
          <a:xfrm>
            <a:off x="7591425" y="4767264"/>
            <a:ext cx="1219200" cy="273900"/>
          </a:xfrm>
          <a:prstGeom prst="rect">
            <a:avLst/>
          </a:prstGeom>
          <a:noFill/>
          <a:ln>
            <a:noFill/>
          </a:ln>
        </p:spPr>
        <p:txBody>
          <a:bodyPr anchorCtr="0" anchor="ctr" bIns="34275" lIns="68575" spcFirstLastPara="1" rIns="68575" wrap="square" tIns="34275">
            <a:noAutofit/>
          </a:bodyPr>
          <a:lstStyle/>
          <a:p>
            <a:pPr indent="0" lvl="0" marL="0" marR="0" rtl="0" algn="r">
              <a:lnSpc>
                <a:spcPct val="100000"/>
              </a:lnSpc>
              <a:spcBef>
                <a:spcPts val="0"/>
              </a:spcBef>
              <a:spcAft>
                <a:spcPts val="0"/>
              </a:spcAft>
              <a:buClr>
                <a:srgbClr val="000000"/>
              </a:buClr>
              <a:buSzPts val="750"/>
              <a:buFont typeface="Arial"/>
              <a:buNone/>
            </a:pPr>
            <a:fld id="{00000000-1234-1234-1234-123412341234}" type="slidenum">
              <a:rPr b="0" i="0" lang="en-GB" sz="750" u="none" cap="none" strike="noStrike">
                <a:solidFill>
                  <a:srgbClr val="888888"/>
                </a:solidFill>
                <a:latin typeface="Arial"/>
                <a:ea typeface="Arial"/>
                <a:cs typeface="Arial"/>
                <a:sym typeface="Arial"/>
              </a:rPr>
              <a:t>‹#›</a:t>
            </a:fld>
            <a:endParaRPr b="0" i="0" sz="750" u="none" cap="none" strike="noStrike">
              <a:solidFill>
                <a:srgbClr val="888888"/>
              </a:solidFill>
              <a:latin typeface="Arial"/>
              <a:ea typeface="Arial"/>
              <a:cs typeface="Arial"/>
              <a:sym typeface="Arial"/>
            </a:endParaRPr>
          </a:p>
        </p:txBody>
      </p:sp>
      <p:pic>
        <p:nvPicPr>
          <p:cNvPr id="233" name="Google Shape;233;p34"/>
          <p:cNvPicPr preferRelativeResize="0"/>
          <p:nvPr/>
        </p:nvPicPr>
        <p:blipFill rotWithShape="1">
          <a:blip r:embed="rId1">
            <a:alphaModFix/>
          </a:blip>
          <a:srcRect b="0" l="0" r="0" t="0"/>
          <a:stretch/>
        </p:blipFill>
        <p:spPr>
          <a:xfrm>
            <a:off x="8320483" y="262856"/>
            <a:ext cx="496446" cy="448841"/>
          </a:xfrm>
          <a:prstGeom prst="rect">
            <a:avLst/>
          </a:prstGeom>
          <a:noFill/>
          <a:ln>
            <a:noFill/>
          </a:ln>
        </p:spPr>
      </p:pic>
      <p:sp>
        <p:nvSpPr>
          <p:cNvPr id="234" name="Google Shape;234;p34"/>
          <p:cNvSpPr txBox="1"/>
          <p:nvPr/>
        </p:nvSpPr>
        <p:spPr>
          <a:xfrm>
            <a:off x="7591425" y="4767264"/>
            <a:ext cx="1219200" cy="273900"/>
          </a:xfrm>
          <a:prstGeom prst="rect">
            <a:avLst/>
          </a:prstGeom>
          <a:noFill/>
          <a:ln>
            <a:noFill/>
          </a:ln>
        </p:spPr>
        <p:txBody>
          <a:bodyPr anchorCtr="0" anchor="ctr" bIns="34275" lIns="68575" spcFirstLastPara="1" rIns="68575" wrap="square" tIns="34275">
            <a:noAutofit/>
          </a:bodyPr>
          <a:lstStyle/>
          <a:p>
            <a:pPr indent="0" lvl="0" marL="0" marR="0" rtl="0" algn="r">
              <a:lnSpc>
                <a:spcPct val="100000"/>
              </a:lnSpc>
              <a:spcBef>
                <a:spcPts val="0"/>
              </a:spcBef>
              <a:spcAft>
                <a:spcPts val="0"/>
              </a:spcAft>
              <a:buClr>
                <a:srgbClr val="000000"/>
              </a:buClr>
              <a:buSzPts val="750"/>
              <a:buFont typeface="Arial"/>
              <a:buNone/>
            </a:pPr>
            <a:fld id="{00000000-1234-1234-1234-123412341234}" type="slidenum">
              <a:rPr b="0" i="0" lang="en-GB" sz="750" u="none" cap="none" strike="noStrike">
                <a:solidFill>
                  <a:srgbClr val="888888"/>
                </a:solidFill>
                <a:latin typeface="Arial"/>
                <a:ea typeface="Arial"/>
                <a:cs typeface="Arial"/>
                <a:sym typeface="Arial"/>
              </a:rPr>
              <a:t>‹#›</a:t>
            </a:fld>
            <a:endParaRPr b="0" i="0" sz="750" u="none" cap="none" strike="noStrike">
              <a:solidFill>
                <a:srgbClr val="888888"/>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 id="2147483695" r:id="rId17"/>
    <p:sldLayoutId id="2147483696" r:id="rId18"/>
    <p:sldLayoutId id="2147483697" r:id="rId19"/>
    <p:sldLayoutId id="2147483698" r:id="rId20"/>
    <p:sldLayoutId id="2147483699" r:id="rId21"/>
    <p:sldLayoutId id="2147483700" r:id="rId22"/>
    <p:sldLayoutId id="2147483701" r:id="rId23"/>
    <p:sldLayoutId id="2147483702" r:id="rId24"/>
    <p:sldLayoutId id="2147483703" r:id="rId25"/>
    <p:sldLayoutId id="2147483704" r:id="rId26"/>
    <p:sldLayoutId id="2147483705" r:id="rId27"/>
    <p:sldLayoutId id="2147483706" r:id="rId28"/>
    <p:sldLayoutId id="2147483707" r:id="rId29"/>
    <p:sldLayoutId id="2147483708" r:id="rId30"/>
    <p:sldLayoutId id="2147483709" r:id="rId31"/>
    <p:sldLayoutId id="2147483710" r:id="rId32"/>
    <p:sldLayoutId id="2147483711" r:id="rId33"/>
    <p:sldLayoutId id="2147483712" r:id="rId34"/>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1.xml"/><Relationship Id="rId2" Type="http://schemas.openxmlformats.org/officeDocument/2006/relationships/notesSlide" Target="../notesSlides/notesSlide11.xml"/><Relationship Id="rId3" Type="http://schemas.openxmlformats.org/officeDocument/2006/relationships/image" Target="../media/image4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2.xml"/><Relationship Id="rId2" Type="http://schemas.openxmlformats.org/officeDocument/2006/relationships/notesSlide" Target="../notesSlides/notesSlide12.xml"/><Relationship Id="rId3" Type="http://schemas.openxmlformats.org/officeDocument/2006/relationships/image" Target="../media/image50.png"/><Relationship Id="rId4" Type="http://schemas.openxmlformats.org/officeDocument/2006/relationships/image" Target="../media/image51.png"/><Relationship Id="rId5" Type="http://schemas.openxmlformats.org/officeDocument/2006/relationships/hyperlink" Target="about:blank"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1.xml"/><Relationship Id="rId2" Type="http://schemas.openxmlformats.org/officeDocument/2006/relationships/notesSlide" Target="../notesSlides/notesSlide13.xml"/><Relationship Id="rId3" Type="http://schemas.openxmlformats.org/officeDocument/2006/relationships/hyperlink" Target="https://lingo.fluentcommerce.com/DEVELOPERS/integration/overview/" TargetMode="External"/><Relationship Id="rId4" Type="http://schemas.openxmlformats.org/officeDocument/2006/relationships/hyperlink" Target="https://lingo.fluentcommerce.com/DEVELOPERS/integration/overview/"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notesSlide" Target="../notesSlides/notesSlide14.xml"/><Relationship Id="rId3" Type="http://schemas.openxmlformats.org/officeDocument/2006/relationships/image" Target="../media/image30.png"/><Relationship Id="rId4" Type="http://schemas.openxmlformats.org/officeDocument/2006/relationships/image" Target="../media/image42.png"/><Relationship Id="rId5" Type="http://schemas.openxmlformats.org/officeDocument/2006/relationships/image" Target="../media/image45.png"/><Relationship Id="rId6" Type="http://schemas.openxmlformats.org/officeDocument/2006/relationships/image" Target="../media/image5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15.xml"/><Relationship Id="rId3" Type="http://schemas.openxmlformats.org/officeDocument/2006/relationships/hyperlink" Target="https://www.postman.com/" TargetMode="External"/><Relationship Id="rId4" Type="http://schemas.openxmlformats.org/officeDocument/2006/relationships/hyperlink" Target="https://www.electronjs.org/apps/graphiql" TargetMode="External"/><Relationship Id="rId5" Type="http://schemas.openxmlformats.org/officeDocument/2006/relationships/hyperlink" Target="https://lingo.fluentcommerce.com/DEVELOPERS/authentication/" TargetMode="External"/><Relationship Id="rId6" Type="http://schemas.openxmlformats.org/officeDocument/2006/relationships/hyperlink" Target="https://lingo.fluentcommerce.com/DEVELOPERS/fluentapis/best-practices/"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notesSlide" Target="../notesSlides/notesSlide16.xml"/><Relationship Id="rId3" Type="http://schemas.openxmlformats.org/officeDocument/2006/relationships/image" Target="../media/image55.png"/><Relationship Id="rId4" Type="http://schemas.openxmlformats.org/officeDocument/2006/relationships/image" Target="../media/image57.png"/><Relationship Id="rId9" Type="http://schemas.openxmlformats.org/officeDocument/2006/relationships/image" Target="../media/image61.png"/><Relationship Id="rId5" Type="http://schemas.openxmlformats.org/officeDocument/2006/relationships/image" Target="../media/image58.png"/><Relationship Id="rId6" Type="http://schemas.openxmlformats.org/officeDocument/2006/relationships/image" Target="../media/image54.png"/><Relationship Id="rId7" Type="http://schemas.openxmlformats.org/officeDocument/2006/relationships/image" Target="../media/image59.png"/><Relationship Id="rId8" Type="http://schemas.openxmlformats.org/officeDocument/2006/relationships/image" Target="../media/image6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notesSlide" Target="../notesSlides/notesSlide18.xml"/><Relationship Id="rId3" Type="http://schemas.openxmlformats.org/officeDocument/2006/relationships/image" Target="../media/image6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notesSlide" Target="../notesSlides/notesSlide20.xml"/><Relationship Id="rId3" Type="http://schemas.openxmlformats.org/officeDocument/2006/relationships/image" Target="../media/image6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22.xml"/><Relationship Id="rId3" Type="http://schemas.openxmlformats.org/officeDocument/2006/relationships/image" Target="../media/image64.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24.xml"/><Relationship Id="rId3" Type="http://schemas.openxmlformats.org/officeDocument/2006/relationships/image" Target="../media/image85.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1.xml"/><Relationship Id="rId2" Type="http://schemas.openxmlformats.org/officeDocument/2006/relationships/notesSlide" Target="../notesSlides/notesSlide26.xml"/><Relationship Id="rId3" Type="http://schemas.openxmlformats.org/officeDocument/2006/relationships/hyperlink" Target="https://lingo.fluentcommerce.com/DEVELOPERS/integration/webhooks/" TargetMode="Externa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1.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28.xml"/><Relationship Id="rId3" Type="http://schemas.openxmlformats.org/officeDocument/2006/relationships/hyperlink" Target="https://lingo.fluentcommerce.com/configure/connectors/connector-library/" TargetMode="Externa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notesSlide" Target="../notesSlides/notesSlide30.xml"/><Relationship Id="rId3" Type="http://schemas.openxmlformats.org/officeDocument/2006/relationships/image" Target="../media/image24.png"/><Relationship Id="rId4" Type="http://schemas.openxmlformats.org/officeDocument/2006/relationships/image" Target="../media/image25.png"/><Relationship Id="rId9" Type="http://schemas.openxmlformats.org/officeDocument/2006/relationships/image" Target="../media/image33.png"/><Relationship Id="rId5" Type="http://schemas.openxmlformats.org/officeDocument/2006/relationships/image" Target="../media/image39.png"/><Relationship Id="rId6" Type="http://schemas.openxmlformats.org/officeDocument/2006/relationships/image" Target="../media/image34.png"/><Relationship Id="rId7" Type="http://schemas.openxmlformats.org/officeDocument/2006/relationships/image" Target="../media/image26.png"/><Relationship Id="rId8" Type="http://schemas.openxmlformats.org/officeDocument/2006/relationships/image" Target="../media/image32.png"/><Relationship Id="rId10" Type="http://schemas.openxmlformats.org/officeDocument/2006/relationships/image" Target="../media/image28.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32.xml"/><Relationship Id="rId3" Type="http://schemas.openxmlformats.org/officeDocument/2006/relationships/image" Target="../media/image66.png"/><Relationship Id="rId4" Type="http://schemas.openxmlformats.org/officeDocument/2006/relationships/image" Target="../media/image73.png"/><Relationship Id="rId5" Type="http://schemas.openxmlformats.org/officeDocument/2006/relationships/image" Target="../media/image69.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36.xml"/><Relationship Id="rId3" Type="http://schemas.openxmlformats.org/officeDocument/2006/relationships/image" Target="../media/image67.png"/><Relationship Id="rId4" Type="http://schemas.openxmlformats.org/officeDocument/2006/relationships/image" Target="../media/image71.png"/><Relationship Id="rId5" Type="http://schemas.openxmlformats.org/officeDocument/2006/relationships/image" Target="../media/image68.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38.xml"/><Relationship Id="rId3" Type="http://schemas.openxmlformats.org/officeDocument/2006/relationships/hyperlink" Target="https://lingo.fluentcommerce.com/DEVELOPERS/fluentapis/rest/jobapi/" TargetMode="External"/><Relationship Id="rId4" Type="http://schemas.openxmlformats.org/officeDocument/2006/relationships/hyperlink" Target="https://lingo.fluentcommerce.com/DEVELOPERS/fluentapis/rest/batchapi/" TargetMode="Externa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2.xml"/><Relationship Id="rId2" Type="http://schemas.openxmlformats.org/officeDocument/2006/relationships/notesSlide" Target="../notesSlides/notesSlide40.xml"/><Relationship Id="rId3" Type="http://schemas.openxmlformats.org/officeDocument/2006/relationships/image" Target="../media/image74.png"/><Relationship Id="rId4" Type="http://schemas.openxmlformats.org/officeDocument/2006/relationships/image" Target="../media/image59.png"/><Relationship Id="rId5" Type="http://schemas.openxmlformats.org/officeDocument/2006/relationships/image" Target="../media/image55.png"/><Relationship Id="rId6" Type="http://schemas.openxmlformats.org/officeDocument/2006/relationships/image" Target="../media/image77.png"/><Relationship Id="rId7" Type="http://schemas.openxmlformats.org/officeDocument/2006/relationships/image" Target="../media/image76.png"/><Relationship Id="rId8" Type="http://schemas.openxmlformats.org/officeDocument/2006/relationships/image" Target="../media/image81.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notesSlide" Target="../notesSlides/notesSlide42.xml"/><Relationship Id="rId3" Type="http://schemas.openxmlformats.org/officeDocument/2006/relationships/image" Target="../media/image24.png"/><Relationship Id="rId4" Type="http://schemas.openxmlformats.org/officeDocument/2006/relationships/image" Target="../media/image25.png"/><Relationship Id="rId9" Type="http://schemas.openxmlformats.org/officeDocument/2006/relationships/image" Target="../media/image33.png"/><Relationship Id="rId5" Type="http://schemas.openxmlformats.org/officeDocument/2006/relationships/image" Target="../media/image39.png"/><Relationship Id="rId6" Type="http://schemas.openxmlformats.org/officeDocument/2006/relationships/image" Target="../media/image34.png"/><Relationship Id="rId7" Type="http://schemas.openxmlformats.org/officeDocument/2006/relationships/image" Target="../media/image26.png"/><Relationship Id="rId8" Type="http://schemas.openxmlformats.org/officeDocument/2006/relationships/image" Target="../media/image32.png"/><Relationship Id="rId10" Type="http://schemas.openxmlformats.org/officeDocument/2006/relationships/image" Target="../media/image28.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4.xml"/><Relationship Id="rId2" Type="http://schemas.openxmlformats.org/officeDocument/2006/relationships/notesSlide" Target="../notesSlides/notesSlide43.xml"/><Relationship Id="rId3" Type="http://schemas.openxmlformats.org/officeDocument/2006/relationships/image" Target="../media/image75.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44.xml"/><Relationship Id="rId3" Type="http://schemas.openxmlformats.org/officeDocument/2006/relationships/hyperlink" Target="https://lingo.fluentcommerce.com/apis/graphql/schema/" TargetMode="Externa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notesSlide" Target="../notesSlides/notesSlide48.xml"/><Relationship Id="rId3" Type="http://schemas.openxmlformats.org/officeDocument/2006/relationships/image" Target="../media/image24.png"/><Relationship Id="rId4" Type="http://schemas.openxmlformats.org/officeDocument/2006/relationships/image" Target="../media/image25.png"/><Relationship Id="rId9" Type="http://schemas.openxmlformats.org/officeDocument/2006/relationships/image" Target="../media/image33.png"/><Relationship Id="rId5" Type="http://schemas.openxmlformats.org/officeDocument/2006/relationships/image" Target="../media/image39.png"/><Relationship Id="rId6" Type="http://schemas.openxmlformats.org/officeDocument/2006/relationships/image" Target="../media/image34.png"/><Relationship Id="rId7" Type="http://schemas.openxmlformats.org/officeDocument/2006/relationships/image" Target="../media/image26.png"/><Relationship Id="rId8" Type="http://schemas.openxmlformats.org/officeDocument/2006/relationships/image" Target="../media/image32.png"/><Relationship Id="rId10" Type="http://schemas.openxmlformats.org/officeDocument/2006/relationships/image" Target="../media/image28.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notesSlide" Target="../notesSlides/notesSlide49.xml"/><Relationship Id="rId3" Type="http://schemas.openxmlformats.org/officeDocument/2006/relationships/image" Target="../media/image55.png"/><Relationship Id="rId4" Type="http://schemas.openxmlformats.org/officeDocument/2006/relationships/image" Target="../media/image57.png"/><Relationship Id="rId9" Type="http://schemas.openxmlformats.org/officeDocument/2006/relationships/image" Target="../media/image61.png"/><Relationship Id="rId5" Type="http://schemas.openxmlformats.org/officeDocument/2006/relationships/image" Target="../media/image58.png"/><Relationship Id="rId6" Type="http://schemas.openxmlformats.org/officeDocument/2006/relationships/image" Target="../media/image54.png"/><Relationship Id="rId7" Type="http://schemas.openxmlformats.org/officeDocument/2006/relationships/image" Target="../media/image59.png"/><Relationship Id="rId8" Type="http://schemas.openxmlformats.org/officeDocument/2006/relationships/image" Target="../media/image6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3.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50.xml"/><Relationship Id="rId3" Type="http://schemas.openxmlformats.org/officeDocument/2006/relationships/image" Target="../media/image78.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51.xml"/><Relationship Id="rId3" Type="http://schemas.openxmlformats.org/officeDocument/2006/relationships/hyperlink" Target="mailto:john.doe@example.com" TargetMode="External"/><Relationship Id="rId4" Type="http://schemas.openxmlformats.org/officeDocument/2006/relationships/hyperlink" Target="mailto:john.doe@example.com" TargetMode="External"/><Relationship Id="rId5" Type="http://schemas.openxmlformats.org/officeDocument/2006/relationships/hyperlink" Target="mailto:john.doe@example.com" TargetMode="External"/><Relationship Id="rId6" Type="http://schemas.openxmlformats.org/officeDocument/2006/relationships/hyperlink" Target="mailto:john.doe@example.com" TargetMode="Externa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53.xml"/><Relationship Id="rId3" Type="http://schemas.openxmlformats.org/officeDocument/2006/relationships/hyperlink" Target="https://lingo.fluentcommerce.com/apis/graphql/schema/" TargetMode="Externa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54.xml"/><Relationship Id="rId3" Type="http://schemas.openxmlformats.org/officeDocument/2006/relationships/image" Target="../media/image79.png"/><Relationship Id="rId4" Type="http://schemas.openxmlformats.org/officeDocument/2006/relationships/image" Target="../media/image84.png"/><Relationship Id="rId5" Type="http://schemas.openxmlformats.org/officeDocument/2006/relationships/image" Target="../media/image82.png"/><Relationship Id="rId6" Type="http://schemas.openxmlformats.org/officeDocument/2006/relationships/image" Target="../media/image83.png"/><Relationship Id="rId7" Type="http://schemas.openxmlformats.org/officeDocument/2006/relationships/image" Target="../media/image86.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3.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56.xml"/><Relationship Id="rId3" Type="http://schemas.openxmlformats.org/officeDocument/2006/relationships/image" Target="../media/image80.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notesSlide" Target="../notesSlides/notesSlide6.xml"/><Relationship Id="rId3" Type="http://schemas.openxmlformats.org/officeDocument/2006/relationships/image" Target="../media/image24.png"/><Relationship Id="rId4" Type="http://schemas.openxmlformats.org/officeDocument/2006/relationships/image" Target="../media/image25.png"/><Relationship Id="rId9" Type="http://schemas.openxmlformats.org/officeDocument/2006/relationships/image" Target="../media/image33.png"/><Relationship Id="rId5" Type="http://schemas.openxmlformats.org/officeDocument/2006/relationships/image" Target="../media/image39.png"/><Relationship Id="rId6" Type="http://schemas.openxmlformats.org/officeDocument/2006/relationships/image" Target="../media/image34.png"/><Relationship Id="rId7" Type="http://schemas.openxmlformats.org/officeDocument/2006/relationships/image" Target="../media/image26.png"/><Relationship Id="rId8" Type="http://schemas.openxmlformats.org/officeDocument/2006/relationships/image" Target="../media/image32.png"/><Relationship Id="rId10" Type="http://schemas.openxmlformats.org/officeDocument/2006/relationships/image" Target="../media/image2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notesSlide" Target="../notesSlides/notesSlide7.xml"/><Relationship Id="rId3" Type="http://schemas.openxmlformats.org/officeDocument/2006/relationships/image" Target="../media/image29.png"/><Relationship Id="rId4" Type="http://schemas.openxmlformats.org/officeDocument/2006/relationships/image" Target="../media/image36.png"/><Relationship Id="rId9" Type="http://schemas.openxmlformats.org/officeDocument/2006/relationships/image" Target="../media/image35.png"/><Relationship Id="rId5" Type="http://schemas.openxmlformats.org/officeDocument/2006/relationships/image" Target="../media/image38.png"/><Relationship Id="rId6" Type="http://schemas.openxmlformats.org/officeDocument/2006/relationships/image" Target="../media/image30.png"/><Relationship Id="rId7" Type="http://schemas.openxmlformats.org/officeDocument/2006/relationships/image" Target="../media/image31.png"/><Relationship Id="rId8" Type="http://schemas.openxmlformats.org/officeDocument/2006/relationships/image" Target="../media/image40.png"/><Relationship Id="rId11" Type="http://schemas.openxmlformats.org/officeDocument/2006/relationships/image" Target="../media/image41.png"/><Relationship Id="rId10" Type="http://schemas.openxmlformats.org/officeDocument/2006/relationships/image" Target="../media/image37.png"/><Relationship Id="rId13" Type="http://schemas.openxmlformats.org/officeDocument/2006/relationships/image" Target="../media/image45.png"/><Relationship Id="rId12" Type="http://schemas.openxmlformats.org/officeDocument/2006/relationships/image" Target="../media/image4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8.xml"/><Relationship Id="rId3" Type="http://schemas.openxmlformats.org/officeDocument/2006/relationships/image" Target="../media/image46.png"/><Relationship Id="rId4" Type="http://schemas.openxmlformats.org/officeDocument/2006/relationships/image" Target="../media/image4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1.xml"/><Relationship Id="rId2" Type="http://schemas.openxmlformats.org/officeDocument/2006/relationships/notesSlide" Target="../notesSlides/notesSlide9.xml"/><Relationship Id="rId3" Type="http://schemas.openxmlformats.org/officeDocument/2006/relationships/image" Target="../media/image30.png"/><Relationship Id="rId4" Type="http://schemas.openxmlformats.org/officeDocument/2006/relationships/image" Target="../media/image38.png"/><Relationship Id="rId5" Type="http://schemas.openxmlformats.org/officeDocument/2006/relationships/hyperlink" Target="about:blank" TargetMode="External"/><Relationship Id="rId6" Type="http://schemas.openxmlformats.org/officeDocument/2006/relationships/hyperlink" Target="https://lingo.fluentcommerce.com/DEVELOPERS/fluentapis/rest/overview/"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4" name="Shape 504"/>
        <p:cNvGrpSpPr/>
        <p:nvPr/>
      </p:nvGrpSpPr>
      <p:grpSpPr>
        <a:xfrm>
          <a:off x="0" y="0"/>
          <a:ext cx="0" cy="0"/>
          <a:chOff x="0" y="0"/>
          <a:chExt cx="0" cy="0"/>
        </a:xfrm>
      </p:grpSpPr>
      <p:sp>
        <p:nvSpPr>
          <p:cNvPr id="505" name="Google Shape;505;p68"/>
          <p:cNvSpPr txBox="1"/>
          <p:nvPr>
            <p:ph idx="1" type="body"/>
          </p:nvPr>
        </p:nvSpPr>
        <p:spPr>
          <a:xfrm>
            <a:off x="360760" y="1959157"/>
            <a:ext cx="6178263" cy="926700"/>
          </a:xfrm>
          <a:prstGeom prst="rect">
            <a:avLst/>
          </a:prstGeom>
          <a:noFill/>
          <a:ln>
            <a:noFill/>
          </a:ln>
        </p:spPr>
        <p:txBody>
          <a:bodyPr anchorCtr="0" anchor="t" bIns="34275" lIns="68575" spcFirstLastPara="1" rIns="67500" wrap="square" tIns="34275">
            <a:noAutofit/>
          </a:bodyPr>
          <a:lstStyle/>
          <a:p>
            <a:pPr indent="0" lvl="0" marL="0" rtl="0" algn="l">
              <a:lnSpc>
                <a:spcPct val="100000"/>
              </a:lnSpc>
              <a:spcBef>
                <a:spcPts val="0"/>
              </a:spcBef>
              <a:spcAft>
                <a:spcPts val="0"/>
              </a:spcAft>
              <a:buSzPts val="3300"/>
              <a:buNone/>
            </a:pPr>
            <a:r>
              <a:rPr lang="en-GB" sz="2800">
                <a:solidFill>
                  <a:srgbClr val="FFFFFF"/>
                </a:solidFill>
              </a:rPr>
              <a:t>{{Client}}</a:t>
            </a:r>
            <a:br>
              <a:rPr lang="en-GB">
                <a:solidFill>
                  <a:srgbClr val="FFFFFF"/>
                </a:solidFill>
              </a:rPr>
            </a:br>
            <a:endParaRPr sz="2400">
              <a:solidFill>
                <a:srgbClr val="FFFFFF"/>
              </a:solidFill>
            </a:endParaRPr>
          </a:p>
          <a:p>
            <a:pPr indent="0" lvl="0" marL="0" rtl="0" algn="l">
              <a:lnSpc>
                <a:spcPct val="100000"/>
              </a:lnSpc>
              <a:spcBef>
                <a:spcPts val="0"/>
              </a:spcBef>
              <a:spcAft>
                <a:spcPts val="0"/>
              </a:spcAft>
              <a:buSzPts val="3300"/>
              <a:buNone/>
            </a:pPr>
            <a:r>
              <a:rPr b="0" lang="en-GB" sz="2700">
                <a:solidFill>
                  <a:srgbClr val="FFFFFF"/>
                </a:solidFill>
              </a:rPr>
              <a:t>Integrations </a:t>
            </a:r>
            <a:r>
              <a:rPr b="0" lang="en-GB" sz="2700">
                <a:solidFill>
                  <a:schemeClr val="lt1"/>
                </a:solidFill>
              </a:rPr>
              <a:t> – Discovery Workshop #{{X}}</a:t>
            </a:r>
            <a:endParaRPr b="0" sz="2700">
              <a:solidFill>
                <a:schemeClr val="lt1"/>
              </a:solidFill>
              <a:highlight>
                <a:srgbClr val="FFFF00"/>
              </a:highlight>
            </a:endParaRPr>
          </a:p>
          <a:p>
            <a:pPr indent="0" lvl="0" marL="0" rtl="0" algn="l">
              <a:lnSpc>
                <a:spcPct val="100000"/>
              </a:lnSpc>
              <a:spcBef>
                <a:spcPts val="0"/>
              </a:spcBef>
              <a:spcAft>
                <a:spcPts val="0"/>
              </a:spcAft>
              <a:buSzPts val="3300"/>
              <a:buNone/>
            </a:pPr>
            <a:r>
              <a:t/>
            </a:r>
            <a:endParaRPr b="0" sz="2700">
              <a:solidFill>
                <a:srgbClr val="FFFFFF"/>
              </a:solidFill>
            </a:endParaRPr>
          </a:p>
        </p:txBody>
      </p:sp>
      <p:sp>
        <p:nvSpPr>
          <p:cNvPr id="506" name="Google Shape;506;p68"/>
          <p:cNvSpPr txBox="1"/>
          <p:nvPr>
            <p:ph idx="2" type="body"/>
          </p:nvPr>
        </p:nvSpPr>
        <p:spPr>
          <a:xfrm>
            <a:off x="360760" y="3910477"/>
            <a:ext cx="5431200" cy="469500"/>
          </a:xfrm>
          <a:prstGeom prst="rect">
            <a:avLst/>
          </a:prstGeom>
          <a:noFill/>
          <a:ln>
            <a:noFill/>
          </a:ln>
        </p:spPr>
        <p:txBody>
          <a:bodyPr anchorCtr="0" anchor="t" bIns="34275" lIns="68575" spcFirstLastPara="1" rIns="67500" wrap="square" tIns="34275">
            <a:noAutofit/>
          </a:bodyPr>
          <a:lstStyle/>
          <a:p>
            <a:pPr indent="0" lvl="0" marL="0" rtl="0" algn="l">
              <a:spcBef>
                <a:spcPts val="0"/>
              </a:spcBef>
              <a:spcAft>
                <a:spcPts val="0"/>
              </a:spcAft>
              <a:buClr>
                <a:schemeClr val="dk1"/>
              </a:buClr>
              <a:buSzPts val="1200"/>
              <a:buFont typeface="Arial"/>
              <a:buNone/>
            </a:pPr>
            <a:r>
              <a:rPr lang="en-GB">
                <a:solidFill>
                  <a:schemeClr val="lt1"/>
                </a:solidFill>
              </a:rPr>
              <a:t>{{month X</a:t>
            </a:r>
            <a:r>
              <a:rPr baseline="30000" lang="en-GB">
                <a:solidFill>
                  <a:schemeClr val="lt1"/>
                </a:solidFill>
              </a:rPr>
              <a:t>th</a:t>
            </a:r>
            <a:r>
              <a:rPr lang="en-GB">
                <a:solidFill>
                  <a:schemeClr val="lt1"/>
                </a:solidFill>
              </a:rPr>
              <a:t>, year}}</a:t>
            </a:r>
            <a:endParaRPr>
              <a:solidFill>
                <a:srgbClr val="FFFFFF"/>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0" name="Shape 680"/>
        <p:cNvGrpSpPr/>
        <p:nvPr/>
      </p:nvGrpSpPr>
      <p:grpSpPr>
        <a:xfrm>
          <a:off x="0" y="0"/>
          <a:ext cx="0" cy="0"/>
          <a:chOff x="0" y="0"/>
          <a:chExt cx="0" cy="0"/>
        </a:xfrm>
      </p:grpSpPr>
      <p:sp>
        <p:nvSpPr>
          <p:cNvPr id="681" name="Google Shape;681;p77"/>
          <p:cNvSpPr txBox="1"/>
          <p:nvPr>
            <p:ph type="ctrTitle"/>
          </p:nvPr>
        </p:nvSpPr>
        <p:spPr>
          <a:xfrm>
            <a:off x="358775" y="270988"/>
            <a:ext cx="8426400" cy="5589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GB"/>
              <a:t>Authentication - OAuth</a:t>
            </a:r>
            <a:endParaRPr/>
          </a:p>
        </p:txBody>
      </p:sp>
      <p:sp>
        <p:nvSpPr>
          <p:cNvPr id="682" name="Google Shape;682;p77"/>
          <p:cNvSpPr txBox="1"/>
          <p:nvPr>
            <p:ph idx="1" type="body"/>
          </p:nvPr>
        </p:nvSpPr>
        <p:spPr>
          <a:xfrm>
            <a:off x="384750" y="1277975"/>
            <a:ext cx="8426400" cy="34761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br>
              <a:rPr lang="en-GB">
                <a:latin typeface="Courier New"/>
                <a:ea typeface="Courier New"/>
                <a:cs typeface="Courier New"/>
                <a:sym typeface="Courier New"/>
              </a:rPr>
            </a:br>
            <a:br>
              <a:rPr lang="en-GB">
                <a:latin typeface="Courier New"/>
                <a:ea typeface="Courier New"/>
                <a:cs typeface="Courier New"/>
                <a:sym typeface="Courier New"/>
              </a:rPr>
            </a:br>
            <a:r>
              <a:rPr lang="en-GB">
                <a:latin typeface="Lato"/>
                <a:ea typeface="Lato"/>
                <a:cs typeface="Lato"/>
                <a:sym typeface="Lato"/>
              </a:rPr>
              <a:t>Best Practices:</a:t>
            </a:r>
            <a:endParaRPr>
              <a:latin typeface="Lato"/>
              <a:ea typeface="Lato"/>
              <a:cs typeface="Lato"/>
              <a:sym typeface="Lato"/>
            </a:endParaRPr>
          </a:p>
          <a:p>
            <a:pPr indent="-298450" lvl="0" marL="457200" rtl="0" algn="l">
              <a:lnSpc>
                <a:spcPct val="115000"/>
              </a:lnSpc>
              <a:spcBef>
                <a:spcPts val="1600"/>
              </a:spcBef>
              <a:spcAft>
                <a:spcPts val="0"/>
              </a:spcAft>
              <a:buSzPts val="1100"/>
              <a:buFont typeface="Lato"/>
              <a:buChar char="•"/>
            </a:pPr>
            <a:r>
              <a:rPr lang="en-GB">
                <a:latin typeface="Lato"/>
                <a:ea typeface="Lato"/>
                <a:cs typeface="Lato"/>
                <a:sym typeface="Lato"/>
              </a:rPr>
              <a:t>Cache the oauth token.</a:t>
            </a:r>
            <a:endParaRPr>
              <a:latin typeface="Lato"/>
              <a:ea typeface="Lato"/>
              <a:cs typeface="Lato"/>
              <a:sym typeface="Lato"/>
            </a:endParaRPr>
          </a:p>
          <a:p>
            <a:pPr indent="-298450" lvl="0" marL="457200" rtl="0" algn="l">
              <a:lnSpc>
                <a:spcPct val="115000"/>
              </a:lnSpc>
              <a:spcBef>
                <a:spcPts val="0"/>
              </a:spcBef>
              <a:spcAft>
                <a:spcPts val="0"/>
              </a:spcAft>
              <a:buSzPts val="1100"/>
              <a:buFont typeface="Lato"/>
              <a:buChar char="•"/>
            </a:pPr>
            <a:r>
              <a:rPr lang="en-GB">
                <a:latin typeface="Lato"/>
                <a:ea typeface="Lato"/>
                <a:cs typeface="Lato"/>
                <a:sym typeface="Lato"/>
              </a:rPr>
              <a:t>Re-oauth upon </a:t>
            </a:r>
            <a:r>
              <a:rPr lang="en-GB">
                <a:latin typeface="Lato"/>
                <a:ea typeface="Lato"/>
                <a:cs typeface="Lato"/>
                <a:sym typeface="Lato"/>
              </a:rPr>
              <a:t>receiving a </a:t>
            </a:r>
            <a:r>
              <a:rPr lang="en-GB">
                <a:latin typeface="Lato"/>
                <a:ea typeface="Lato"/>
                <a:cs typeface="Lato"/>
                <a:sym typeface="Lato"/>
              </a:rPr>
              <a:t>HTTP 401 API response (REST and GraphQL).</a:t>
            </a:r>
            <a:endParaRPr>
              <a:latin typeface="Lato"/>
              <a:ea typeface="Lato"/>
              <a:cs typeface="Lato"/>
              <a:sym typeface="Lato"/>
            </a:endParaRPr>
          </a:p>
          <a:p>
            <a:pPr indent="-298450" lvl="0" marL="457200" rtl="0" algn="l">
              <a:lnSpc>
                <a:spcPct val="115000"/>
              </a:lnSpc>
              <a:spcBef>
                <a:spcPts val="0"/>
              </a:spcBef>
              <a:spcAft>
                <a:spcPts val="0"/>
              </a:spcAft>
              <a:buSzPts val="1100"/>
              <a:buFont typeface="Lato"/>
              <a:buChar char="•"/>
            </a:pPr>
            <a:r>
              <a:rPr lang="en-GB">
                <a:latin typeface="Lato"/>
                <a:ea typeface="Lato"/>
                <a:cs typeface="Lato"/>
                <a:sym typeface="Lato"/>
              </a:rPr>
              <a:t>Expiry time of a token is an indication when the token will expire. A small time window exists where the expiry time is 0, however a oauth request won’t provide a new token.</a:t>
            </a:r>
            <a:endParaRPr>
              <a:latin typeface="Lato"/>
              <a:ea typeface="Lato"/>
              <a:cs typeface="Lato"/>
              <a:sym typeface="Lato"/>
            </a:endParaRPr>
          </a:p>
          <a:p>
            <a:pPr indent="-298450" lvl="0" marL="457200" rtl="0" algn="l">
              <a:lnSpc>
                <a:spcPct val="115000"/>
              </a:lnSpc>
              <a:spcBef>
                <a:spcPts val="0"/>
              </a:spcBef>
              <a:spcAft>
                <a:spcPts val="0"/>
              </a:spcAft>
              <a:buSzPts val="1100"/>
              <a:buFont typeface="Lato"/>
              <a:buChar char="•"/>
            </a:pPr>
            <a:r>
              <a:rPr lang="en-GB">
                <a:latin typeface="Lato"/>
                <a:ea typeface="Lato"/>
                <a:cs typeface="Lato"/>
                <a:sym typeface="Lato"/>
              </a:rPr>
              <a:t>Refresh token functionality is not available.</a:t>
            </a:r>
            <a:endParaRPr>
              <a:latin typeface="Lato"/>
              <a:ea typeface="Lato"/>
              <a:cs typeface="Lato"/>
              <a:sym typeface="Lato"/>
            </a:endParaRPr>
          </a:p>
          <a:p>
            <a:pPr indent="-298450" lvl="0" marL="457200" rtl="0" algn="l">
              <a:lnSpc>
                <a:spcPct val="115000"/>
              </a:lnSpc>
              <a:spcBef>
                <a:spcPts val="0"/>
              </a:spcBef>
              <a:spcAft>
                <a:spcPts val="0"/>
              </a:spcAft>
              <a:buSzPts val="1100"/>
              <a:buFont typeface="Lato"/>
              <a:buChar char="•"/>
            </a:pPr>
            <a:r>
              <a:rPr lang="en-GB">
                <a:latin typeface="Lato"/>
                <a:ea typeface="Lato"/>
                <a:cs typeface="Lato"/>
                <a:sym typeface="Lato"/>
              </a:rPr>
              <a:t>The oauth response will provide the primary retailer id that the user is linked. No retailer id in the response indicate that the primary retailer id is not set for the user (account user)</a:t>
            </a:r>
            <a:br>
              <a:rPr lang="en-GB">
                <a:latin typeface="Lato"/>
                <a:ea typeface="Lato"/>
                <a:cs typeface="Lato"/>
                <a:sym typeface="Lato"/>
              </a:rPr>
            </a:br>
            <a:endParaRPr>
              <a:latin typeface="Lato"/>
              <a:ea typeface="Lato"/>
              <a:cs typeface="Lato"/>
              <a:sym typeface="Lato"/>
            </a:endParaRPr>
          </a:p>
        </p:txBody>
      </p:sp>
      <p:sp>
        <p:nvSpPr>
          <p:cNvPr id="683" name="Google Shape;683;p77"/>
          <p:cNvSpPr/>
          <p:nvPr/>
        </p:nvSpPr>
        <p:spPr>
          <a:xfrm>
            <a:off x="384750" y="963125"/>
            <a:ext cx="8374500" cy="441900"/>
          </a:xfrm>
          <a:prstGeom prst="rect">
            <a:avLst/>
          </a:prstGeom>
          <a:solidFill>
            <a:srgbClr val="EDE8FE"/>
          </a:solid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lang="en-GB" sz="1200" u="sng">
                <a:solidFill>
                  <a:schemeClr val="hlink"/>
                </a:solidFill>
                <a:latin typeface="Courier New"/>
                <a:ea typeface="Courier New"/>
                <a:cs typeface="Courier New"/>
                <a:sym typeface="Courier New"/>
              </a:rPr>
              <a:t>https://lingo.fluentcommerce.com/apis/authentication/</a:t>
            </a:r>
            <a:endParaRPr sz="1200" u="sng">
              <a:solidFill>
                <a:schemeClr val="hlink"/>
              </a:solidFill>
              <a:latin typeface="Courier New"/>
              <a:ea typeface="Courier New"/>
              <a:cs typeface="Courier New"/>
              <a:sym typeface="Courier New"/>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7" name="Shape 687"/>
        <p:cNvGrpSpPr/>
        <p:nvPr/>
      </p:nvGrpSpPr>
      <p:grpSpPr>
        <a:xfrm>
          <a:off x="0" y="0"/>
          <a:ext cx="0" cy="0"/>
          <a:chOff x="0" y="0"/>
          <a:chExt cx="0" cy="0"/>
        </a:xfrm>
      </p:grpSpPr>
      <p:sp>
        <p:nvSpPr>
          <p:cNvPr id="688" name="Google Shape;688;p78"/>
          <p:cNvSpPr/>
          <p:nvPr/>
        </p:nvSpPr>
        <p:spPr>
          <a:xfrm>
            <a:off x="358775" y="2389900"/>
            <a:ext cx="8426400" cy="1857300"/>
          </a:xfrm>
          <a:prstGeom prst="rect">
            <a:avLst/>
          </a:prstGeom>
          <a:solidFill>
            <a:srgbClr val="F0F9FF"/>
          </a:solidFill>
          <a:ln>
            <a:noFill/>
          </a:ln>
        </p:spPr>
        <p:txBody>
          <a:bodyPr anchorCtr="0" anchor="ctr" bIns="91425" lIns="91425" spcFirstLastPara="1" rIns="91425" wrap="square" tIns="91425">
            <a:noAutofit/>
          </a:bodyPr>
          <a:lstStyle/>
          <a:p>
            <a:pPr indent="0" lvl="0" marL="0" marR="0" rtl="0" algn="l">
              <a:spcBef>
                <a:spcPts val="0"/>
              </a:spcBef>
              <a:spcAft>
                <a:spcPts val="0"/>
              </a:spcAft>
              <a:buNone/>
            </a:pPr>
            <a:r>
              <a:t/>
            </a:r>
            <a:endParaRPr sz="1000">
              <a:solidFill>
                <a:srgbClr val="1298D9"/>
              </a:solidFill>
              <a:latin typeface="Arial"/>
              <a:ea typeface="Arial"/>
              <a:cs typeface="Arial"/>
              <a:sym typeface="Arial"/>
            </a:endParaRPr>
          </a:p>
        </p:txBody>
      </p:sp>
      <p:sp>
        <p:nvSpPr>
          <p:cNvPr id="689" name="Google Shape;689;p78"/>
          <p:cNvSpPr txBox="1"/>
          <p:nvPr>
            <p:ph type="ctrTitle"/>
          </p:nvPr>
        </p:nvSpPr>
        <p:spPr>
          <a:xfrm>
            <a:off x="358775" y="270988"/>
            <a:ext cx="8426400" cy="5589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GB">
                <a:solidFill>
                  <a:schemeClr val="dk1"/>
                </a:solidFill>
                <a:latin typeface="Lato"/>
                <a:ea typeface="Lato"/>
                <a:cs typeface="Lato"/>
                <a:sym typeface="Lato"/>
              </a:rPr>
              <a:t>Fluent </a:t>
            </a:r>
            <a:r>
              <a:rPr lang="en-GB">
                <a:solidFill>
                  <a:schemeClr val="dk1"/>
                </a:solidFill>
                <a:latin typeface="Lato"/>
                <a:ea typeface="Lato"/>
                <a:cs typeface="Lato"/>
                <a:sym typeface="Lato"/>
              </a:rPr>
              <a:t>GraphQL API</a:t>
            </a:r>
            <a:endParaRPr>
              <a:solidFill>
                <a:schemeClr val="dk1"/>
              </a:solidFill>
              <a:latin typeface="Lato"/>
              <a:ea typeface="Lato"/>
              <a:cs typeface="Lato"/>
              <a:sym typeface="Lato"/>
            </a:endParaRPr>
          </a:p>
        </p:txBody>
      </p:sp>
      <p:grpSp>
        <p:nvGrpSpPr>
          <p:cNvPr id="690" name="Google Shape;690;p78"/>
          <p:cNvGrpSpPr/>
          <p:nvPr/>
        </p:nvGrpSpPr>
        <p:grpSpPr>
          <a:xfrm>
            <a:off x="1191600" y="2675539"/>
            <a:ext cx="583500" cy="583500"/>
            <a:chOff x="5398900" y="2160539"/>
            <a:chExt cx="583500" cy="583500"/>
          </a:xfrm>
        </p:grpSpPr>
        <p:sp>
          <p:nvSpPr>
            <p:cNvPr id="691" name="Google Shape;691;p78"/>
            <p:cNvSpPr/>
            <p:nvPr/>
          </p:nvSpPr>
          <p:spPr>
            <a:xfrm>
              <a:off x="5398900" y="2160539"/>
              <a:ext cx="583500" cy="583500"/>
            </a:xfrm>
            <a:prstGeom prst="roundRect">
              <a:avLst>
                <a:gd fmla="val 16667" name="adj"/>
              </a:avLst>
            </a:prstGeom>
            <a:solidFill>
              <a:srgbClr val="701C7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692" name="Google Shape;692;p78"/>
            <p:cNvPicPr preferRelativeResize="0"/>
            <p:nvPr/>
          </p:nvPicPr>
          <p:blipFill rotWithShape="1">
            <a:blip r:embed="rId3">
              <a:alphaModFix/>
            </a:blip>
            <a:srcRect b="0" l="0" r="0" t="0"/>
            <a:stretch/>
          </p:blipFill>
          <p:spPr>
            <a:xfrm>
              <a:off x="5467645" y="2223262"/>
              <a:ext cx="445960" cy="458100"/>
            </a:xfrm>
            <a:prstGeom prst="rect">
              <a:avLst/>
            </a:prstGeom>
            <a:noFill/>
            <a:ln>
              <a:noFill/>
            </a:ln>
          </p:spPr>
        </p:pic>
      </p:grpSp>
      <p:grpSp>
        <p:nvGrpSpPr>
          <p:cNvPr id="693" name="Google Shape;693;p78"/>
          <p:cNvGrpSpPr/>
          <p:nvPr/>
        </p:nvGrpSpPr>
        <p:grpSpPr>
          <a:xfrm>
            <a:off x="3250691" y="2675539"/>
            <a:ext cx="583500" cy="583500"/>
            <a:chOff x="5398900" y="2160539"/>
            <a:chExt cx="583500" cy="583500"/>
          </a:xfrm>
        </p:grpSpPr>
        <p:sp>
          <p:nvSpPr>
            <p:cNvPr id="694" name="Google Shape;694;p78"/>
            <p:cNvSpPr/>
            <p:nvPr/>
          </p:nvSpPr>
          <p:spPr>
            <a:xfrm>
              <a:off x="5398900" y="2160539"/>
              <a:ext cx="583500" cy="583500"/>
            </a:xfrm>
            <a:prstGeom prst="roundRect">
              <a:avLst>
                <a:gd fmla="val 16667" name="adj"/>
              </a:avLst>
            </a:prstGeom>
            <a:solidFill>
              <a:srgbClr val="701C7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695" name="Google Shape;695;p78"/>
            <p:cNvPicPr preferRelativeResize="0"/>
            <p:nvPr/>
          </p:nvPicPr>
          <p:blipFill rotWithShape="1">
            <a:blip r:embed="rId3">
              <a:alphaModFix/>
            </a:blip>
            <a:srcRect b="0" l="0" r="0" t="0"/>
            <a:stretch/>
          </p:blipFill>
          <p:spPr>
            <a:xfrm>
              <a:off x="5467645" y="2223262"/>
              <a:ext cx="445960" cy="458100"/>
            </a:xfrm>
            <a:prstGeom prst="rect">
              <a:avLst/>
            </a:prstGeom>
            <a:noFill/>
            <a:ln>
              <a:noFill/>
            </a:ln>
          </p:spPr>
        </p:pic>
      </p:grpSp>
      <p:grpSp>
        <p:nvGrpSpPr>
          <p:cNvPr id="696" name="Google Shape;696;p78"/>
          <p:cNvGrpSpPr/>
          <p:nvPr/>
        </p:nvGrpSpPr>
        <p:grpSpPr>
          <a:xfrm>
            <a:off x="5309783" y="2675539"/>
            <a:ext cx="583500" cy="583500"/>
            <a:chOff x="5398900" y="2160539"/>
            <a:chExt cx="583500" cy="583500"/>
          </a:xfrm>
        </p:grpSpPr>
        <p:sp>
          <p:nvSpPr>
            <p:cNvPr id="697" name="Google Shape;697;p78"/>
            <p:cNvSpPr/>
            <p:nvPr/>
          </p:nvSpPr>
          <p:spPr>
            <a:xfrm>
              <a:off x="5398900" y="2160539"/>
              <a:ext cx="583500" cy="583500"/>
            </a:xfrm>
            <a:prstGeom prst="roundRect">
              <a:avLst>
                <a:gd fmla="val 16667" name="adj"/>
              </a:avLst>
            </a:prstGeom>
            <a:solidFill>
              <a:srgbClr val="701C7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698" name="Google Shape;698;p78"/>
            <p:cNvPicPr preferRelativeResize="0"/>
            <p:nvPr/>
          </p:nvPicPr>
          <p:blipFill rotWithShape="1">
            <a:blip r:embed="rId3">
              <a:alphaModFix/>
            </a:blip>
            <a:srcRect b="0" l="0" r="0" t="0"/>
            <a:stretch/>
          </p:blipFill>
          <p:spPr>
            <a:xfrm>
              <a:off x="5467645" y="2223262"/>
              <a:ext cx="445960" cy="458100"/>
            </a:xfrm>
            <a:prstGeom prst="rect">
              <a:avLst/>
            </a:prstGeom>
            <a:noFill/>
            <a:ln>
              <a:noFill/>
            </a:ln>
          </p:spPr>
        </p:pic>
      </p:grpSp>
      <p:grpSp>
        <p:nvGrpSpPr>
          <p:cNvPr id="699" name="Google Shape;699;p78"/>
          <p:cNvGrpSpPr/>
          <p:nvPr/>
        </p:nvGrpSpPr>
        <p:grpSpPr>
          <a:xfrm>
            <a:off x="7368875" y="2675539"/>
            <a:ext cx="583500" cy="583500"/>
            <a:chOff x="5398900" y="2160539"/>
            <a:chExt cx="583500" cy="583500"/>
          </a:xfrm>
        </p:grpSpPr>
        <p:sp>
          <p:nvSpPr>
            <p:cNvPr id="700" name="Google Shape;700;p78"/>
            <p:cNvSpPr/>
            <p:nvPr/>
          </p:nvSpPr>
          <p:spPr>
            <a:xfrm>
              <a:off x="5398900" y="2160539"/>
              <a:ext cx="583500" cy="583500"/>
            </a:xfrm>
            <a:prstGeom prst="roundRect">
              <a:avLst>
                <a:gd fmla="val 16667" name="adj"/>
              </a:avLst>
            </a:prstGeom>
            <a:solidFill>
              <a:srgbClr val="701C7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701" name="Google Shape;701;p78"/>
            <p:cNvPicPr preferRelativeResize="0"/>
            <p:nvPr/>
          </p:nvPicPr>
          <p:blipFill rotWithShape="1">
            <a:blip r:embed="rId3">
              <a:alphaModFix/>
            </a:blip>
            <a:srcRect b="0" l="0" r="0" t="0"/>
            <a:stretch/>
          </p:blipFill>
          <p:spPr>
            <a:xfrm>
              <a:off x="5467645" y="2223262"/>
              <a:ext cx="445960" cy="458100"/>
            </a:xfrm>
            <a:prstGeom prst="rect">
              <a:avLst/>
            </a:prstGeom>
            <a:noFill/>
            <a:ln>
              <a:noFill/>
            </a:ln>
          </p:spPr>
        </p:pic>
      </p:grpSp>
      <p:sp>
        <p:nvSpPr>
          <p:cNvPr id="702" name="Google Shape;702;p78"/>
          <p:cNvSpPr txBox="1"/>
          <p:nvPr/>
        </p:nvSpPr>
        <p:spPr>
          <a:xfrm>
            <a:off x="568800" y="3399259"/>
            <a:ext cx="1829100" cy="4719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1" i="0" lang="en-GB" sz="1400" u="none" cap="none" strike="noStrike">
                <a:solidFill>
                  <a:srgbClr val="434343"/>
                </a:solidFill>
                <a:latin typeface="Lato"/>
                <a:ea typeface="Lato"/>
                <a:cs typeface="Lato"/>
                <a:sym typeface="Lato"/>
              </a:rPr>
              <a:t>Efficiency</a:t>
            </a:r>
            <a:endParaRPr b="1" i="0" sz="1400" u="none" cap="none" strike="noStrike">
              <a:solidFill>
                <a:srgbClr val="434343"/>
              </a:solidFill>
              <a:latin typeface="Lato"/>
              <a:ea typeface="Lato"/>
              <a:cs typeface="Lato"/>
              <a:sym typeface="Lato"/>
            </a:endParaRPr>
          </a:p>
        </p:txBody>
      </p:sp>
      <p:sp>
        <p:nvSpPr>
          <p:cNvPr id="703" name="Google Shape;703;p78"/>
          <p:cNvSpPr txBox="1"/>
          <p:nvPr/>
        </p:nvSpPr>
        <p:spPr>
          <a:xfrm>
            <a:off x="2627885" y="3399257"/>
            <a:ext cx="1829100" cy="4719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1" i="0" lang="en-GB" sz="1400" u="none" cap="none" strike="noStrike">
                <a:solidFill>
                  <a:srgbClr val="434343"/>
                </a:solidFill>
                <a:latin typeface="Lato"/>
                <a:ea typeface="Lato"/>
                <a:cs typeface="Lato"/>
                <a:sym typeface="Lato"/>
              </a:rPr>
              <a:t>Flexibility</a:t>
            </a:r>
            <a:endParaRPr b="1" i="0" sz="1400" u="none" cap="none" strike="noStrike">
              <a:solidFill>
                <a:srgbClr val="434343"/>
              </a:solidFill>
              <a:latin typeface="Lato"/>
              <a:ea typeface="Lato"/>
              <a:cs typeface="Lato"/>
              <a:sym typeface="Lato"/>
            </a:endParaRPr>
          </a:p>
        </p:txBody>
      </p:sp>
      <p:sp>
        <p:nvSpPr>
          <p:cNvPr id="704" name="Google Shape;704;p78"/>
          <p:cNvSpPr txBox="1"/>
          <p:nvPr/>
        </p:nvSpPr>
        <p:spPr>
          <a:xfrm>
            <a:off x="4686976" y="3399250"/>
            <a:ext cx="1829100" cy="4719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1" i="0" lang="en-GB" sz="1400" u="none" cap="none" strike="noStrike">
                <a:solidFill>
                  <a:srgbClr val="434343"/>
                </a:solidFill>
                <a:latin typeface="Lato"/>
                <a:ea typeface="Lato"/>
                <a:cs typeface="Lato"/>
                <a:sym typeface="Lato"/>
              </a:rPr>
              <a:t>Unification</a:t>
            </a:r>
            <a:endParaRPr b="1" i="0" sz="1400" u="none" cap="none" strike="noStrike">
              <a:solidFill>
                <a:srgbClr val="434343"/>
              </a:solidFill>
              <a:latin typeface="Lato"/>
              <a:ea typeface="Lato"/>
              <a:cs typeface="Lato"/>
              <a:sym typeface="Lato"/>
            </a:endParaRPr>
          </a:p>
        </p:txBody>
      </p:sp>
      <p:sp>
        <p:nvSpPr>
          <p:cNvPr id="705" name="Google Shape;705;p78"/>
          <p:cNvSpPr txBox="1"/>
          <p:nvPr/>
        </p:nvSpPr>
        <p:spPr>
          <a:xfrm>
            <a:off x="6746082" y="3399250"/>
            <a:ext cx="1829100" cy="4719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1" i="0" lang="en-GB" sz="1400" u="none" cap="none" strike="noStrike">
                <a:solidFill>
                  <a:srgbClr val="434343"/>
                </a:solidFill>
                <a:latin typeface="Lato"/>
                <a:ea typeface="Lato"/>
                <a:cs typeface="Lato"/>
                <a:sym typeface="Lato"/>
              </a:rPr>
              <a:t>Introspection</a:t>
            </a:r>
            <a:endParaRPr b="1" i="0" sz="1400" u="none" cap="none" strike="noStrike">
              <a:solidFill>
                <a:srgbClr val="434343"/>
              </a:solidFill>
              <a:latin typeface="Lato"/>
              <a:ea typeface="Lato"/>
              <a:cs typeface="Lato"/>
              <a:sym typeface="Lato"/>
            </a:endParaRPr>
          </a:p>
          <a:p>
            <a:pPr indent="0" lvl="0" marL="0" marR="0" rtl="0" algn="ctr">
              <a:lnSpc>
                <a:spcPct val="100000"/>
              </a:lnSpc>
              <a:spcBef>
                <a:spcPts val="0"/>
              </a:spcBef>
              <a:spcAft>
                <a:spcPts val="0"/>
              </a:spcAft>
              <a:buClr>
                <a:srgbClr val="000000"/>
              </a:buClr>
              <a:buSzPts val="1400"/>
              <a:buFont typeface="Arial"/>
              <a:buNone/>
            </a:pPr>
            <a:r>
              <a:rPr b="1" i="0" lang="en-GB" sz="1400" u="none" cap="none" strike="noStrike">
                <a:solidFill>
                  <a:srgbClr val="434343"/>
                </a:solidFill>
                <a:latin typeface="Lato"/>
                <a:ea typeface="Lato"/>
                <a:cs typeface="Lato"/>
                <a:sym typeface="Lato"/>
              </a:rPr>
              <a:t>&amp; Validation</a:t>
            </a:r>
            <a:endParaRPr b="1" i="0" sz="1400" u="none" cap="none" strike="noStrike">
              <a:solidFill>
                <a:srgbClr val="434343"/>
              </a:solidFill>
              <a:latin typeface="Lato"/>
              <a:ea typeface="Lato"/>
              <a:cs typeface="Lato"/>
              <a:sym typeface="Lato"/>
            </a:endParaRPr>
          </a:p>
        </p:txBody>
      </p:sp>
      <p:sp>
        <p:nvSpPr>
          <p:cNvPr id="706" name="Google Shape;706;p78"/>
          <p:cNvSpPr txBox="1"/>
          <p:nvPr>
            <p:ph idx="1" type="body"/>
          </p:nvPr>
        </p:nvSpPr>
        <p:spPr>
          <a:xfrm>
            <a:off x="358775" y="1460975"/>
            <a:ext cx="8426400" cy="5835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1100"/>
              </a:spcBef>
              <a:spcAft>
                <a:spcPts val="0"/>
              </a:spcAft>
              <a:buClr>
                <a:schemeClr val="dk1"/>
              </a:buClr>
              <a:buSzPts val="1100"/>
              <a:buFont typeface="Arial"/>
              <a:buNone/>
            </a:pPr>
            <a:r>
              <a:rPr lang="en-GB" sz="1200">
                <a:solidFill>
                  <a:schemeClr val="dk1"/>
                </a:solidFill>
                <a:latin typeface="Lato"/>
                <a:ea typeface="Lato"/>
                <a:cs typeface="Lato"/>
                <a:sym typeface="Lato"/>
              </a:rPr>
              <a:t>The</a:t>
            </a:r>
            <a:r>
              <a:rPr b="1" lang="en-GB" sz="1300">
                <a:solidFill>
                  <a:srgbClr val="701C7F"/>
                </a:solidFill>
                <a:latin typeface="Lato"/>
                <a:ea typeface="Lato"/>
                <a:cs typeface="Lato"/>
                <a:sym typeface="Lato"/>
              </a:rPr>
              <a:t> Fluent GraphQL API</a:t>
            </a:r>
            <a:r>
              <a:rPr lang="en-GB" sz="1300">
                <a:solidFill>
                  <a:schemeClr val="dk1"/>
                </a:solidFill>
                <a:latin typeface="Lato"/>
                <a:ea typeface="Lato"/>
                <a:cs typeface="Lato"/>
                <a:sym typeface="Lato"/>
              </a:rPr>
              <a:t> </a:t>
            </a:r>
            <a:r>
              <a:rPr lang="en-GB" sz="1200">
                <a:solidFill>
                  <a:schemeClr val="dk1"/>
                </a:solidFill>
                <a:latin typeface="Lato"/>
                <a:ea typeface="Lato"/>
                <a:cs typeface="Lato"/>
                <a:sym typeface="Lato"/>
              </a:rPr>
              <a:t>provides powerful access to data, integration, and orchestration driven business logic.</a:t>
            </a:r>
            <a:endParaRPr sz="1200">
              <a:solidFill>
                <a:schemeClr val="dk1"/>
              </a:solidFill>
              <a:latin typeface="Lato"/>
              <a:ea typeface="Lato"/>
              <a:cs typeface="Lato"/>
              <a:sym typeface="Lato"/>
            </a:endParaRPr>
          </a:p>
          <a:p>
            <a:pPr indent="0" lvl="0" marL="0" rtl="0" algn="l">
              <a:lnSpc>
                <a:spcPct val="100000"/>
              </a:lnSpc>
              <a:spcBef>
                <a:spcPts val="1100"/>
              </a:spcBef>
              <a:spcAft>
                <a:spcPts val="0"/>
              </a:spcAft>
              <a:buClr>
                <a:schemeClr val="dk1"/>
              </a:buClr>
              <a:buSzPts val="1100"/>
              <a:buFont typeface="Arial"/>
              <a:buNone/>
            </a:pPr>
            <a:r>
              <a:rPr lang="en-GB" sz="1200">
                <a:solidFill>
                  <a:schemeClr val="dk1"/>
                </a:solidFill>
                <a:latin typeface="Lato"/>
                <a:ea typeface="Lato"/>
                <a:cs typeface="Lato"/>
                <a:sym typeface="Lato"/>
              </a:rPr>
              <a:t>It provides opportunities to streamline and optimize requests to the Fluent Platform. </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0" name="Shape 710"/>
        <p:cNvGrpSpPr/>
        <p:nvPr/>
      </p:nvGrpSpPr>
      <p:grpSpPr>
        <a:xfrm>
          <a:off x="0" y="0"/>
          <a:ext cx="0" cy="0"/>
          <a:chOff x="0" y="0"/>
          <a:chExt cx="0" cy="0"/>
        </a:xfrm>
      </p:grpSpPr>
      <p:sp>
        <p:nvSpPr>
          <p:cNvPr id="711" name="Google Shape;711;p79"/>
          <p:cNvSpPr/>
          <p:nvPr/>
        </p:nvSpPr>
        <p:spPr>
          <a:xfrm>
            <a:off x="269663" y="2571750"/>
            <a:ext cx="3819300" cy="1805400"/>
          </a:xfrm>
          <a:prstGeom prst="rect">
            <a:avLst/>
          </a:prstGeom>
          <a:solidFill>
            <a:srgbClr val="F0F9FF"/>
          </a:solidFill>
          <a:ln>
            <a:noFill/>
          </a:ln>
        </p:spPr>
        <p:txBody>
          <a:bodyPr anchorCtr="0" anchor="ctr" bIns="91425" lIns="91425" spcFirstLastPara="1" rIns="91425" wrap="square" tIns="91425">
            <a:noAutofit/>
          </a:bodyPr>
          <a:lstStyle/>
          <a:p>
            <a:pPr indent="0" lvl="0" marL="0" marR="0" rtl="0" algn="l">
              <a:spcBef>
                <a:spcPts val="0"/>
              </a:spcBef>
              <a:spcAft>
                <a:spcPts val="0"/>
              </a:spcAft>
              <a:buNone/>
            </a:pPr>
            <a:r>
              <a:t/>
            </a:r>
            <a:endParaRPr sz="1000">
              <a:solidFill>
                <a:srgbClr val="1298D9"/>
              </a:solidFill>
              <a:latin typeface="Arial"/>
              <a:ea typeface="Arial"/>
              <a:cs typeface="Arial"/>
              <a:sym typeface="Arial"/>
            </a:endParaRPr>
          </a:p>
        </p:txBody>
      </p:sp>
      <p:sp>
        <p:nvSpPr>
          <p:cNvPr id="712" name="Google Shape;712;p79"/>
          <p:cNvSpPr txBox="1"/>
          <p:nvPr>
            <p:ph type="title"/>
          </p:nvPr>
        </p:nvSpPr>
        <p:spPr>
          <a:xfrm>
            <a:off x="429816" y="186122"/>
            <a:ext cx="8355300" cy="467700"/>
          </a:xfrm>
          <a:prstGeom prst="rect">
            <a:avLst/>
          </a:prstGeom>
          <a:noFill/>
          <a:ln>
            <a:noFill/>
          </a:ln>
        </p:spPr>
        <p:txBody>
          <a:bodyPr anchorCtr="0" anchor="ctr" bIns="25700" lIns="51425" spcFirstLastPara="1" rIns="51425" wrap="square" tIns="25700">
            <a:noAutofit/>
          </a:bodyPr>
          <a:lstStyle/>
          <a:p>
            <a:pPr indent="0" lvl="0" marL="0" rtl="0" algn="l">
              <a:lnSpc>
                <a:spcPct val="90000"/>
              </a:lnSpc>
              <a:spcBef>
                <a:spcPts val="0"/>
              </a:spcBef>
              <a:spcAft>
                <a:spcPts val="0"/>
              </a:spcAft>
              <a:buClr>
                <a:srgbClr val="4A0A6C"/>
              </a:buClr>
              <a:buSzPts val="1100"/>
              <a:buFont typeface="Calibri"/>
              <a:buNone/>
            </a:pPr>
            <a:r>
              <a:rPr lang="en-GB">
                <a:solidFill>
                  <a:schemeClr val="dk1"/>
                </a:solidFill>
              </a:rPr>
              <a:t>Fluent </a:t>
            </a:r>
            <a:r>
              <a:rPr lang="en-GB">
                <a:solidFill>
                  <a:schemeClr val="dk1"/>
                </a:solidFill>
              </a:rPr>
              <a:t>GraphQL API</a:t>
            </a:r>
            <a:endParaRPr>
              <a:solidFill>
                <a:schemeClr val="dk1"/>
              </a:solidFill>
            </a:endParaRPr>
          </a:p>
        </p:txBody>
      </p:sp>
      <p:sp>
        <p:nvSpPr>
          <p:cNvPr id="713" name="Google Shape;713;p79"/>
          <p:cNvSpPr txBox="1"/>
          <p:nvPr/>
        </p:nvSpPr>
        <p:spPr>
          <a:xfrm>
            <a:off x="4394100" y="1616850"/>
            <a:ext cx="2748300" cy="2325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GB" sz="1200">
                <a:solidFill>
                  <a:schemeClr val="dk1"/>
                </a:solidFill>
                <a:latin typeface="Calibri"/>
                <a:ea typeface="Calibri"/>
                <a:cs typeface="Calibri"/>
                <a:sym typeface="Calibri"/>
              </a:rPr>
              <a:t>Flexible Request/Response Structure:</a:t>
            </a:r>
            <a:endParaRPr sz="1500">
              <a:solidFill>
                <a:schemeClr val="dk1"/>
              </a:solidFill>
              <a:latin typeface="Courier New"/>
              <a:ea typeface="Courier New"/>
              <a:cs typeface="Courier New"/>
              <a:sym typeface="Courier New"/>
            </a:endParaRPr>
          </a:p>
        </p:txBody>
      </p:sp>
      <p:pic>
        <p:nvPicPr>
          <p:cNvPr id="714" name="Google Shape;714;p79"/>
          <p:cNvPicPr preferRelativeResize="0"/>
          <p:nvPr/>
        </p:nvPicPr>
        <p:blipFill rotWithShape="1">
          <a:blip r:embed="rId3">
            <a:alphaModFix/>
          </a:blip>
          <a:srcRect b="5555" l="1957" r="2091" t="5988"/>
          <a:stretch/>
        </p:blipFill>
        <p:spPr>
          <a:xfrm>
            <a:off x="269651" y="2762583"/>
            <a:ext cx="3819331" cy="1330152"/>
          </a:xfrm>
          <a:prstGeom prst="rect">
            <a:avLst/>
          </a:prstGeom>
          <a:noFill/>
          <a:ln>
            <a:noFill/>
          </a:ln>
        </p:spPr>
      </p:pic>
      <p:pic>
        <p:nvPicPr>
          <p:cNvPr id="715" name="Google Shape;715;p79"/>
          <p:cNvPicPr preferRelativeResize="0"/>
          <p:nvPr/>
        </p:nvPicPr>
        <p:blipFill rotWithShape="1">
          <a:blip r:embed="rId4">
            <a:alphaModFix/>
          </a:blip>
          <a:srcRect b="0" l="0" r="0" t="0"/>
          <a:stretch/>
        </p:blipFill>
        <p:spPr>
          <a:xfrm>
            <a:off x="4394100" y="1849350"/>
            <a:ext cx="4129224" cy="3156624"/>
          </a:xfrm>
          <a:prstGeom prst="rect">
            <a:avLst/>
          </a:prstGeom>
          <a:noFill/>
          <a:ln>
            <a:noFill/>
          </a:ln>
        </p:spPr>
      </p:pic>
      <p:sp>
        <p:nvSpPr>
          <p:cNvPr id="716" name="Google Shape;716;p79"/>
          <p:cNvSpPr/>
          <p:nvPr/>
        </p:nvSpPr>
        <p:spPr>
          <a:xfrm>
            <a:off x="384750" y="914388"/>
            <a:ext cx="8374500" cy="441900"/>
          </a:xfrm>
          <a:prstGeom prst="rect">
            <a:avLst/>
          </a:prstGeom>
          <a:solidFill>
            <a:srgbClr val="EDE8FE"/>
          </a:solid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lang="en-GB" sz="1300">
                <a:solidFill>
                  <a:schemeClr val="dk1"/>
                </a:solidFill>
                <a:latin typeface="Lato"/>
                <a:ea typeface="Lato"/>
                <a:cs typeface="Lato"/>
                <a:sym typeface="Lato"/>
              </a:rPr>
              <a:t>Fluent GraphQL URL:</a:t>
            </a:r>
            <a:r>
              <a:rPr lang="en-GB" sz="1300">
                <a:solidFill>
                  <a:srgbClr val="414448"/>
                </a:solidFill>
                <a:latin typeface="Lato"/>
                <a:ea typeface="Lato"/>
                <a:cs typeface="Lato"/>
                <a:sym typeface="Lato"/>
              </a:rPr>
              <a:t> </a:t>
            </a:r>
            <a:r>
              <a:rPr lang="en-GB" sz="1300" u="sng">
                <a:solidFill>
                  <a:schemeClr val="hlink"/>
                </a:solidFill>
                <a:latin typeface="Courier New"/>
                <a:ea typeface="Courier New"/>
                <a:cs typeface="Courier New"/>
                <a:sym typeface="Courier New"/>
                <a:hlinkClick r:id="rId5"/>
              </a:rPr>
              <a:t>https://{{accountId}}.{{environment}}.api.fluentretail.com</a:t>
            </a:r>
            <a:r>
              <a:rPr lang="en-GB" sz="1300" u="sng">
                <a:solidFill>
                  <a:schemeClr val="hlink"/>
                </a:solidFill>
                <a:latin typeface="Courier New"/>
                <a:ea typeface="Courier New"/>
                <a:cs typeface="Courier New"/>
                <a:sym typeface="Courier New"/>
              </a:rPr>
              <a:t>/</a:t>
            </a:r>
            <a:r>
              <a:rPr b="1" lang="en-GB" sz="1300" u="sng">
                <a:solidFill>
                  <a:schemeClr val="hlink"/>
                </a:solidFill>
                <a:latin typeface="Courier New"/>
                <a:ea typeface="Courier New"/>
                <a:cs typeface="Courier New"/>
                <a:sym typeface="Courier New"/>
              </a:rPr>
              <a:t>graphql</a:t>
            </a:r>
            <a:endParaRPr b="1" sz="800">
              <a:solidFill>
                <a:schemeClr val="dk2"/>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0" name="Shape 720"/>
        <p:cNvGrpSpPr/>
        <p:nvPr/>
      </p:nvGrpSpPr>
      <p:grpSpPr>
        <a:xfrm>
          <a:off x="0" y="0"/>
          <a:ext cx="0" cy="0"/>
          <a:chOff x="0" y="0"/>
          <a:chExt cx="0" cy="0"/>
        </a:xfrm>
      </p:grpSpPr>
      <p:sp>
        <p:nvSpPr>
          <p:cNvPr id="721" name="Google Shape;721;p80"/>
          <p:cNvSpPr txBox="1"/>
          <p:nvPr>
            <p:ph type="ctrTitle"/>
          </p:nvPr>
        </p:nvSpPr>
        <p:spPr>
          <a:xfrm>
            <a:off x="358775" y="270988"/>
            <a:ext cx="8426400" cy="5589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GB">
                <a:solidFill>
                  <a:schemeClr val="dk1"/>
                </a:solidFill>
              </a:rPr>
              <a:t>Standard Integration Pattern</a:t>
            </a:r>
            <a:r>
              <a:rPr lang="en-GB">
                <a:solidFill>
                  <a:schemeClr val="dk1"/>
                </a:solidFill>
              </a:rPr>
              <a:t>s</a:t>
            </a:r>
            <a:endParaRPr>
              <a:solidFill>
                <a:schemeClr val="dk1"/>
              </a:solidFill>
            </a:endParaRPr>
          </a:p>
        </p:txBody>
      </p:sp>
      <p:sp>
        <p:nvSpPr>
          <p:cNvPr id="722" name="Google Shape;722;p80"/>
          <p:cNvSpPr txBox="1"/>
          <p:nvPr/>
        </p:nvSpPr>
        <p:spPr>
          <a:xfrm>
            <a:off x="230275" y="1217184"/>
            <a:ext cx="8309700" cy="1559100"/>
          </a:xfrm>
          <a:prstGeom prst="rect">
            <a:avLst/>
          </a:prstGeom>
          <a:noFill/>
          <a:ln>
            <a:noFill/>
          </a:ln>
        </p:spPr>
        <p:txBody>
          <a:bodyPr anchorCtr="0" anchor="t" bIns="91425" lIns="91425" spcFirstLastPara="1" rIns="91425" wrap="square" tIns="91425">
            <a:noAutofit/>
          </a:bodyPr>
          <a:lstStyle/>
          <a:p>
            <a:pPr indent="-304800" lvl="0" marL="457200" rtl="0" algn="l">
              <a:spcBef>
                <a:spcPts val="0"/>
              </a:spcBef>
              <a:spcAft>
                <a:spcPts val="0"/>
              </a:spcAft>
              <a:buClr>
                <a:schemeClr val="dk1"/>
              </a:buClr>
              <a:buSzPts val="1200"/>
              <a:buFont typeface="Lato"/>
              <a:buChar char="●"/>
            </a:pPr>
            <a:r>
              <a:rPr b="1" lang="en-GB" sz="1200">
                <a:solidFill>
                  <a:schemeClr val="dk1"/>
                </a:solidFill>
                <a:latin typeface="Lato"/>
                <a:ea typeface="Lato"/>
                <a:cs typeface="Lato"/>
                <a:sym typeface="Lato"/>
              </a:rPr>
              <a:t>REST</a:t>
            </a:r>
            <a:r>
              <a:rPr lang="en-GB" sz="1200">
                <a:solidFill>
                  <a:schemeClr val="dk1"/>
                </a:solidFill>
                <a:latin typeface="Lato"/>
                <a:ea typeface="Lato"/>
                <a:cs typeface="Lato"/>
                <a:sym typeface="Lato"/>
              </a:rPr>
              <a:t> - Platform level APIs (auth, inventory batch)</a:t>
            </a:r>
            <a:endParaRPr b="1" sz="1200">
              <a:solidFill>
                <a:schemeClr val="dk1"/>
              </a:solidFill>
              <a:latin typeface="Lato"/>
              <a:ea typeface="Lato"/>
              <a:cs typeface="Lato"/>
              <a:sym typeface="Lato"/>
            </a:endParaRPr>
          </a:p>
          <a:p>
            <a:pPr indent="-304800" lvl="0" marL="457200" rtl="0" algn="l">
              <a:spcBef>
                <a:spcPts val="0"/>
              </a:spcBef>
              <a:spcAft>
                <a:spcPts val="0"/>
              </a:spcAft>
              <a:buClr>
                <a:schemeClr val="dk1"/>
              </a:buClr>
              <a:buSzPts val="1200"/>
              <a:buFont typeface="Lato"/>
              <a:buChar char="●"/>
            </a:pPr>
            <a:r>
              <a:rPr b="1" lang="en-GB" sz="1200">
                <a:solidFill>
                  <a:schemeClr val="dk1"/>
                </a:solidFill>
                <a:latin typeface="Lato"/>
                <a:ea typeface="Lato"/>
                <a:cs typeface="Lato"/>
                <a:sym typeface="Lato"/>
              </a:rPr>
              <a:t>GraphQL</a:t>
            </a:r>
            <a:r>
              <a:rPr lang="en-GB" sz="1200">
                <a:solidFill>
                  <a:schemeClr val="dk1"/>
                </a:solidFill>
                <a:latin typeface="Lato"/>
                <a:ea typeface="Lato"/>
                <a:cs typeface="Lato"/>
                <a:sym typeface="Lato"/>
              </a:rPr>
              <a:t> – a way for external applications to create, update and retrieve data from the Fluent platform</a:t>
            </a:r>
            <a:br>
              <a:rPr lang="en-GB" sz="1200">
                <a:solidFill>
                  <a:schemeClr val="dk1"/>
                </a:solidFill>
                <a:latin typeface="Lato"/>
                <a:ea typeface="Lato"/>
                <a:cs typeface="Lato"/>
                <a:sym typeface="Lato"/>
              </a:rPr>
            </a:br>
            <a:r>
              <a:rPr lang="en-GB" sz="1200">
                <a:solidFill>
                  <a:schemeClr val="dk1"/>
                </a:solidFill>
                <a:latin typeface="Lato"/>
                <a:ea typeface="Lato"/>
                <a:cs typeface="Lato"/>
                <a:sym typeface="Lato"/>
              </a:rPr>
              <a:t>(</a:t>
            </a:r>
            <a:r>
              <a:rPr i="1" lang="en-GB" sz="1200">
                <a:solidFill>
                  <a:schemeClr val="dk1"/>
                </a:solidFill>
                <a:latin typeface="Lato"/>
                <a:ea typeface="Lato"/>
                <a:cs typeface="Lato"/>
                <a:sym typeface="Lato"/>
              </a:rPr>
              <a:t>important: GraphQL updates are not orchestrated i.e. are not triggering an event</a:t>
            </a:r>
            <a:r>
              <a:rPr lang="en-GB" sz="1200">
                <a:solidFill>
                  <a:schemeClr val="dk1"/>
                </a:solidFill>
                <a:latin typeface="Lato"/>
                <a:ea typeface="Lato"/>
                <a:cs typeface="Lato"/>
                <a:sym typeface="Lato"/>
              </a:rPr>
              <a:t>) </a:t>
            </a:r>
            <a:endParaRPr b="1" sz="1200">
              <a:solidFill>
                <a:schemeClr val="dk1"/>
              </a:solidFill>
              <a:latin typeface="Lato"/>
              <a:ea typeface="Lato"/>
              <a:cs typeface="Lato"/>
              <a:sym typeface="Lato"/>
            </a:endParaRPr>
          </a:p>
          <a:p>
            <a:pPr indent="-304800" lvl="0" marL="457200" rtl="0" algn="l">
              <a:spcBef>
                <a:spcPts val="0"/>
              </a:spcBef>
              <a:spcAft>
                <a:spcPts val="0"/>
              </a:spcAft>
              <a:buClr>
                <a:schemeClr val="dk1"/>
              </a:buClr>
              <a:buSzPts val="1200"/>
              <a:buFont typeface="Lato"/>
              <a:buChar char="●"/>
            </a:pPr>
            <a:r>
              <a:rPr b="1" lang="en-GB" sz="1200">
                <a:solidFill>
                  <a:schemeClr val="dk1"/>
                </a:solidFill>
                <a:latin typeface="Lato"/>
                <a:ea typeface="Lato"/>
                <a:cs typeface="Lato"/>
                <a:sym typeface="Lato"/>
              </a:rPr>
              <a:t>Events</a:t>
            </a:r>
            <a:r>
              <a:rPr lang="en-GB" sz="1200">
                <a:solidFill>
                  <a:schemeClr val="dk1"/>
                </a:solidFill>
                <a:latin typeface="Lato"/>
                <a:ea typeface="Lato"/>
                <a:cs typeface="Lato"/>
                <a:sym typeface="Lato"/>
              </a:rPr>
              <a:t> – a way for external applications to call back into the Fluent platform to either process information or execute workflow logic</a:t>
            </a:r>
            <a:endParaRPr b="1" sz="1200">
              <a:solidFill>
                <a:schemeClr val="dk1"/>
              </a:solidFill>
              <a:latin typeface="Lato"/>
              <a:ea typeface="Lato"/>
              <a:cs typeface="Lato"/>
              <a:sym typeface="Lato"/>
            </a:endParaRPr>
          </a:p>
          <a:p>
            <a:pPr indent="-304800" lvl="0" marL="457200" marR="0" rtl="0" algn="l">
              <a:lnSpc>
                <a:spcPct val="100000"/>
              </a:lnSpc>
              <a:spcBef>
                <a:spcPts val="0"/>
              </a:spcBef>
              <a:spcAft>
                <a:spcPts val="0"/>
              </a:spcAft>
              <a:buClr>
                <a:schemeClr val="dk1"/>
              </a:buClr>
              <a:buSzPts val="1200"/>
              <a:buFont typeface="Lato"/>
              <a:buChar char="●"/>
            </a:pPr>
            <a:r>
              <a:rPr b="1" i="0" lang="en-GB" sz="1200" u="none" cap="none" strike="noStrike">
                <a:solidFill>
                  <a:schemeClr val="dk1"/>
                </a:solidFill>
                <a:latin typeface="Lato"/>
                <a:ea typeface="Lato"/>
                <a:cs typeface="Lato"/>
                <a:sym typeface="Lato"/>
              </a:rPr>
              <a:t>Webhooks</a:t>
            </a:r>
            <a:r>
              <a:rPr b="0" i="0" lang="en-GB" sz="1200" u="none" cap="none" strike="noStrike">
                <a:solidFill>
                  <a:schemeClr val="dk1"/>
                </a:solidFill>
                <a:latin typeface="Lato"/>
                <a:ea typeface="Lato"/>
                <a:cs typeface="Lato"/>
                <a:sym typeface="Lato"/>
              </a:rPr>
              <a:t> – a way for </a:t>
            </a:r>
            <a:r>
              <a:rPr b="0" i="0" lang="en-GB" sz="1200" u="none" cap="none" strike="noStrike">
                <a:solidFill>
                  <a:schemeClr val="dk1"/>
                </a:solidFill>
                <a:latin typeface="Lato"/>
                <a:ea typeface="Lato"/>
                <a:cs typeface="Lato"/>
                <a:sym typeface="Lato"/>
              </a:rPr>
              <a:t>orchestrated</a:t>
            </a:r>
            <a:r>
              <a:rPr b="0" i="0" lang="en-GB" sz="1200" u="none" cap="none" strike="noStrike">
                <a:solidFill>
                  <a:schemeClr val="dk1"/>
                </a:solidFill>
                <a:latin typeface="Lato"/>
                <a:ea typeface="Lato"/>
                <a:cs typeface="Lato"/>
                <a:sym typeface="Lato"/>
              </a:rPr>
              <a:t> workflow logic to call an external application, such as a notification provider, client middleware or ERP system.  They are events in real time as opposed to having systems poll the Fluent APIs for information</a:t>
            </a:r>
            <a:endParaRPr sz="1200">
              <a:solidFill>
                <a:schemeClr val="dk1"/>
              </a:solidFill>
              <a:latin typeface="Lato"/>
              <a:ea typeface="Lato"/>
              <a:cs typeface="Lato"/>
              <a:sym typeface="Lato"/>
            </a:endParaRPr>
          </a:p>
        </p:txBody>
      </p:sp>
      <p:grpSp>
        <p:nvGrpSpPr>
          <p:cNvPr id="723" name="Google Shape;723;p80"/>
          <p:cNvGrpSpPr/>
          <p:nvPr/>
        </p:nvGrpSpPr>
        <p:grpSpPr>
          <a:xfrm>
            <a:off x="2233515" y="2707584"/>
            <a:ext cx="4303205" cy="2130030"/>
            <a:chOff x="2244265" y="2479427"/>
            <a:chExt cx="4303205" cy="2366700"/>
          </a:xfrm>
        </p:grpSpPr>
        <p:sp>
          <p:nvSpPr>
            <p:cNvPr id="724" name="Google Shape;724;p80"/>
            <p:cNvSpPr/>
            <p:nvPr/>
          </p:nvSpPr>
          <p:spPr>
            <a:xfrm>
              <a:off x="3814806" y="2479427"/>
              <a:ext cx="1126800" cy="2366700"/>
            </a:xfrm>
            <a:prstGeom prst="rect">
              <a:avLst/>
            </a:prstGeom>
            <a:solidFill>
              <a:srgbClr val="701C7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25" name="Google Shape;725;p80"/>
            <p:cNvSpPr txBox="1"/>
            <p:nvPr/>
          </p:nvSpPr>
          <p:spPr>
            <a:xfrm>
              <a:off x="3985324" y="3338667"/>
              <a:ext cx="821100" cy="4998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1" i="0" lang="en-GB" sz="1100" u="none" cap="none" strike="noStrike">
                  <a:solidFill>
                    <a:srgbClr val="FFFFFF"/>
                  </a:solidFill>
                  <a:latin typeface="Lato"/>
                  <a:ea typeface="Lato"/>
                  <a:cs typeface="Lato"/>
                  <a:sym typeface="Lato"/>
                </a:rPr>
                <a:t>Fluent</a:t>
              </a:r>
              <a:endParaRPr b="1" i="0" sz="1100" u="none" cap="none" strike="noStrike">
                <a:solidFill>
                  <a:srgbClr val="FFFFFF"/>
                </a:solidFill>
                <a:latin typeface="Lato"/>
                <a:ea typeface="Lato"/>
                <a:cs typeface="Lato"/>
                <a:sym typeface="Lato"/>
              </a:endParaRPr>
            </a:p>
            <a:p>
              <a:pPr indent="0" lvl="0" marL="0" marR="0" rtl="0" algn="ctr">
                <a:lnSpc>
                  <a:spcPct val="100000"/>
                </a:lnSpc>
                <a:spcBef>
                  <a:spcPts val="0"/>
                </a:spcBef>
                <a:spcAft>
                  <a:spcPts val="0"/>
                </a:spcAft>
                <a:buClr>
                  <a:srgbClr val="000000"/>
                </a:buClr>
                <a:buSzPts val="1100"/>
                <a:buFont typeface="Arial"/>
                <a:buNone/>
              </a:pPr>
              <a:r>
                <a:rPr b="1" i="0" lang="en-GB" sz="1100" u="none" cap="none" strike="noStrike">
                  <a:solidFill>
                    <a:srgbClr val="FFFFFF"/>
                  </a:solidFill>
                  <a:latin typeface="Lato"/>
                  <a:ea typeface="Lato"/>
                  <a:cs typeface="Lato"/>
                  <a:sym typeface="Lato"/>
                </a:rPr>
                <a:t>Platform</a:t>
              </a:r>
              <a:endParaRPr b="1" i="0" sz="1100" u="none" cap="none" strike="noStrike">
                <a:solidFill>
                  <a:srgbClr val="FFFFFF"/>
                </a:solidFill>
                <a:latin typeface="Lato"/>
                <a:ea typeface="Lato"/>
                <a:cs typeface="Lato"/>
                <a:sym typeface="Lato"/>
              </a:endParaRPr>
            </a:p>
          </p:txBody>
        </p:sp>
        <p:grpSp>
          <p:nvGrpSpPr>
            <p:cNvPr id="726" name="Google Shape;726;p80"/>
            <p:cNvGrpSpPr/>
            <p:nvPr/>
          </p:nvGrpSpPr>
          <p:grpSpPr>
            <a:xfrm>
              <a:off x="4974270" y="3022167"/>
              <a:ext cx="1573200" cy="886163"/>
              <a:chOff x="4941045" y="2942042"/>
              <a:chExt cx="1573200" cy="886163"/>
            </a:xfrm>
          </p:grpSpPr>
          <p:cxnSp>
            <p:nvCxnSpPr>
              <p:cNvPr id="727" name="Google Shape;727;p80"/>
              <p:cNvCxnSpPr/>
              <p:nvPr/>
            </p:nvCxnSpPr>
            <p:spPr>
              <a:xfrm>
                <a:off x="4941045" y="3254681"/>
                <a:ext cx="1573200" cy="0"/>
              </a:xfrm>
              <a:prstGeom prst="straightConnector1">
                <a:avLst/>
              </a:prstGeom>
              <a:noFill/>
              <a:ln cap="flat" cmpd="sng" w="50800">
                <a:solidFill>
                  <a:schemeClr val="accent2"/>
                </a:solidFill>
                <a:prstDash val="solid"/>
                <a:round/>
                <a:headEnd len="sm" w="sm" type="none"/>
                <a:tailEnd len="med" w="med" type="triangle"/>
              </a:ln>
            </p:spPr>
          </p:cxnSp>
          <p:sp>
            <p:nvSpPr>
              <p:cNvPr id="728" name="Google Shape;728;p80"/>
              <p:cNvSpPr txBox="1"/>
              <p:nvPr/>
            </p:nvSpPr>
            <p:spPr>
              <a:xfrm>
                <a:off x="5191213" y="2942042"/>
                <a:ext cx="918900" cy="2853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rgbClr val="414448"/>
                    </a:solidFill>
                    <a:latin typeface="Lato"/>
                    <a:ea typeface="Lato"/>
                    <a:cs typeface="Lato"/>
                    <a:sym typeface="Lato"/>
                  </a:rPr>
                  <a:t>Webhook</a:t>
                </a:r>
                <a:endParaRPr b="0" i="0" sz="1000" u="none" cap="none" strike="noStrike">
                  <a:solidFill>
                    <a:srgbClr val="414448"/>
                  </a:solidFill>
                  <a:latin typeface="Lato"/>
                  <a:ea typeface="Lato"/>
                  <a:cs typeface="Lato"/>
                  <a:sym typeface="Lato"/>
                </a:endParaRPr>
              </a:p>
            </p:txBody>
          </p:sp>
          <p:cxnSp>
            <p:nvCxnSpPr>
              <p:cNvPr id="729" name="Google Shape;729;p80"/>
              <p:cNvCxnSpPr/>
              <p:nvPr/>
            </p:nvCxnSpPr>
            <p:spPr>
              <a:xfrm>
                <a:off x="4941045" y="3828206"/>
                <a:ext cx="1573200" cy="0"/>
              </a:xfrm>
              <a:prstGeom prst="straightConnector1">
                <a:avLst/>
              </a:prstGeom>
              <a:noFill/>
              <a:ln cap="flat" cmpd="sng" w="50800">
                <a:solidFill>
                  <a:schemeClr val="accent2"/>
                </a:solidFill>
                <a:prstDash val="solid"/>
                <a:round/>
                <a:headEnd len="sm" w="sm" type="none"/>
                <a:tailEnd len="med" w="med" type="triangle"/>
              </a:ln>
            </p:spPr>
          </p:cxnSp>
          <p:sp>
            <p:nvSpPr>
              <p:cNvPr id="730" name="Google Shape;730;p80"/>
              <p:cNvSpPr txBox="1"/>
              <p:nvPr/>
            </p:nvSpPr>
            <p:spPr>
              <a:xfrm>
                <a:off x="5191213" y="3398780"/>
                <a:ext cx="918900" cy="2853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lang="en-GB" sz="1000">
                    <a:solidFill>
                      <a:srgbClr val="414448"/>
                    </a:solidFill>
                    <a:latin typeface="Lato"/>
                    <a:ea typeface="Lato"/>
                    <a:cs typeface="Lato"/>
                    <a:sym typeface="Lato"/>
                  </a:rPr>
                  <a:t>GraphQL</a:t>
                </a:r>
                <a:br>
                  <a:rPr lang="en-GB" sz="1000">
                    <a:solidFill>
                      <a:srgbClr val="414448"/>
                    </a:solidFill>
                    <a:latin typeface="Lato"/>
                    <a:ea typeface="Lato"/>
                    <a:cs typeface="Lato"/>
                    <a:sym typeface="Lato"/>
                  </a:rPr>
                </a:br>
                <a:r>
                  <a:rPr lang="en-GB" sz="1000">
                    <a:solidFill>
                      <a:srgbClr val="414448"/>
                    </a:solidFill>
                    <a:latin typeface="Lato"/>
                    <a:ea typeface="Lato"/>
                    <a:cs typeface="Lato"/>
                    <a:sym typeface="Lato"/>
                  </a:rPr>
                  <a:t>(query)</a:t>
                </a:r>
                <a:endParaRPr b="0" i="0" sz="1000" u="none" cap="none" strike="noStrike">
                  <a:solidFill>
                    <a:srgbClr val="414448"/>
                  </a:solidFill>
                  <a:latin typeface="Lato"/>
                  <a:ea typeface="Lato"/>
                  <a:cs typeface="Lato"/>
                  <a:sym typeface="Lato"/>
                </a:endParaRPr>
              </a:p>
            </p:txBody>
          </p:sp>
        </p:grpSp>
        <p:grpSp>
          <p:nvGrpSpPr>
            <p:cNvPr id="731" name="Google Shape;731;p80"/>
            <p:cNvGrpSpPr/>
            <p:nvPr/>
          </p:nvGrpSpPr>
          <p:grpSpPr>
            <a:xfrm>
              <a:off x="2244265" y="2720267"/>
              <a:ext cx="1573200" cy="1489951"/>
              <a:chOff x="2244265" y="2789642"/>
              <a:chExt cx="1573200" cy="1489951"/>
            </a:xfrm>
          </p:grpSpPr>
          <p:cxnSp>
            <p:nvCxnSpPr>
              <p:cNvPr id="732" name="Google Shape;732;p80"/>
              <p:cNvCxnSpPr/>
              <p:nvPr/>
            </p:nvCxnSpPr>
            <p:spPr>
              <a:xfrm>
                <a:off x="2244265" y="3102281"/>
                <a:ext cx="1573200" cy="0"/>
              </a:xfrm>
              <a:prstGeom prst="straightConnector1">
                <a:avLst/>
              </a:prstGeom>
              <a:noFill/>
              <a:ln cap="flat" cmpd="sng" w="50800">
                <a:solidFill>
                  <a:schemeClr val="accent2"/>
                </a:solidFill>
                <a:prstDash val="solid"/>
                <a:round/>
                <a:headEnd len="sm" w="sm" type="none"/>
                <a:tailEnd len="med" w="med" type="triangle"/>
              </a:ln>
            </p:spPr>
          </p:cxnSp>
          <p:sp>
            <p:nvSpPr>
              <p:cNvPr id="733" name="Google Shape;733;p80"/>
              <p:cNvSpPr txBox="1"/>
              <p:nvPr/>
            </p:nvSpPr>
            <p:spPr>
              <a:xfrm>
                <a:off x="2417108" y="2789642"/>
                <a:ext cx="918900" cy="2853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lang="en-GB" sz="1000">
                    <a:solidFill>
                      <a:srgbClr val="414448"/>
                    </a:solidFill>
                    <a:latin typeface="Lato"/>
                    <a:ea typeface="Lato"/>
                    <a:cs typeface="Lato"/>
                    <a:sym typeface="Lato"/>
                  </a:rPr>
                  <a:t>Event</a:t>
                </a:r>
                <a:endParaRPr b="0" i="0" sz="1000" u="none" cap="none" strike="noStrike">
                  <a:solidFill>
                    <a:srgbClr val="414448"/>
                  </a:solidFill>
                  <a:latin typeface="Lato"/>
                  <a:ea typeface="Lato"/>
                  <a:cs typeface="Lato"/>
                  <a:sym typeface="Lato"/>
                </a:endParaRPr>
              </a:p>
            </p:txBody>
          </p:sp>
          <p:cxnSp>
            <p:nvCxnSpPr>
              <p:cNvPr id="734" name="Google Shape;734;p80"/>
              <p:cNvCxnSpPr/>
              <p:nvPr/>
            </p:nvCxnSpPr>
            <p:spPr>
              <a:xfrm>
                <a:off x="2244265" y="3675806"/>
                <a:ext cx="1573200" cy="0"/>
              </a:xfrm>
              <a:prstGeom prst="straightConnector1">
                <a:avLst/>
              </a:prstGeom>
              <a:noFill/>
              <a:ln cap="flat" cmpd="sng" w="50800">
                <a:solidFill>
                  <a:schemeClr val="accent2"/>
                </a:solidFill>
                <a:prstDash val="solid"/>
                <a:round/>
                <a:headEnd len="sm" w="sm" type="none"/>
                <a:tailEnd len="med" w="med" type="triangle"/>
              </a:ln>
            </p:spPr>
          </p:cxnSp>
          <p:sp>
            <p:nvSpPr>
              <p:cNvPr id="735" name="Google Shape;735;p80"/>
              <p:cNvSpPr txBox="1"/>
              <p:nvPr/>
            </p:nvSpPr>
            <p:spPr>
              <a:xfrm>
                <a:off x="2417100" y="3246388"/>
                <a:ext cx="918900" cy="2853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lang="en-GB" sz="1000">
                    <a:solidFill>
                      <a:srgbClr val="414448"/>
                    </a:solidFill>
                    <a:latin typeface="Lato"/>
                    <a:ea typeface="Lato"/>
                    <a:cs typeface="Lato"/>
                    <a:sym typeface="Lato"/>
                  </a:rPr>
                  <a:t>GraphQL (mutation)</a:t>
                </a:r>
                <a:endParaRPr b="0" i="0" sz="1000" u="none" cap="none" strike="noStrike">
                  <a:solidFill>
                    <a:srgbClr val="414448"/>
                  </a:solidFill>
                  <a:latin typeface="Lato"/>
                  <a:ea typeface="Lato"/>
                  <a:cs typeface="Lato"/>
                  <a:sym typeface="Lato"/>
                </a:endParaRPr>
              </a:p>
            </p:txBody>
          </p:sp>
          <p:cxnSp>
            <p:nvCxnSpPr>
              <p:cNvPr id="736" name="Google Shape;736;p80"/>
              <p:cNvCxnSpPr/>
              <p:nvPr/>
            </p:nvCxnSpPr>
            <p:spPr>
              <a:xfrm>
                <a:off x="2244265" y="4279593"/>
                <a:ext cx="1573200" cy="0"/>
              </a:xfrm>
              <a:prstGeom prst="straightConnector1">
                <a:avLst/>
              </a:prstGeom>
              <a:noFill/>
              <a:ln cap="flat" cmpd="sng" w="50800">
                <a:solidFill>
                  <a:schemeClr val="accent2"/>
                </a:solidFill>
                <a:prstDash val="solid"/>
                <a:round/>
                <a:headEnd len="sm" w="sm" type="none"/>
                <a:tailEnd len="med" w="med" type="triangle"/>
              </a:ln>
            </p:spPr>
          </p:cxnSp>
          <p:sp>
            <p:nvSpPr>
              <p:cNvPr id="737" name="Google Shape;737;p80"/>
              <p:cNvSpPr txBox="1"/>
              <p:nvPr/>
            </p:nvSpPr>
            <p:spPr>
              <a:xfrm>
                <a:off x="2312725" y="3994250"/>
                <a:ext cx="1126800" cy="2853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lang="en-GB" sz="1000">
                    <a:solidFill>
                      <a:srgbClr val="414448"/>
                    </a:solidFill>
                    <a:latin typeface="Lato"/>
                    <a:ea typeface="Lato"/>
                    <a:cs typeface="Lato"/>
                    <a:sym typeface="Lato"/>
                  </a:rPr>
                  <a:t>REST</a:t>
                </a:r>
                <a:endParaRPr b="0" i="0" sz="1000" u="none" cap="none" strike="noStrike">
                  <a:solidFill>
                    <a:srgbClr val="414448"/>
                  </a:solidFill>
                  <a:latin typeface="Lato"/>
                  <a:ea typeface="Lato"/>
                  <a:cs typeface="Lato"/>
                  <a:sym typeface="Lato"/>
                </a:endParaRPr>
              </a:p>
            </p:txBody>
          </p:sp>
        </p:grpSp>
      </p:grpSp>
      <p:sp>
        <p:nvSpPr>
          <p:cNvPr id="738" name="Google Shape;738;p80"/>
          <p:cNvSpPr/>
          <p:nvPr/>
        </p:nvSpPr>
        <p:spPr>
          <a:xfrm>
            <a:off x="384750" y="736033"/>
            <a:ext cx="8374500" cy="441900"/>
          </a:xfrm>
          <a:prstGeom prst="rect">
            <a:avLst/>
          </a:prstGeom>
          <a:solidFill>
            <a:srgbClr val="EDE8FE"/>
          </a:solid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200"/>
              <a:buFont typeface="Arial"/>
              <a:buNone/>
            </a:pPr>
            <a:r>
              <a:rPr lang="en-GB" sz="1200" u="sng">
                <a:solidFill>
                  <a:schemeClr val="hlink"/>
                </a:solidFill>
                <a:latin typeface="Courier New"/>
                <a:ea typeface="Courier New"/>
                <a:cs typeface="Courier New"/>
                <a:sym typeface="Courier New"/>
                <a:hlinkClick r:id="rId3"/>
              </a:rPr>
              <a:t>https://lingo.fluentcommerce.com/DEVELOPERS/integration/overview/</a:t>
            </a:r>
            <a:endParaRPr sz="1200">
              <a:latin typeface="Courier New"/>
              <a:ea typeface="Courier New"/>
              <a:cs typeface="Courier New"/>
              <a:sym typeface="Courier New"/>
            </a:endParaRPr>
          </a:p>
        </p:txBody>
      </p:sp>
      <p:sp>
        <p:nvSpPr>
          <p:cNvPr id="739" name="Google Shape;739;p80"/>
          <p:cNvSpPr txBox="1"/>
          <p:nvPr/>
        </p:nvSpPr>
        <p:spPr>
          <a:xfrm>
            <a:off x="384745" y="4837631"/>
            <a:ext cx="5519700" cy="2154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0" i="0" lang="en-GB" sz="800" u="sng" cap="none" strike="noStrike">
                <a:solidFill>
                  <a:srgbClr val="000000"/>
                </a:solidFill>
                <a:latin typeface="Arial"/>
                <a:ea typeface="Arial"/>
                <a:cs typeface="Arial"/>
                <a:sym typeface="Arial"/>
                <a:hlinkClick r:id="rId4">
                  <a:extLst>
                    <a:ext uri="{A12FA001-AC4F-418D-AE19-62706E023703}">
                      <ahyp:hlinkClr val="tx"/>
                    </a:ext>
                  </a:extLst>
                </a:hlinkClick>
              </a:rPr>
              <a:t>https://lingo.fluentcommerce.com/DEVELOPERS/integration/overview/</a:t>
            </a:r>
            <a:endParaRPr b="0" i="0" sz="800" u="none" cap="none" strike="noStrike">
              <a:solidFill>
                <a:srgbClr val="000000"/>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3" name="Shape 743"/>
        <p:cNvGrpSpPr/>
        <p:nvPr/>
      </p:nvGrpSpPr>
      <p:grpSpPr>
        <a:xfrm>
          <a:off x="0" y="0"/>
          <a:ext cx="0" cy="0"/>
          <a:chOff x="0" y="0"/>
          <a:chExt cx="0" cy="0"/>
        </a:xfrm>
      </p:grpSpPr>
      <p:sp>
        <p:nvSpPr>
          <p:cNvPr id="744" name="Google Shape;744;p81"/>
          <p:cNvSpPr txBox="1"/>
          <p:nvPr>
            <p:ph type="title"/>
          </p:nvPr>
        </p:nvSpPr>
        <p:spPr>
          <a:xfrm>
            <a:off x="354082" y="288754"/>
            <a:ext cx="7736100" cy="4230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1800"/>
              <a:buFont typeface="Arial"/>
              <a:buNone/>
            </a:pPr>
            <a:r>
              <a:rPr lang="en-GB"/>
              <a:t>Entity Update</a:t>
            </a:r>
            <a:endParaRPr/>
          </a:p>
        </p:txBody>
      </p:sp>
      <p:sp>
        <p:nvSpPr>
          <p:cNvPr id="745" name="Google Shape;745;p81"/>
          <p:cNvSpPr/>
          <p:nvPr/>
        </p:nvSpPr>
        <p:spPr>
          <a:xfrm>
            <a:off x="6567600" y="1138648"/>
            <a:ext cx="1875900" cy="2866200"/>
          </a:xfrm>
          <a:prstGeom prst="roundRect">
            <a:avLst>
              <a:gd fmla="val 0" name="adj"/>
            </a:avLst>
          </a:prstGeom>
          <a:solidFill>
            <a:srgbClr val="EDE8FE"/>
          </a:solidFill>
          <a:ln cap="flat" cmpd="sng" w="9525">
            <a:solidFill>
              <a:srgbClr val="D9D9D9"/>
            </a:solidFill>
            <a:prstDash val="dash"/>
            <a:round/>
            <a:headEnd len="sm" w="sm" type="none"/>
            <a:tailEnd len="sm" w="sm" type="none"/>
          </a:ln>
        </p:spPr>
        <p:txBody>
          <a:bodyPr anchorCtr="0" anchor="ctr" bIns="34275" lIns="68575" spcFirstLastPara="1" rIns="135000" wrap="square" tIns="34275">
            <a:noAutofit/>
          </a:bodyPr>
          <a:lstStyle/>
          <a:p>
            <a:pPr indent="0" lvl="0" marL="0" marR="0" rtl="0" algn="r">
              <a:lnSpc>
                <a:spcPct val="100000"/>
              </a:lnSpc>
              <a:spcBef>
                <a:spcPts val="0"/>
              </a:spcBef>
              <a:spcAft>
                <a:spcPts val="0"/>
              </a:spcAft>
              <a:buClr>
                <a:srgbClr val="000000"/>
              </a:buClr>
              <a:buSzPts val="1100"/>
              <a:buFont typeface="Arial"/>
              <a:buNone/>
            </a:pPr>
            <a:r>
              <a:t/>
            </a:r>
            <a:endParaRPr b="0" i="0" sz="1100" u="none" cap="none" strike="noStrike">
              <a:solidFill>
                <a:schemeClr val="dk1"/>
              </a:solidFill>
              <a:latin typeface="Arial"/>
              <a:ea typeface="Arial"/>
              <a:cs typeface="Arial"/>
              <a:sym typeface="Arial"/>
            </a:endParaRPr>
          </a:p>
        </p:txBody>
      </p:sp>
      <p:sp>
        <p:nvSpPr>
          <p:cNvPr id="746" name="Google Shape;746;p81"/>
          <p:cNvSpPr txBox="1"/>
          <p:nvPr/>
        </p:nvSpPr>
        <p:spPr>
          <a:xfrm>
            <a:off x="6887704" y="2467047"/>
            <a:ext cx="1235700" cy="2094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900"/>
              <a:buFont typeface="Arial"/>
              <a:buNone/>
            </a:pPr>
            <a:r>
              <a:rPr b="1" i="0" lang="en-GB" sz="900" u="none" cap="none" strike="noStrike">
                <a:solidFill>
                  <a:srgbClr val="26005C"/>
                </a:solidFill>
                <a:latin typeface="Arial"/>
                <a:ea typeface="Arial"/>
                <a:cs typeface="Arial"/>
                <a:sym typeface="Arial"/>
              </a:rPr>
              <a:t>Entities</a:t>
            </a:r>
            <a:endParaRPr/>
          </a:p>
          <a:p>
            <a:pPr indent="0" lvl="0" marL="0" marR="0" rtl="0" algn="ctr">
              <a:lnSpc>
                <a:spcPct val="100000"/>
              </a:lnSpc>
              <a:spcBef>
                <a:spcPts val="0"/>
              </a:spcBef>
              <a:spcAft>
                <a:spcPts val="0"/>
              </a:spcAft>
              <a:buClr>
                <a:srgbClr val="000000"/>
              </a:buClr>
              <a:buSzPts val="900"/>
              <a:buFont typeface="Arial"/>
              <a:buNone/>
            </a:pPr>
            <a:r>
              <a:t/>
            </a:r>
            <a:endParaRPr b="1" i="0" sz="900" u="none" cap="none" strike="noStrike">
              <a:solidFill>
                <a:srgbClr val="26005C"/>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900"/>
              <a:buFont typeface="Arial"/>
              <a:buNone/>
            </a:pPr>
            <a:r>
              <a:rPr b="1" i="0" lang="en-GB" sz="900" u="none" cap="none" strike="noStrike">
                <a:solidFill>
                  <a:srgbClr val="26005C"/>
                </a:solidFill>
                <a:latin typeface="Arial"/>
                <a:ea typeface="Arial"/>
                <a:cs typeface="Arial"/>
                <a:sym typeface="Arial"/>
              </a:rPr>
              <a:t>e.g. Order,</a:t>
            </a:r>
            <a:endParaRPr/>
          </a:p>
          <a:p>
            <a:pPr indent="0" lvl="0" marL="0" marR="0" rtl="0" algn="ctr">
              <a:lnSpc>
                <a:spcPct val="100000"/>
              </a:lnSpc>
              <a:spcBef>
                <a:spcPts val="0"/>
              </a:spcBef>
              <a:spcAft>
                <a:spcPts val="0"/>
              </a:spcAft>
              <a:buClr>
                <a:srgbClr val="000000"/>
              </a:buClr>
              <a:buSzPts val="900"/>
              <a:buFont typeface="Arial"/>
              <a:buNone/>
            </a:pPr>
            <a:r>
              <a:rPr b="1" i="0" lang="en-GB" sz="900" u="none" cap="none" strike="noStrike">
                <a:solidFill>
                  <a:srgbClr val="26005C"/>
                </a:solidFill>
                <a:latin typeface="Arial"/>
                <a:ea typeface="Arial"/>
                <a:cs typeface="Arial"/>
                <a:sym typeface="Arial"/>
              </a:rPr>
              <a:t>Location</a:t>
            </a:r>
            <a:endParaRPr/>
          </a:p>
          <a:p>
            <a:pPr indent="0" lvl="0" marL="0" marR="0" rtl="0" algn="ctr">
              <a:lnSpc>
                <a:spcPct val="100000"/>
              </a:lnSpc>
              <a:spcBef>
                <a:spcPts val="0"/>
              </a:spcBef>
              <a:spcAft>
                <a:spcPts val="0"/>
              </a:spcAft>
              <a:buClr>
                <a:srgbClr val="000000"/>
              </a:buClr>
              <a:buSzPts val="900"/>
              <a:buFont typeface="Arial"/>
              <a:buNone/>
            </a:pPr>
            <a:r>
              <a:rPr b="1" lang="en-GB" sz="900">
                <a:solidFill>
                  <a:srgbClr val="26005C"/>
                </a:solidFill>
              </a:rPr>
              <a:t>V</a:t>
            </a:r>
            <a:r>
              <a:rPr b="1" i="0" lang="en-GB" sz="900" u="none" cap="none" strike="noStrike">
                <a:solidFill>
                  <a:srgbClr val="26005C"/>
                </a:solidFill>
                <a:latin typeface="Arial"/>
                <a:ea typeface="Arial"/>
                <a:cs typeface="Arial"/>
                <a:sym typeface="Arial"/>
              </a:rPr>
              <a:t>ariant Product</a:t>
            </a:r>
            <a:endParaRPr b="1" i="0" sz="900" u="none" cap="none" strike="noStrike">
              <a:solidFill>
                <a:srgbClr val="26005C"/>
              </a:solidFill>
              <a:latin typeface="Arial"/>
              <a:ea typeface="Arial"/>
              <a:cs typeface="Arial"/>
              <a:sym typeface="Arial"/>
            </a:endParaRPr>
          </a:p>
        </p:txBody>
      </p:sp>
      <p:sp>
        <p:nvSpPr>
          <p:cNvPr id="747" name="Google Shape;747;p81"/>
          <p:cNvSpPr/>
          <p:nvPr/>
        </p:nvSpPr>
        <p:spPr>
          <a:xfrm>
            <a:off x="704608" y="2733101"/>
            <a:ext cx="5049300" cy="1271700"/>
          </a:xfrm>
          <a:prstGeom prst="roundRect">
            <a:avLst>
              <a:gd fmla="val 0" name="adj"/>
            </a:avLst>
          </a:prstGeom>
          <a:solidFill>
            <a:schemeClr val="lt2"/>
          </a:solidFill>
          <a:ln cap="flat" cmpd="sng" w="9525">
            <a:solidFill>
              <a:srgbClr val="D9D9D9"/>
            </a:solidFill>
            <a:prstDash val="dash"/>
            <a:round/>
            <a:headEnd len="sm" w="sm" type="none"/>
            <a:tailEnd len="sm" w="sm" type="none"/>
          </a:ln>
        </p:spPr>
        <p:txBody>
          <a:bodyPr anchorCtr="0" anchor="t" bIns="34275" lIns="109725" spcFirstLastPara="1" rIns="135000" wrap="square" tIns="73150">
            <a:noAutofit/>
          </a:bodyPr>
          <a:lstStyle/>
          <a:p>
            <a:pPr indent="0" lvl="0" marL="0" marR="0" rtl="0" algn="l">
              <a:lnSpc>
                <a:spcPct val="100000"/>
              </a:lnSpc>
              <a:spcBef>
                <a:spcPts val="0"/>
              </a:spcBef>
              <a:spcAft>
                <a:spcPts val="0"/>
              </a:spcAft>
              <a:buClr>
                <a:srgbClr val="000000"/>
              </a:buClr>
              <a:buSzPts val="1000"/>
              <a:buFont typeface="Arial"/>
              <a:buNone/>
            </a:pPr>
            <a:r>
              <a:rPr b="1" i="0" lang="en-GB" sz="1000" u="none" cap="none" strike="noStrike">
                <a:solidFill>
                  <a:srgbClr val="0096D7"/>
                </a:solidFill>
                <a:latin typeface="Arial"/>
                <a:ea typeface="Arial"/>
                <a:cs typeface="Arial"/>
                <a:sym typeface="Arial"/>
              </a:rPr>
              <a:t>GraphQL mutation APIs</a:t>
            </a:r>
            <a:endParaRPr b="1" i="0" sz="1000" u="none" cap="none" strike="noStrike">
              <a:solidFill>
                <a:srgbClr val="0096D7"/>
              </a:solidFill>
              <a:latin typeface="Arial"/>
              <a:ea typeface="Arial"/>
              <a:cs typeface="Arial"/>
              <a:sym typeface="Arial"/>
            </a:endParaRPr>
          </a:p>
        </p:txBody>
      </p:sp>
      <p:sp>
        <p:nvSpPr>
          <p:cNvPr id="748" name="Google Shape;748;p81"/>
          <p:cNvSpPr txBox="1"/>
          <p:nvPr/>
        </p:nvSpPr>
        <p:spPr>
          <a:xfrm>
            <a:off x="4757358" y="3422571"/>
            <a:ext cx="757500" cy="2094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900"/>
              <a:buFont typeface="Arial"/>
              <a:buNone/>
            </a:pPr>
            <a:r>
              <a:rPr b="0" i="0" lang="en-GB" sz="900" u="none" cap="none" strike="noStrike">
                <a:solidFill>
                  <a:srgbClr val="26005C"/>
                </a:solidFill>
                <a:latin typeface="Arial"/>
                <a:ea typeface="Arial"/>
                <a:cs typeface="Arial"/>
                <a:sym typeface="Arial"/>
              </a:rPr>
              <a:t>GraphQL</a:t>
            </a:r>
            <a:endParaRPr b="0" i="0" sz="900" u="none" cap="none" strike="noStrike">
              <a:solidFill>
                <a:srgbClr val="26005C"/>
              </a:solidFill>
              <a:latin typeface="Arial"/>
              <a:ea typeface="Arial"/>
              <a:cs typeface="Arial"/>
              <a:sym typeface="Arial"/>
            </a:endParaRPr>
          </a:p>
        </p:txBody>
      </p:sp>
      <p:pic>
        <p:nvPicPr>
          <p:cNvPr descr="Graphical user interface, icon&#10;&#10;Description automatically generated" id="749" name="Google Shape;749;p81"/>
          <p:cNvPicPr preferRelativeResize="0"/>
          <p:nvPr/>
        </p:nvPicPr>
        <p:blipFill rotWithShape="1">
          <a:blip r:embed="rId3">
            <a:alphaModFix/>
          </a:blip>
          <a:srcRect b="0" l="0" r="0" t="0"/>
          <a:stretch/>
        </p:blipFill>
        <p:spPr>
          <a:xfrm>
            <a:off x="4943599" y="3105942"/>
            <a:ext cx="412195" cy="307117"/>
          </a:xfrm>
          <a:prstGeom prst="rect">
            <a:avLst/>
          </a:prstGeom>
          <a:noFill/>
          <a:ln>
            <a:noFill/>
          </a:ln>
        </p:spPr>
      </p:pic>
      <p:sp>
        <p:nvSpPr>
          <p:cNvPr id="750" name="Google Shape;750;p81"/>
          <p:cNvSpPr/>
          <p:nvPr/>
        </p:nvSpPr>
        <p:spPr>
          <a:xfrm>
            <a:off x="700500" y="1218524"/>
            <a:ext cx="5049300" cy="1271700"/>
          </a:xfrm>
          <a:prstGeom prst="roundRect">
            <a:avLst>
              <a:gd fmla="val 0" name="adj"/>
            </a:avLst>
          </a:prstGeom>
          <a:solidFill>
            <a:schemeClr val="lt2"/>
          </a:solidFill>
          <a:ln cap="flat" cmpd="sng" w="9525">
            <a:solidFill>
              <a:srgbClr val="D9D9D9"/>
            </a:solidFill>
            <a:prstDash val="dash"/>
            <a:round/>
            <a:headEnd len="sm" w="sm" type="none"/>
            <a:tailEnd len="sm" w="sm" type="none"/>
          </a:ln>
        </p:spPr>
        <p:txBody>
          <a:bodyPr anchorCtr="0" anchor="t" bIns="34275" lIns="109725" spcFirstLastPara="1" rIns="135000" wrap="square" tIns="73150">
            <a:noAutofit/>
          </a:bodyPr>
          <a:lstStyle/>
          <a:p>
            <a:pPr indent="0" lvl="0" marL="0" marR="0" rtl="0" algn="l">
              <a:lnSpc>
                <a:spcPct val="100000"/>
              </a:lnSpc>
              <a:spcBef>
                <a:spcPts val="0"/>
              </a:spcBef>
              <a:spcAft>
                <a:spcPts val="0"/>
              </a:spcAft>
              <a:buClr>
                <a:srgbClr val="000000"/>
              </a:buClr>
              <a:buSzPts val="1000"/>
              <a:buFont typeface="Arial"/>
              <a:buNone/>
            </a:pPr>
            <a:r>
              <a:rPr b="1" i="0" lang="en-GB" sz="1000" u="none" cap="none" strike="noStrike">
                <a:solidFill>
                  <a:srgbClr val="0096D7"/>
                </a:solidFill>
                <a:latin typeface="Arial"/>
                <a:ea typeface="Arial"/>
                <a:cs typeface="Arial"/>
                <a:sym typeface="Arial"/>
              </a:rPr>
              <a:t>EVENT API</a:t>
            </a:r>
            <a:endParaRPr b="1" i="0" sz="1000" u="none" cap="none" strike="noStrike">
              <a:solidFill>
                <a:srgbClr val="0096D7"/>
              </a:solidFill>
              <a:latin typeface="Arial"/>
              <a:ea typeface="Arial"/>
              <a:cs typeface="Arial"/>
              <a:sym typeface="Arial"/>
            </a:endParaRPr>
          </a:p>
        </p:txBody>
      </p:sp>
      <p:sp>
        <p:nvSpPr>
          <p:cNvPr id="751" name="Google Shape;751;p81"/>
          <p:cNvSpPr txBox="1"/>
          <p:nvPr/>
        </p:nvSpPr>
        <p:spPr>
          <a:xfrm>
            <a:off x="3798304" y="1937183"/>
            <a:ext cx="915600" cy="2199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900"/>
              <a:buFont typeface="Arial"/>
              <a:buNone/>
            </a:pPr>
            <a:r>
              <a:rPr b="0" i="0" lang="en-GB" sz="900" u="none" cap="none" strike="noStrike">
                <a:solidFill>
                  <a:srgbClr val="26005C"/>
                </a:solidFill>
                <a:latin typeface="Arial"/>
                <a:ea typeface="Arial"/>
                <a:cs typeface="Arial"/>
                <a:sym typeface="Arial"/>
              </a:rPr>
              <a:t>E</a:t>
            </a:r>
            <a:r>
              <a:rPr lang="en-GB" sz="900">
                <a:solidFill>
                  <a:srgbClr val="26005C"/>
                </a:solidFill>
              </a:rPr>
              <a:t>vent </a:t>
            </a:r>
            <a:r>
              <a:rPr b="0" i="0" lang="en-GB" sz="900" u="none" cap="none" strike="noStrike">
                <a:solidFill>
                  <a:srgbClr val="26005C"/>
                </a:solidFill>
                <a:latin typeface="Arial"/>
                <a:ea typeface="Arial"/>
                <a:cs typeface="Arial"/>
                <a:sym typeface="Arial"/>
              </a:rPr>
              <a:t>API</a:t>
            </a:r>
            <a:endParaRPr b="0" i="0" sz="900" u="none" cap="none" strike="noStrike">
              <a:solidFill>
                <a:srgbClr val="26005C"/>
              </a:solidFill>
              <a:latin typeface="Arial"/>
              <a:ea typeface="Arial"/>
              <a:cs typeface="Arial"/>
              <a:sym typeface="Arial"/>
            </a:endParaRPr>
          </a:p>
        </p:txBody>
      </p:sp>
      <p:sp>
        <p:nvSpPr>
          <p:cNvPr id="752" name="Google Shape;752;p81"/>
          <p:cNvSpPr txBox="1"/>
          <p:nvPr/>
        </p:nvSpPr>
        <p:spPr>
          <a:xfrm>
            <a:off x="4869044" y="1959876"/>
            <a:ext cx="787500" cy="2199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900"/>
              <a:buFont typeface="Arial"/>
              <a:buNone/>
            </a:pPr>
            <a:r>
              <a:rPr b="0" i="0" lang="en-GB" sz="900" u="none" cap="none" strike="noStrike">
                <a:solidFill>
                  <a:srgbClr val="26005C"/>
                </a:solidFill>
                <a:latin typeface="Arial"/>
                <a:ea typeface="Arial"/>
                <a:cs typeface="Arial"/>
                <a:sym typeface="Arial"/>
              </a:rPr>
              <a:t>Workflow</a:t>
            </a:r>
            <a:endParaRPr b="0" i="0" sz="900" u="none" cap="none" strike="noStrike">
              <a:solidFill>
                <a:srgbClr val="26005C"/>
              </a:solidFill>
              <a:latin typeface="Arial"/>
              <a:ea typeface="Arial"/>
              <a:cs typeface="Arial"/>
              <a:sym typeface="Arial"/>
            </a:endParaRPr>
          </a:p>
        </p:txBody>
      </p:sp>
      <p:pic>
        <p:nvPicPr>
          <p:cNvPr descr="Graphical user interface, application, Teams&#10;&#10;Description automatically generated" id="753" name="Google Shape;753;p81"/>
          <p:cNvPicPr preferRelativeResize="0"/>
          <p:nvPr/>
        </p:nvPicPr>
        <p:blipFill rotWithShape="1">
          <a:blip r:embed="rId4">
            <a:alphaModFix/>
          </a:blip>
          <a:srcRect b="0" l="0" r="0" t="0"/>
          <a:stretch/>
        </p:blipFill>
        <p:spPr>
          <a:xfrm>
            <a:off x="4080426" y="1494325"/>
            <a:ext cx="459731" cy="459733"/>
          </a:xfrm>
          <a:prstGeom prst="rect">
            <a:avLst/>
          </a:prstGeom>
          <a:noFill/>
          <a:ln>
            <a:noFill/>
          </a:ln>
        </p:spPr>
      </p:pic>
      <p:pic>
        <p:nvPicPr>
          <p:cNvPr descr="A picture containing background pattern&#10;&#10;Description automatically generated" id="754" name="Google Shape;754;p81"/>
          <p:cNvPicPr preferRelativeResize="0"/>
          <p:nvPr/>
        </p:nvPicPr>
        <p:blipFill rotWithShape="1">
          <a:blip r:embed="rId5">
            <a:alphaModFix/>
          </a:blip>
          <a:srcRect b="0" l="0" r="0" t="0"/>
          <a:stretch/>
        </p:blipFill>
        <p:spPr>
          <a:xfrm>
            <a:off x="4936412" y="1416340"/>
            <a:ext cx="713812" cy="660900"/>
          </a:xfrm>
          <a:prstGeom prst="rect">
            <a:avLst/>
          </a:prstGeom>
          <a:noFill/>
          <a:ln>
            <a:noFill/>
          </a:ln>
        </p:spPr>
      </p:pic>
      <p:pic>
        <p:nvPicPr>
          <p:cNvPr id="755" name="Google Shape;755;p81"/>
          <p:cNvPicPr preferRelativeResize="0"/>
          <p:nvPr/>
        </p:nvPicPr>
        <p:blipFill rotWithShape="1">
          <a:blip r:embed="rId6">
            <a:alphaModFix/>
          </a:blip>
          <a:srcRect b="0" l="0" r="0" t="0"/>
          <a:stretch/>
        </p:blipFill>
        <p:spPr>
          <a:xfrm>
            <a:off x="7349226" y="2077246"/>
            <a:ext cx="312650" cy="321589"/>
          </a:xfrm>
          <a:prstGeom prst="rect">
            <a:avLst/>
          </a:prstGeom>
          <a:noFill/>
          <a:ln>
            <a:noFill/>
          </a:ln>
        </p:spPr>
      </p:pic>
      <p:cxnSp>
        <p:nvCxnSpPr>
          <p:cNvPr id="756" name="Google Shape;756;p81"/>
          <p:cNvCxnSpPr/>
          <p:nvPr/>
        </p:nvCxnSpPr>
        <p:spPr>
          <a:xfrm>
            <a:off x="4580545" y="1772657"/>
            <a:ext cx="310200" cy="0"/>
          </a:xfrm>
          <a:prstGeom prst="straightConnector1">
            <a:avLst/>
          </a:prstGeom>
          <a:noFill/>
          <a:ln cap="flat" cmpd="sng" w="28575">
            <a:solidFill>
              <a:srgbClr val="0094D7"/>
            </a:solidFill>
            <a:prstDash val="solid"/>
            <a:round/>
            <a:headEnd len="sm" w="sm" type="none"/>
            <a:tailEnd len="med" w="med" type="triangle"/>
          </a:ln>
        </p:spPr>
      </p:cxnSp>
      <p:cxnSp>
        <p:nvCxnSpPr>
          <p:cNvPr id="757" name="Google Shape;757;p81"/>
          <p:cNvCxnSpPr/>
          <p:nvPr/>
        </p:nvCxnSpPr>
        <p:spPr>
          <a:xfrm flipH="1" rot="10800000">
            <a:off x="5755175" y="3366850"/>
            <a:ext cx="817800" cy="4200"/>
          </a:xfrm>
          <a:prstGeom prst="straightConnector1">
            <a:avLst/>
          </a:prstGeom>
          <a:noFill/>
          <a:ln cap="flat" cmpd="sng" w="28575">
            <a:solidFill>
              <a:srgbClr val="0094D7"/>
            </a:solidFill>
            <a:prstDash val="solid"/>
            <a:round/>
            <a:headEnd len="sm" w="sm" type="none"/>
            <a:tailEnd len="med" w="med" type="triangle"/>
          </a:ln>
        </p:spPr>
      </p:cxnSp>
      <p:sp>
        <p:nvSpPr>
          <p:cNvPr id="758" name="Google Shape;758;p81"/>
          <p:cNvSpPr/>
          <p:nvPr/>
        </p:nvSpPr>
        <p:spPr>
          <a:xfrm>
            <a:off x="807525" y="1523925"/>
            <a:ext cx="2897100" cy="660900"/>
          </a:xfrm>
          <a:prstGeom prst="rect">
            <a:avLst/>
          </a:prstGeom>
          <a:solidFill>
            <a:schemeClr val="lt1"/>
          </a:solidFill>
          <a:ln cap="flat" cmpd="sng" w="12700">
            <a:solidFill>
              <a:srgbClr val="7030A0"/>
            </a:solidFill>
            <a:prstDash val="dash"/>
            <a:miter lim="800000"/>
            <a:headEnd len="sm" w="sm" type="none"/>
            <a:tailEnd len="sm" w="sm" type="none"/>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700"/>
              <a:buFont typeface="Arial"/>
              <a:buNone/>
            </a:pPr>
            <a:r>
              <a:rPr b="0" i="0" lang="en-GB" sz="700" u="none" cap="none" strike="noStrike">
                <a:solidFill>
                  <a:schemeClr val="dk2"/>
                </a:solidFill>
                <a:latin typeface="Arial"/>
                <a:ea typeface="Arial"/>
                <a:cs typeface="Arial"/>
                <a:sym typeface="Arial"/>
              </a:rPr>
              <a:t>Event API will trigger the workflow to do necessary checks before updating the entities.</a:t>
            </a:r>
            <a:endParaRPr b="0" i="0" sz="1400" u="none" cap="none" strike="noStrike">
              <a:solidFill>
                <a:srgbClr val="000000"/>
              </a:solidFill>
              <a:latin typeface="Arial"/>
              <a:ea typeface="Arial"/>
              <a:cs typeface="Arial"/>
              <a:sym typeface="Arial"/>
            </a:endParaRPr>
          </a:p>
        </p:txBody>
      </p:sp>
      <p:sp>
        <p:nvSpPr>
          <p:cNvPr id="759" name="Google Shape;759;p81"/>
          <p:cNvSpPr/>
          <p:nvPr/>
        </p:nvSpPr>
        <p:spPr>
          <a:xfrm>
            <a:off x="807525" y="3038497"/>
            <a:ext cx="2897100" cy="660900"/>
          </a:xfrm>
          <a:prstGeom prst="rect">
            <a:avLst/>
          </a:prstGeom>
          <a:solidFill>
            <a:schemeClr val="lt1"/>
          </a:solidFill>
          <a:ln cap="flat" cmpd="sng" w="12700">
            <a:solidFill>
              <a:srgbClr val="7030A0"/>
            </a:solidFill>
            <a:prstDash val="dash"/>
            <a:miter lim="800000"/>
            <a:headEnd len="sm" w="sm" type="none"/>
            <a:tailEnd len="sm" w="sm" type="none"/>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700"/>
              <a:buFont typeface="Arial"/>
              <a:buNone/>
            </a:pPr>
            <a:r>
              <a:rPr b="0" i="0" lang="en-GB" sz="700" u="none" cap="none" strike="noStrike">
                <a:solidFill>
                  <a:schemeClr val="dk2"/>
                </a:solidFill>
                <a:latin typeface="Arial"/>
                <a:ea typeface="Arial"/>
                <a:cs typeface="Arial"/>
                <a:sym typeface="Arial"/>
              </a:rPr>
              <a:t>Direct mutation will bypass some of the necessary checks and possible the outcome will not be aligned with the business workflow.</a:t>
            </a:r>
            <a:endParaRPr/>
          </a:p>
          <a:p>
            <a:pPr indent="0" lvl="0" marL="0" marR="0" rtl="0" algn="l">
              <a:lnSpc>
                <a:spcPct val="100000"/>
              </a:lnSpc>
              <a:spcBef>
                <a:spcPts val="0"/>
              </a:spcBef>
              <a:spcAft>
                <a:spcPts val="0"/>
              </a:spcAft>
              <a:buClr>
                <a:srgbClr val="000000"/>
              </a:buClr>
              <a:buSzPts val="700"/>
              <a:buFont typeface="Arial"/>
              <a:buNone/>
            </a:pPr>
            <a:r>
              <a:rPr b="0" i="0" lang="en-GB" sz="700" u="none" cap="none" strike="noStrike">
                <a:solidFill>
                  <a:schemeClr val="dk2"/>
                </a:solidFill>
                <a:latin typeface="Arial"/>
                <a:ea typeface="Arial"/>
                <a:cs typeface="Arial"/>
                <a:sym typeface="Arial"/>
              </a:rPr>
              <a:t>Recommendation is to use EVENT API whatever is possible. (e.g. upsert </a:t>
            </a:r>
            <a:r>
              <a:rPr lang="en-GB" sz="700">
                <a:solidFill>
                  <a:schemeClr val="dk2"/>
                </a:solidFill>
              </a:rPr>
              <a:t>location</a:t>
            </a:r>
            <a:r>
              <a:rPr b="0" i="0" lang="en-GB" sz="700" u="none" cap="none" strike="noStrike">
                <a:solidFill>
                  <a:schemeClr val="dk2"/>
                </a:solidFill>
                <a:latin typeface="Arial"/>
                <a:ea typeface="Arial"/>
                <a:cs typeface="Arial"/>
                <a:sym typeface="Arial"/>
              </a:rPr>
              <a:t> or upsert product)</a:t>
            </a:r>
            <a:endParaRPr sz="700">
              <a:solidFill>
                <a:schemeClr val="dk2"/>
              </a:solidFill>
            </a:endParaRPr>
          </a:p>
          <a:p>
            <a:pPr indent="0" lvl="0" marL="0" marR="0" rtl="0" algn="l">
              <a:lnSpc>
                <a:spcPct val="100000"/>
              </a:lnSpc>
              <a:spcBef>
                <a:spcPts val="0"/>
              </a:spcBef>
              <a:spcAft>
                <a:spcPts val="0"/>
              </a:spcAft>
              <a:buClr>
                <a:srgbClr val="000000"/>
              </a:buClr>
              <a:buSzPts val="700"/>
              <a:buFont typeface="Arial"/>
              <a:buNone/>
            </a:pPr>
            <a:r>
              <a:t/>
            </a:r>
            <a:endParaRPr sz="700">
              <a:solidFill>
                <a:schemeClr val="dk2"/>
              </a:solidFill>
            </a:endParaRPr>
          </a:p>
        </p:txBody>
      </p:sp>
      <p:cxnSp>
        <p:nvCxnSpPr>
          <p:cNvPr id="760" name="Google Shape;760;p81"/>
          <p:cNvCxnSpPr/>
          <p:nvPr/>
        </p:nvCxnSpPr>
        <p:spPr>
          <a:xfrm flipH="1" rot="10800000">
            <a:off x="5749800" y="1744700"/>
            <a:ext cx="817800" cy="4200"/>
          </a:xfrm>
          <a:prstGeom prst="straightConnector1">
            <a:avLst/>
          </a:prstGeom>
          <a:noFill/>
          <a:ln cap="flat" cmpd="sng" w="28575">
            <a:solidFill>
              <a:srgbClr val="0094D7"/>
            </a:solidFill>
            <a:prstDash val="solid"/>
            <a:round/>
            <a:headEnd len="sm" w="sm" type="none"/>
            <a:tailEnd len="med" w="med" type="triangle"/>
          </a:ln>
        </p:spPr>
      </p:cxn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755"/>
                                        </p:tgtEl>
                                        <p:attrNameLst>
                                          <p:attrName>style.visibility</p:attrName>
                                        </p:attrNameLst>
                                      </p:cBhvr>
                                      <p:to>
                                        <p:strVal val="visible"/>
                                      </p:to>
                                    </p:set>
                                    <p:animEffect filter="fade" transition="in">
                                      <p:cBhvr>
                                        <p:cTn dur="1000"/>
                                        <p:tgtEl>
                                          <p:spTgt spid="75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4" name="Shape 764"/>
        <p:cNvGrpSpPr/>
        <p:nvPr/>
      </p:nvGrpSpPr>
      <p:grpSpPr>
        <a:xfrm>
          <a:off x="0" y="0"/>
          <a:ext cx="0" cy="0"/>
          <a:chOff x="0" y="0"/>
          <a:chExt cx="0" cy="0"/>
        </a:xfrm>
      </p:grpSpPr>
      <p:sp>
        <p:nvSpPr>
          <p:cNvPr id="765" name="Google Shape;765;p82"/>
          <p:cNvSpPr txBox="1"/>
          <p:nvPr>
            <p:ph idx="1" type="body"/>
          </p:nvPr>
        </p:nvSpPr>
        <p:spPr>
          <a:xfrm>
            <a:off x="354083" y="1369219"/>
            <a:ext cx="8435700" cy="3263400"/>
          </a:xfrm>
          <a:prstGeom prst="rect">
            <a:avLst/>
          </a:prstGeom>
          <a:noFill/>
          <a:ln>
            <a:noFill/>
          </a:ln>
        </p:spPr>
        <p:txBody>
          <a:bodyPr anchorCtr="0" anchor="t" bIns="91425" lIns="91425" spcFirstLastPara="1" rIns="91425" wrap="square" tIns="91425">
            <a:noAutofit/>
          </a:bodyPr>
          <a:lstStyle/>
          <a:p>
            <a:pPr indent="-323850" lvl="0" marL="457200" marR="0" rtl="0" algn="l">
              <a:lnSpc>
                <a:spcPct val="150000"/>
              </a:lnSpc>
              <a:spcBef>
                <a:spcPts val="1600"/>
              </a:spcBef>
              <a:spcAft>
                <a:spcPts val="0"/>
              </a:spcAft>
              <a:buSzPts val="1500"/>
              <a:buFont typeface="Lato"/>
              <a:buChar char="•"/>
            </a:pPr>
            <a:r>
              <a:rPr lang="en-GB" sz="1500">
                <a:latin typeface="Lato"/>
                <a:ea typeface="Lato"/>
                <a:cs typeface="Lato"/>
                <a:sym typeface="Lato"/>
              </a:rPr>
              <a:t>Whilst API clients are widely and freely available, Fluent does not recommend any particular client, however the clients usually used are:</a:t>
            </a:r>
            <a:endParaRPr sz="1500">
              <a:latin typeface="Lato"/>
              <a:ea typeface="Lato"/>
              <a:cs typeface="Lato"/>
              <a:sym typeface="Lato"/>
            </a:endParaRPr>
          </a:p>
          <a:p>
            <a:pPr indent="-323850" lvl="1" marL="914400" marR="0" rtl="0" algn="l">
              <a:lnSpc>
                <a:spcPct val="150000"/>
              </a:lnSpc>
              <a:spcBef>
                <a:spcPts val="0"/>
              </a:spcBef>
              <a:spcAft>
                <a:spcPts val="0"/>
              </a:spcAft>
              <a:buSzPts val="1500"/>
              <a:buFont typeface="Lato"/>
              <a:buChar char="•"/>
            </a:pPr>
            <a:r>
              <a:rPr lang="en-GB" sz="1500" u="sng">
                <a:solidFill>
                  <a:schemeClr val="hlink"/>
                </a:solidFill>
                <a:latin typeface="Lato"/>
                <a:ea typeface="Lato"/>
                <a:cs typeface="Lato"/>
                <a:sym typeface="Lato"/>
                <a:hlinkClick r:id="rId3"/>
              </a:rPr>
              <a:t>Postman</a:t>
            </a:r>
            <a:endParaRPr sz="1500">
              <a:latin typeface="Lato"/>
              <a:ea typeface="Lato"/>
              <a:cs typeface="Lato"/>
              <a:sym typeface="Lato"/>
            </a:endParaRPr>
          </a:p>
          <a:p>
            <a:pPr indent="-323850" lvl="1" marL="914400" marR="0" rtl="0" algn="l">
              <a:lnSpc>
                <a:spcPct val="150000"/>
              </a:lnSpc>
              <a:spcBef>
                <a:spcPts val="0"/>
              </a:spcBef>
              <a:spcAft>
                <a:spcPts val="0"/>
              </a:spcAft>
              <a:buSzPts val="1500"/>
              <a:buFont typeface="Lato"/>
              <a:buChar char="•"/>
            </a:pPr>
            <a:r>
              <a:rPr lang="en-GB" sz="1500" u="sng">
                <a:solidFill>
                  <a:schemeClr val="hlink"/>
                </a:solidFill>
                <a:latin typeface="Lato"/>
                <a:ea typeface="Lato"/>
                <a:cs typeface="Lato"/>
                <a:sym typeface="Lato"/>
                <a:hlinkClick r:id="rId4"/>
              </a:rPr>
              <a:t>GraphiQL | Apps | Electron</a:t>
            </a:r>
            <a:endParaRPr sz="1500">
              <a:latin typeface="Lato"/>
              <a:ea typeface="Lato"/>
              <a:cs typeface="Lato"/>
              <a:sym typeface="Lato"/>
            </a:endParaRPr>
          </a:p>
          <a:p>
            <a:pPr indent="-323850" lvl="0" marL="457200" marR="0" rtl="0" algn="l">
              <a:lnSpc>
                <a:spcPct val="150000"/>
              </a:lnSpc>
              <a:spcBef>
                <a:spcPts val="0"/>
              </a:spcBef>
              <a:spcAft>
                <a:spcPts val="0"/>
              </a:spcAft>
              <a:buSzPts val="1500"/>
              <a:buFont typeface="Lato"/>
              <a:buChar char="•"/>
            </a:pPr>
            <a:r>
              <a:rPr lang="en-GB" sz="1500">
                <a:latin typeface="Lato"/>
                <a:ea typeface="Lato"/>
                <a:cs typeface="Lato"/>
                <a:sym typeface="Lato"/>
              </a:rPr>
              <a:t>Fluent strongly recommends the practice of using an API client during the interface design/development phase to test the request and response payloads using the Sandbox environment</a:t>
            </a:r>
            <a:endParaRPr sz="1500">
              <a:latin typeface="Lato"/>
              <a:ea typeface="Lato"/>
              <a:cs typeface="Lato"/>
              <a:sym typeface="Lato"/>
            </a:endParaRPr>
          </a:p>
          <a:p>
            <a:pPr indent="-323850" lvl="0" marL="457200" marR="0" rtl="0" algn="l">
              <a:lnSpc>
                <a:spcPct val="150000"/>
              </a:lnSpc>
              <a:spcBef>
                <a:spcPts val="0"/>
              </a:spcBef>
              <a:spcAft>
                <a:spcPts val="0"/>
              </a:spcAft>
              <a:buSzPts val="1500"/>
              <a:buFont typeface="Lato"/>
              <a:buChar char="•"/>
            </a:pPr>
            <a:r>
              <a:rPr lang="en-GB" sz="1500">
                <a:latin typeface="Lato"/>
                <a:ea typeface="Lato"/>
                <a:cs typeface="Lato"/>
                <a:sym typeface="Lato"/>
              </a:rPr>
              <a:t>Authentication: </a:t>
            </a:r>
            <a:r>
              <a:rPr lang="en-GB" sz="1400" u="sng">
                <a:solidFill>
                  <a:schemeClr val="hlink"/>
                </a:solidFill>
                <a:hlinkClick r:id="rId5"/>
              </a:rPr>
              <a:t>https://lingo.fluentcommerce.com/DEVELOPERS/authentication/</a:t>
            </a:r>
            <a:endParaRPr sz="1500">
              <a:latin typeface="Lato"/>
              <a:ea typeface="Lato"/>
              <a:cs typeface="Lato"/>
              <a:sym typeface="Lato"/>
            </a:endParaRPr>
          </a:p>
          <a:p>
            <a:pPr indent="-323850" lvl="0" marL="457200" marR="0" rtl="0" algn="l">
              <a:lnSpc>
                <a:spcPct val="150000"/>
              </a:lnSpc>
              <a:spcBef>
                <a:spcPts val="0"/>
              </a:spcBef>
              <a:spcAft>
                <a:spcPts val="0"/>
              </a:spcAft>
              <a:buSzPts val="1500"/>
              <a:buFont typeface="Lato"/>
              <a:buChar char="•"/>
            </a:pPr>
            <a:r>
              <a:rPr lang="en-GB" sz="1500">
                <a:latin typeface="Lato"/>
                <a:ea typeface="Lato"/>
                <a:cs typeface="Lato"/>
                <a:sym typeface="Lato"/>
              </a:rPr>
              <a:t>Best Practices: </a:t>
            </a:r>
            <a:r>
              <a:rPr lang="en-GB" sz="1400" u="sng">
                <a:solidFill>
                  <a:schemeClr val="hlink"/>
                </a:solidFill>
                <a:hlinkClick r:id="rId6"/>
              </a:rPr>
              <a:t>https://lingo.fluentcommerce.com/DEVELOPERS/fluentapis/best-practices/</a:t>
            </a:r>
            <a:endParaRPr sz="1500">
              <a:latin typeface="Lato"/>
              <a:ea typeface="Lato"/>
              <a:cs typeface="Lato"/>
              <a:sym typeface="Lato"/>
            </a:endParaRPr>
          </a:p>
        </p:txBody>
      </p:sp>
      <p:sp>
        <p:nvSpPr>
          <p:cNvPr id="766" name="Google Shape;766;p82"/>
          <p:cNvSpPr txBox="1"/>
          <p:nvPr>
            <p:ph type="title"/>
          </p:nvPr>
        </p:nvSpPr>
        <p:spPr>
          <a:xfrm>
            <a:off x="354082" y="288753"/>
            <a:ext cx="7736100" cy="343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GB"/>
              <a:t>Fluent API Tooling</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0" name="Shape 770"/>
        <p:cNvGrpSpPr/>
        <p:nvPr/>
      </p:nvGrpSpPr>
      <p:grpSpPr>
        <a:xfrm>
          <a:off x="0" y="0"/>
          <a:ext cx="0" cy="0"/>
          <a:chOff x="0" y="0"/>
          <a:chExt cx="0" cy="0"/>
        </a:xfrm>
      </p:grpSpPr>
      <p:sp>
        <p:nvSpPr>
          <p:cNvPr id="771" name="Google Shape;771;p83"/>
          <p:cNvSpPr txBox="1"/>
          <p:nvPr>
            <p:ph type="title"/>
          </p:nvPr>
        </p:nvSpPr>
        <p:spPr>
          <a:xfrm>
            <a:off x="354082" y="288754"/>
            <a:ext cx="7736100" cy="423000"/>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1800"/>
              <a:buFont typeface="Arial"/>
              <a:buNone/>
            </a:pPr>
            <a:r>
              <a:rPr lang="en-GB"/>
              <a:t>Fluent Orchestration Events - Example</a:t>
            </a:r>
            <a:endParaRPr/>
          </a:p>
        </p:txBody>
      </p:sp>
      <p:sp>
        <p:nvSpPr>
          <p:cNvPr id="772" name="Google Shape;772;p83"/>
          <p:cNvSpPr/>
          <p:nvPr/>
        </p:nvSpPr>
        <p:spPr>
          <a:xfrm>
            <a:off x="2242225" y="2705075"/>
            <a:ext cx="6523500" cy="2068200"/>
          </a:xfrm>
          <a:prstGeom prst="roundRect">
            <a:avLst>
              <a:gd fmla="val 0" name="adj"/>
            </a:avLst>
          </a:prstGeom>
          <a:solidFill>
            <a:schemeClr val="lt2"/>
          </a:solidFill>
          <a:ln cap="flat" cmpd="sng" w="9525">
            <a:solidFill>
              <a:srgbClr val="D9D9D9"/>
            </a:solidFill>
            <a:prstDash val="dash"/>
            <a:round/>
            <a:headEnd len="sm" w="sm" type="none"/>
            <a:tailEnd len="sm" w="sm" type="none"/>
          </a:ln>
        </p:spPr>
        <p:txBody>
          <a:bodyPr anchorCtr="0" anchor="ctr" bIns="34275" lIns="68575" spcFirstLastPara="1" rIns="135000" wrap="square" tIns="34275">
            <a:noAutofit/>
          </a:bodyPr>
          <a:lstStyle/>
          <a:p>
            <a:pPr indent="0" lvl="0" marL="0" marR="0" rtl="0" algn="r">
              <a:spcBef>
                <a:spcPts val="0"/>
              </a:spcBef>
              <a:spcAft>
                <a:spcPts val="0"/>
              </a:spcAft>
              <a:buNone/>
            </a:pPr>
            <a:r>
              <a:t/>
            </a:r>
            <a:endParaRPr sz="1100"/>
          </a:p>
        </p:txBody>
      </p:sp>
      <p:sp>
        <p:nvSpPr>
          <p:cNvPr id="773" name="Google Shape;773;p83"/>
          <p:cNvSpPr/>
          <p:nvPr/>
        </p:nvSpPr>
        <p:spPr>
          <a:xfrm>
            <a:off x="2394625" y="3017950"/>
            <a:ext cx="5451000" cy="1682400"/>
          </a:xfrm>
          <a:prstGeom prst="roundRect">
            <a:avLst>
              <a:gd fmla="val 6911" name="adj"/>
            </a:avLst>
          </a:prstGeom>
          <a:solidFill>
            <a:schemeClr val="lt1"/>
          </a:solidFill>
          <a:ln cap="flat" cmpd="sng" w="12700">
            <a:solidFill>
              <a:srgbClr val="7030A0"/>
            </a:solidFill>
            <a:prstDash val="dash"/>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1" i="0" sz="1000" u="none" cap="none" strike="noStrike">
              <a:solidFill>
                <a:schemeClr val="lt1"/>
              </a:solidFill>
              <a:latin typeface="Arial"/>
              <a:ea typeface="Arial"/>
              <a:cs typeface="Arial"/>
              <a:sym typeface="Arial"/>
            </a:endParaRPr>
          </a:p>
        </p:txBody>
      </p:sp>
      <p:sp>
        <p:nvSpPr>
          <p:cNvPr id="774" name="Google Shape;774;p83"/>
          <p:cNvSpPr txBox="1"/>
          <p:nvPr/>
        </p:nvSpPr>
        <p:spPr>
          <a:xfrm>
            <a:off x="4164691" y="3509413"/>
            <a:ext cx="544800" cy="2193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i="0" lang="en-GB" sz="900" u="none" cap="none" strike="noStrike">
                <a:solidFill>
                  <a:srgbClr val="26005C"/>
                </a:solidFill>
              </a:rPr>
              <a:t>Rubix</a:t>
            </a:r>
            <a:endParaRPr i="0" sz="900" u="none" cap="none" strike="noStrike">
              <a:solidFill>
                <a:srgbClr val="26005C"/>
              </a:solidFill>
            </a:endParaRPr>
          </a:p>
        </p:txBody>
      </p:sp>
      <p:sp>
        <p:nvSpPr>
          <p:cNvPr id="775" name="Google Shape;775;p83"/>
          <p:cNvSpPr/>
          <p:nvPr/>
        </p:nvSpPr>
        <p:spPr>
          <a:xfrm>
            <a:off x="2238500" y="1530636"/>
            <a:ext cx="6523500" cy="996000"/>
          </a:xfrm>
          <a:prstGeom prst="roundRect">
            <a:avLst>
              <a:gd fmla="val 0" name="adj"/>
            </a:avLst>
          </a:prstGeom>
          <a:solidFill>
            <a:schemeClr val="lt2"/>
          </a:solidFill>
          <a:ln cap="flat" cmpd="sng" w="9525">
            <a:solidFill>
              <a:srgbClr val="D9D9D9"/>
            </a:solidFill>
            <a:prstDash val="dash"/>
            <a:round/>
            <a:headEnd len="sm" w="sm" type="none"/>
            <a:tailEnd len="sm" w="sm" type="none"/>
          </a:ln>
        </p:spPr>
        <p:txBody>
          <a:bodyPr anchorCtr="0" anchor="ctr" bIns="34275" lIns="68575" spcFirstLastPara="1" rIns="135000" wrap="square" tIns="34275">
            <a:noAutofit/>
          </a:bodyPr>
          <a:lstStyle/>
          <a:p>
            <a:pPr indent="0" lvl="0" marL="0" marR="0" rtl="0" algn="r">
              <a:spcBef>
                <a:spcPts val="0"/>
              </a:spcBef>
              <a:spcAft>
                <a:spcPts val="0"/>
              </a:spcAft>
              <a:buNone/>
            </a:pPr>
            <a:r>
              <a:t/>
            </a:r>
            <a:endParaRPr sz="1100"/>
          </a:p>
        </p:txBody>
      </p:sp>
      <p:sp>
        <p:nvSpPr>
          <p:cNvPr id="776" name="Google Shape;776;p83"/>
          <p:cNvSpPr txBox="1"/>
          <p:nvPr/>
        </p:nvSpPr>
        <p:spPr>
          <a:xfrm>
            <a:off x="4984825" y="2018800"/>
            <a:ext cx="909900" cy="3750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i="0" lang="en-GB" sz="900" u="none" cap="none" strike="noStrike">
                <a:solidFill>
                  <a:srgbClr val="26005C"/>
                </a:solidFill>
              </a:rPr>
              <a:t>GraphQL </a:t>
            </a:r>
            <a:r>
              <a:rPr lang="en-GB" sz="900">
                <a:solidFill>
                  <a:srgbClr val="26005C"/>
                </a:solidFill>
              </a:rPr>
              <a:t>createOrder</a:t>
            </a:r>
            <a:endParaRPr i="0" sz="900" u="none" cap="none" strike="noStrike">
              <a:solidFill>
                <a:srgbClr val="26005C"/>
              </a:solidFill>
            </a:endParaRPr>
          </a:p>
        </p:txBody>
      </p:sp>
      <p:cxnSp>
        <p:nvCxnSpPr>
          <p:cNvPr id="777" name="Google Shape;777;p83"/>
          <p:cNvCxnSpPr/>
          <p:nvPr/>
        </p:nvCxnSpPr>
        <p:spPr>
          <a:xfrm>
            <a:off x="814435" y="988772"/>
            <a:ext cx="0" cy="3827100"/>
          </a:xfrm>
          <a:prstGeom prst="straightConnector1">
            <a:avLst/>
          </a:prstGeom>
          <a:noFill/>
          <a:ln cap="flat" cmpd="sng" w="9525">
            <a:solidFill>
              <a:srgbClr val="FFFFFF"/>
            </a:solidFill>
            <a:prstDash val="solid"/>
            <a:miter lim="800000"/>
            <a:headEnd len="med" w="med" type="triangle"/>
            <a:tailEnd len="med" w="med" type="triangle"/>
          </a:ln>
        </p:spPr>
      </p:cxnSp>
      <p:cxnSp>
        <p:nvCxnSpPr>
          <p:cNvPr id="778" name="Google Shape;778;p83"/>
          <p:cNvCxnSpPr/>
          <p:nvPr/>
        </p:nvCxnSpPr>
        <p:spPr>
          <a:xfrm flipH="1" rot="10800000">
            <a:off x="4733200" y="3339875"/>
            <a:ext cx="1527900" cy="1800"/>
          </a:xfrm>
          <a:prstGeom prst="straightConnector1">
            <a:avLst/>
          </a:prstGeom>
          <a:noFill/>
          <a:ln cap="flat" cmpd="sng" w="9525">
            <a:solidFill>
              <a:schemeClr val="dk2"/>
            </a:solidFill>
            <a:prstDash val="solid"/>
            <a:miter lim="800000"/>
            <a:headEnd len="med" w="med" type="triangle"/>
            <a:tailEnd len="med" w="med" type="triangle"/>
          </a:ln>
        </p:spPr>
      </p:cxnSp>
      <p:pic>
        <p:nvPicPr>
          <p:cNvPr id="779" name="Google Shape;779;p83"/>
          <p:cNvPicPr preferRelativeResize="0"/>
          <p:nvPr/>
        </p:nvPicPr>
        <p:blipFill>
          <a:blip r:embed="rId3">
            <a:alphaModFix/>
          </a:blip>
          <a:stretch>
            <a:fillRect/>
          </a:stretch>
        </p:blipFill>
        <p:spPr>
          <a:xfrm>
            <a:off x="5277012" y="1657150"/>
            <a:ext cx="361825" cy="361825"/>
          </a:xfrm>
          <a:prstGeom prst="rect">
            <a:avLst/>
          </a:prstGeom>
          <a:noFill/>
          <a:ln>
            <a:noFill/>
          </a:ln>
        </p:spPr>
      </p:pic>
      <p:pic>
        <p:nvPicPr>
          <p:cNvPr id="780" name="Google Shape;780;p83"/>
          <p:cNvPicPr preferRelativeResize="0"/>
          <p:nvPr/>
        </p:nvPicPr>
        <p:blipFill>
          <a:blip r:embed="rId4">
            <a:alphaModFix/>
          </a:blip>
          <a:stretch>
            <a:fillRect/>
          </a:stretch>
        </p:blipFill>
        <p:spPr>
          <a:xfrm>
            <a:off x="4303777" y="3175261"/>
            <a:ext cx="312650" cy="363776"/>
          </a:xfrm>
          <a:prstGeom prst="rect">
            <a:avLst/>
          </a:prstGeom>
          <a:noFill/>
          <a:ln>
            <a:noFill/>
          </a:ln>
        </p:spPr>
      </p:pic>
      <p:sp>
        <p:nvSpPr>
          <p:cNvPr id="781" name="Google Shape;781;p83"/>
          <p:cNvSpPr txBox="1"/>
          <p:nvPr/>
        </p:nvSpPr>
        <p:spPr>
          <a:xfrm>
            <a:off x="2243225" y="1480775"/>
            <a:ext cx="1168500" cy="321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GB" sz="1000">
                <a:solidFill>
                  <a:srgbClr val="0096D7"/>
                </a:solidFill>
              </a:rPr>
              <a:t>API</a:t>
            </a:r>
            <a:r>
              <a:rPr lang="en-GB" sz="1100">
                <a:solidFill>
                  <a:srgbClr val="0096D7"/>
                </a:solidFill>
              </a:rPr>
              <a:t> </a:t>
            </a:r>
            <a:r>
              <a:rPr b="1" lang="en-GB" sz="1000">
                <a:solidFill>
                  <a:srgbClr val="0096D7"/>
                </a:solidFill>
              </a:rPr>
              <a:t>Layer</a:t>
            </a:r>
            <a:endParaRPr>
              <a:solidFill>
                <a:srgbClr val="0096D7"/>
              </a:solidFill>
            </a:endParaRPr>
          </a:p>
        </p:txBody>
      </p:sp>
      <p:sp>
        <p:nvSpPr>
          <p:cNvPr id="782" name="Google Shape;782;p83"/>
          <p:cNvSpPr txBox="1"/>
          <p:nvPr/>
        </p:nvSpPr>
        <p:spPr>
          <a:xfrm>
            <a:off x="2242213" y="2677163"/>
            <a:ext cx="1168500" cy="321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GB" sz="1000">
                <a:solidFill>
                  <a:srgbClr val="0096D7"/>
                </a:solidFill>
              </a:rPr>
              <a:t>Core App Layer</a:t>
            </a:r>
            <a:endParaRPr>
              <a:solidFill>
                <a:srgbClr val="0096D7"/>
              </a:solidFill>
            </a:endParaRPr>
          </a:p>
        </p:txBody>
      </p:sp>
      <p:sp>
        <p:nvSpPr>
          <p:cNvPr id="783" name="Google Shape;783;p83"/>
          <p:cNvSpPr/>
          <p:nvPr/>
        </p:nvSpPr>
        <p:spPr>
          <a:xfrm>
            <a:off x="446400" y="2721350"/>
            <a:ext cx="1626000" cy="2068200"/>
          </a:xfrm>
          <a:prstGeom prst="roundRect">
            <a:avLst>
              <a:gd fmla="val 0" name="adj"/>
            </a:avLst>
          </a:prstGeom>
          <a:solidFill>
            <a:srgbClr val="EDE8FE"/>
          </a:solidFill>
          <a:ln cap="flat" cmpd="sng" w="9525">
            <a:solidFill>
              <a:srgbClr val="D9D9D9"/>
            </a:solidFill>
            <a:prstDash val="dash"/>
            <a:round/>
            <a:headEnd len="sm" w="sm" type="none"/>
            <a:tailEnd len="sm" w="sm" type="none"/>
          </a:ln>
        </p:spPr>
        <p:txBody>
          <a:bodyPr anchorCtr="0" anchor="ctr" bIns="34275" lIns="68575" spcFirstLastPara="1" rIns="135000" wrap="square" tIns="34275">
            <a:noAutofit/>
          </a:bodyPr>
          <a:lstStyle/>
          <a:p>
            <a:pPr indent="0" lvl="0" marL="0" marR="0" rtl="0" algn="r">
              <a:spcBef>
                <a:spcPts val="0"/>
              </a:spcBef>
              <a:spcAft>
                <a:spcPts val="0"/>
              </a:spcAft>
              <a:buNone/>
            </a:pPr>
            <a:r>
              <a:t/>
            </a:r>
            <a:endParaRPr sz="1100"/>
          </a:p>
        </p:txBody>
      </p:sp>
      <p:sp>
        <p:nvSpPr>
          <p:cNvPr id="784" name="Google Shape;784;p83"/>
          <p:cNvSpPr txBox="1"/>
          <p:nvPr/>
        </p:nvSpPr>
        <p:spPr>
          <a:xfrm>
            <a:off x="788250" y="3577224"/>
            <a:ext cx="909900" cy="8328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GB" sz="900">
                <a:solidFill>
                  <a:srgbClr val="26005C"/>
                </a:solidFill>
              </a:rPr>
              <a:t>ERP</a:t>
            </a:r>
            <a:br>
              <a:rPr b="1" lang="en-GB" sz="900">
                <a:solidFill>
                  <a:srgbClr val="26005C"/>
                </a:solidFill>
              </a:rPr>
            </a:br>
            <a:r>
              <a:rPr b="1" lang="en-GB" sz="900">
                <a:solidFill>
                  <a:srgbClr val="26005C"/>
                </a:solidFill>
              </a:rPr>
              <a:t>Middleware</a:t>
            </a:r>
            <a:br>
              <a:rPr b="1" lang="en-GB" sz="900">
                <a:solidFill>
                  <a:srgbClr val="26005C"/>
                </a:solidFill>
              </a:rPr>
            </a:br>
            <a:r>
              <a:rPr b="1" lang="en-GB" sz="900">
                <a:solidFill>
                  <a:srgbClr val="26005C"/>
                </a:solidFill>
              </a:rPr>
              <a:t>WMS</a:t>
            </a:r>
            <a:endParaRPr b="1" sz="900">
              <a:solidFill>
                <a:srgbClr val="26005C"/>
              </a:solidFill>
            </a:endParaRPr>
          </a:p>
          <a:p>
            <a:pPr indent="0" lvl="0" marL="0" marR="0" rtl="0" algn="ctr">
              <a:spcBef>
                <a:spcPts val="0"/>
              </a:spcBef>
              <a:spcAft>
                <a:spcPts val="0"/>
              </a:spcAft>
              <a:buNone/>
            </a:pPr>
            <a:r>
              <a:rPr b="1" lang="en-GB" sz="900">
                <a:solidFill>
                  <a:srgbClr val="26005C"/>
                </a:solidFill>
              </a:rPr>
              <a:t>PIM</a:t>
            </a:r>
            <a:endParaRPr b="1" sz="900">
              <a:solidFill>
                <a:srgbClr val="26005C"/>
              </a:solidFill>
            </a:endParaRPr>
          </a:p>
        </p:txBody>
      </p:sp>
      <p:pic>
        <p:nvPicPr>
          <p:cNvPr id="785" name="Google Shape;785;p83"/>
          <p:cNvPicPr preferRelativeResize="0"/>
          <p:nvPr/>
        </p:nvPicPr>
        <p:blipFill>
          <a:blip r:embed="rId5">
            <a:alphaModFix/>
          </a:blip>
          <a:stretch>
            <a:fillRect/>
          </a:stretch>
        </p:blipFill>
        <p:spPr>
          <a:xfrm>
            <a:off x="1065399" y="3100887"/>
            <a:ext cx="365400" cy="365422"/>
          </a:xfrm>
          <a:prstGeom prst="rect">
            <a:avLst/>
          </a:prstGeom>
          <a:noFill/>
          <a:ln>
            <a:noFill/>
          </a:ln>
        </p:spPr>
      </p:pic>
      <p:pic>
        <p:nvPicPr>
          <p:cNvPr id="786" name="Google Shape;786;p83"/>
          <p:cNvPicPr preferRelativeResize="0"/>
          <p:nvPr/>
        </p:nvPicPr>
        <p:blipFill>
          <a:blip r:embed="rId6">
            <a:alphaModFix/>
          </a:blip>
          <a:stretch>
            <a:fillRect/>
          </a:stretch>
        </p:blipFill>
        <p:spPr>
          <a:xfrm>
            <a:off x="7729204" y="1657150"/>
            <a:ext cx="312650" cy="321589"/>
          </a:xfrm>
          <a:prstGeom prst="rect">
            <a:avLst/>
          </a:prstGeom>
          <a:noFill/>
          <a:ln>
            <a:noFill/>
          </a:ln>
        </p:spPr>
      </p:pic>
      <p:cxnSp>
        <p:nvCxnSpPr>
          <p:cNvPr id="787" name="Google Shape;787;p83"/>
          <p:cNvCxnSpPr/>
          <p:nvPr/>
        </p:nvCxnSpPr>
        <p:spPr>
          <a:xfrm rot="10800000">
            <a:off x="6012075" y="1935975"/>
            <a:ext cx="1551000" cy="0"/>
          </a:xfrm>
          <a:prstGeom prst="straightConnector1">
            <a:avLst/>
          </a:prstGeom>
          <a:noFill/>
          <a:ln cap="flat" cmpd="sng" w="9525">
            <a:solidFill>
              <a:schemeClr val="dk2"/>
            </a:solidFill>
            <a:prstDash val="solid"/>
            <a:miter lim="800000"/>
            <a:headEnd len="med" w="med" type="triangle"/>
            <a:tailEnd len="med" w="med" type="triangle"/>
          </a:ln>
        </p:spPr>
      </p:cxnSp>
      <p:sp>
        <p:nvSpPr>
          <p:cNvPr id="788" name="Google Shape;788;p83"/>
          <p:cNvSpPr txBox="1"/>
          <p:nvPr/>
        </p:nvSpPr>
        <p:spPr>
          <a:xfrm>
            <a:off x="6135594" y="3569513"/>
            <a:ext cx="815400" cy="339300"/>
          </a:xfrm>
          <a:prstGeom prst="rect">
            <a:avLst/>
          </a:prstGeom>
          <a:noFill/>
          <a:ln>
            <a:noFill/>
          </a:ln>
        </p:spPr>
        <p:txBody>
          <a:bodyPr anchorCtr="0" anchor="t" bIns="34275" lIns="68575" spcFirstLastPara="1" rIns="68575" wrap="square" tIns="34275">
            <a:noAutofit/>
          </a:bodyPr>
          <a:lstStyle/>
          <a:p>
            <a:pPr indent="0" lvl="0" marL="0" marR="0" rtl="0" algn="ctr">
              <a:lnSpc>
                <a:spcPct val="90000"/>
              </a:lnSpc>
              <a:spcBef>
                <a:spcPts val="0"/>
              </a:spcBef>
              <a:spcAft>
                <a:spcPts val="0"/>
              </a:spcAft>
              <a:buNone/>
            </a:pPr>
            <a:r>
              <a:rPr i="0" lang="en-GB" sz="900" u="none" cap="none" strike="noStrike">
                <a:solidFill>
                  <a:srgbClr val="26005C"/>
                </a:solidFill>
              </a:rPr>
              <a:t>Plugin</a:t>
            </a:r>
            <a:endParaRPr sz="900">
              <a:solidFill>
                <a:srgbClr val="26005C"/>
              </a:solidFill>
            </a:endParaRPr>
          </a:p>
          <a:p>
            <a:pPr indent="0" lvl="0" marL="0" marR="0" rtl="0" algn="ctr">
              <a:lnSpc>
                <a:spcPct val="90000"/>
              </a:lnSpc>
              <a:spcBef>
                <a:spcPts val="0"/>
              </a:spcBef>
              <a:spcAft>
                <a:spcPts val="0"/>
              </a:spcAft>
              <a:buNone/>
            </a:pPr>
            <a:r>
              <a:rPr i="0" lang="en-GB" sz="900" u="none" cap="none" strike="noStrike">
                <a:solidFill>
                  <a:srgbClr val="26005C"/>
                </a:solidFill>
              </a:rPr>
              <a:t>Repository</a:t>
            </a:r>
            <a:endParaRPr sz="900">
              <a:solidFill>
                <a:srgbClr val="26005C"/>
              </a:solidFill>
            </a:endParaRPr>
          </a:p>
        </p:txBody>
      </p:sp>
      <p:sp>
        <p:nvSpPr>
          <p:cNvPr id="789" name="Google Shape;789;p83"/>
          <p:cNvSpPr txBox="1"/>
          <p:nvPr/>
        </p:nvSpPr>
        <p:spPr>
          <a:xfrm>
            <a:off x="4759325" y="2751063"/>
            <a:ext cx="1626000" cy="4452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GB" sz="900">
                <a:solidFill>
                  <a:srgbClr val="26005C"/>
                </a:solidFill>
              </a:rPr>
              <a:t>“</a:t>
            </a:r>
            <a:r>
              <a:rPr lang="en-GB" sz="900">
                <a:solidFill>
                  <a:srgbClr val="26005C"/>
                </a:solidFill>
              </a:rPr>
              <a:t>Book Order” Event</a:t>
            </a:r>
            <a:endParaRPr i="0" sz="900" u="none" cap="none" strike="noStrike">
              <a:solidFill>
                <a:srgbClr val="26005C"/>
              </a:solidFill>
            </a:endParaRPr>
          </a:p>
        </p:txBody>
      </p:sp>
      <p:sp>
        <p:nvSpPr>
          <p:cNvPr id="790" name="Google Shape;790;p83"/>
          <p:cNvSpPr txBox="1"/>
          <p:nvPr/>
        </p:nvSpPr>
        <p:spPr>
          <a:xfrm>
            <a:off x="4737688" y="3420688"/>
            <a:ext cx="1462800" cy="3393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GB" sz="900">
                <a:solidFill>
                  <a:srgbClr val="26005C"/>
                </a:solidFill>
              </a:rPr>
              <a:t>Find Workflow/Rules for “Book Order”</a:t>
            </a:r>
            <a:endParaRPr i="0" sz="900" u="none" cap="none" strike="noStrike">
              <a:solidFill>
                <a:srgbClr val="26005C"/>
              </a:solidFill>
            </a:endParaRPr>
          </a:p>
        </p:txBody>
      </p:sp>
      <p:pic>
        <p:nvPicPr>
          <p:cNvPr id="791" name="Google Shape;791;p83"/>
          <p:cNvPicPr preferRelativeResize="0"/>
          <p:nvPr/>
        </p:nvPicPr>
        <p:blipFill>
          <a:blip r:embed="rId7">
            <a:alphaModFix/>
          </a:blip>
          <a:stretch>
            <a:fillRect/>
          </a:stretch>
        </p:blipFill>
        <p:spPr>
          <a:xfrm>
            <a:off x="4254400" y="4062862"/>
            <a:ext cx="365400" cy="365400"/>
          </a:xfrm>
          <a:prstGeom prst="rect">
            <a:avLst/>
          </a:prstGeom>
          <a:noFill/>
          <a:ln>
            <a:noFill/>
          </a:ln>
        </p:spPr>
      </p:pic>
      <p:sp>
        <p:nvSpPr>
          <p:cNvPr id="792" name="Google Shape;792;p83"/>
          <p:cNvSpPr txBox="1"/>
          <p:nvPr/>
        </p:nvSpPr>
        <p:spPr>
          <a:xfrm>
            <a:off x="4082100" y="4428250"/>
            <a:ext cx="815400" cy="4452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GB" sz="900">
                <a:solidFill>
                  <a:srgbClr val="26005C"/>
                </a:solidFill>
              </a:rPr>
              <a:t>Run Rules</a:t>
            </a:r>
            <a:endParaRPr i="0" sz="900" u="none" cap="none" strike="noStrike">
              <a:solidFill>
                <a:srgbClr val="26005C"/>
              </a:solidFill>
            </a:endParaRPr>
          </a:p>
        </p:txBody>
      </p:sp>
      <p:sp>
        <p:nvSpPr>
          <p:cNvPr id="793" name="Google Shape;793;p83"/>
          <p:cNvSpPr txBox="1"/>
          <p:nvPr/>
        </p:nvSpPr>
        <p:spPr>
          <a:xfrm>
            <a:off x="7552221" y="2018800"/>
            <a:ext cx="666600" cy="2307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GB" sz="900">
                <a:solidFill>
                  <a:srgbClr val="26005C"/>
                </a:solidFill>
              </a:rPr>
              <a:t>Order stored</a:t>
            </a:r>
            <a:endParaRPr i="0" sz="900" u="none" cap="none" strike="noStrike">
              <a:solidFill>
                <a:srgbClr val="26005C"/>
              </a:solidFill>
            </a:endParaRPr>
          </a:p>
        </p:txBody>
      </p:sp>
      <p:cxnSp>
        <p:nvCxnSpPr>
          <p:cNvPr id="794" name="Google Shape;794;p83"/>
          <p:cNvCxnSpPr/>
          <p:nvPr/>
        </p:nvCxnSpPr>
        <p:spPr>
          <a:xfrm>
            <a:off x="3316925" y="2488238"/>
            <a:ext cx="0" cy="657300"/>
          </a:xfrm>
          <a:prstGeom prst="straightConnector1">
            <a:avLst/>
          </a:prstGeom>
          <a:noFill/>
          <a:ln cap="flat" cmpd="sng" w="9525">
            <a:solidFill>
              <a:schemeClr val="dk2"/>
            </a:solidFill>
            <a:prstDash val="solid"/>
            <a:miter lim="800000"/>
            <a:headEnd len="med" w="med" type="triangle"/>
            <a:tailEnd len="med" w="med" type="triangle"/>
          </a:ln>
        </p:spPr>
      </p:cxnSp>
      <p:sp>
        <p:nvSpPr>
          <p:cNvPr id="795" name="Google Shape;795;p83"/>
          <p:cNvSpPr txBox="1"/>
          <p:nvPr/>
        </p:nvSpPr>
        <p:spPr>
          <a:xfrm>
            <a:off x="2493275" y="3239975"/>
            <a:ext cx="1805100" cy="7203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GB" sz="900">
                <a:solidFill>
                  <a:srgbClr val="26005C"/>
                </a:solidFill>
              </a:rPr>
              <a:t>Rule:</a:t>
            </a:r>
            <a:br>
              <a:rPr lang="en-GB" sz="900">
                <a:solidFill>
                  <a:srgbClr val="26005C"/>
                </a:solidFill>
              </a:rPr>
            </a:br>
            <a:r>
              <a:rPr lang="en-GB" sz="900">
                <a:solidFill>
                  <a:srgbClr val="26005C"/>
                </a:solidFill>
              </a:rPr>
              <a:t>Find inventory</a:t>
            </a:r>
            <a:br>
              <a:rPr lang="en-GB" sz="900">
                <a:solidFill>
                  <a:srgbClr val="26005C"/>
                </a:solidFill>
              </a:rPr>
            </a:br>
            <a:r>
              <a:rPr lang="en-GB" sz="900">
                <a:solidFill>
                  <a:srgbClr val="26005C"/>
                </a:solidFill>
              </a:rPr>
              <a:t>Create fulfilment</a:t>
            </a:r>
            <a:br>
              <a:rPr lang="en-GB" sz="900">
                <a:solidFill>
                  <a:srgbClr val="26005C"/>
                </a:solidFill>
              </a:rPr>
            </a:br>
            <a:r>
              <a:rPr lang="en-GB" sz="900">
                <a:solidFill>
                  <a:srgbClr val="26005C"/>
                </a:solidFill>
              </a:rPr>
              <a:t>Update Order status</a:t>
            </a:r>
            <a:br>
              <a:rPr lang="en-GB" sz="900">
                <a:solidFill>
                  <a:srgbClr val="26005C"/>
                </a:solidFill>
              </a:rPr>
            </a:br>
            <a:r>
              <a:rPr lang="en-GB" sz="900">
                <a:solidFill>
                  <a:srgbClr val="26005C"/>
                </a:solidFill>
              </a:rPr>
              <a:t>Send webhook to ERP</a:t>
            </a:r>
            <a:endParaRPr i="0" sz="900" u="none" cap="none" strike="noStrike">
              <a:solidFill>
                <a:srgbClr val="26005C"/>
              </a:solidFill>
            </a:endParaRPr>
          </a:p>
        </p:txBody>
      </p:sp>
      <p:pic>
        <p:nvPicPr>
          <p:cNvPr id="796" name="Google Shape;796;p83"/>
          <p:cNvPicPr preferRelativeResize="0"/>
          <p:nvPr/>
        </p:nvPicPr>
        <p:blipFill>
          <a:blip r:embed="rId3">
            <a:alphaModFix/>
          </a:blip>
          <a:stretch>
            <a:fillRect/>
          </a:stretch>
        </p:blipFill>
        <p:spPr>
          <a:xfrm>
            <a:off x="3136012" y="1657150"/>
            <a:ext cx="361825" cy="361825"/>
          </a:xfrm>
          <a:prstGeom prst="rect">
            <a:avLst/>
          </a:prstGeom>
          <a:noFill/>
          <a:ln>
            <a:noFill/>
          </a:ln>
        </p:spPr>
      </p:pic>
      <p:sp>
        <p:nvSpPr>
          <p:cNvPr id="797" name="Google Shape;797;p83"/>
          <p:cNvSpPr txBox="1"/>
          <p:nvPr/>
        </p:nvSpPr>
        <p:spPr>
          <a:xfrm>
            <a:off x="2885525" y="2018800"/>
            <a:ext cx="1020600" cy="3750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i="0" lang="en-GB" sz="900" u="none" cap="none" strike="noStrike">
                <a:solidFill>
                  <a:srgbClr val="26005C"/>
                </a:solidFill>
              </a:rPr>
              <a:t>GraphQL </a:t>
            </a:r>
            <a:r>
              <a:rPr lang="en-GB" sz="900">
                <a:solidFill>
                  <a:srgbClr val="26005C"/>
                </a:solidFill>
              </a:rPr>
              <a:t>Fulfilments</a:t>
            </a:r>
            <a:endParaRPr i="0" sz="900" u="none" cap="none" strike="noStrike">
              <a:solidFill>
                <a:srgbClr val="26005C"/>
              </a:solidFill>
            </a:endParaRPr>
          </a:p>
        </p:txBody>
      </p:sp>
      <p:cxnSp>
        <p:nvCxnSpPr>
          <p:cNvPr id="798" name="Google Shape;798;p83"/>
          <p:cNvCxnSpPr/>
          <p:nvPr/>
        </p:nvCxnSpPr>
        <p:spPr>
          <a:xfrm>
            <a:off x="1783150" y="3505900"/>
            <a:ext cx="1074000" cy="0"/>
          </a:xfrm>
          <a:prstGeom prst="straightConnector1">
            <a:avLst/>
          </a:prstGeom>
          <a:noFill/>
          <a:ln cap="flat" cmpd="sng" w="9525">
            <a:solidFill>
              <a:schemeClr val="dk2"/>
            </a:solidFill>
            <a:prstDash val="solid"/>
            <a:miter lim="800000"/>
            <a:headEnd len="med" w="med" type="triangle"/>
            <a:tailEnd len="med" w="med" type="triangle"/>
          </a:ln>
        </p:spPr>
      </p:cxnSp>
      <p:pic>
        <p:nvPicPr>
          <p:cNvPr id="799" name="Google Shape;799;p83"/>
          <p:cNvPicPr preferRelativeResize="0"/>
          <p:nvPr/>
        </p:nvPicPr>
        <p:blipFill rotWithShape="1">
          <a:blip r:embed="rId8">
            <a:alphaModFix/>
          </a:blip>
          <a:srcRect b="0" l="0" r="0" t="0"/>
          <a:stretch/>
        </p:blipFill>
        <p:spPr>
          <a:xfrm>
            <a:off x="446400" y="1023867"/>
            <a:ext cx="758750" cy="1358983"/>
          </a:xfrm>
          <a:prstGeom prst="rect">
            <a:avLst/>
          </a:prstGeom>
          <a:noFill/>
          <a:ln>
            <a:noFill/>
          </a:ln>
        </p:spPr>
      </p:pic>
      <p:cxnSp>
        <p:nvCxnSpPr>
          <p:cNvPr id="800" name="Google Shape;800;p83"/>
          <p:cNvCxnSpPr/>
          <p:nvPr/>
        </p:nvCxnSpPr>
        <p:spPr>
          <a:xfrm rot="10800000">
            <a:off x="6822225" y="3340775"/>
            <a:ext cx="1231200" cy="0"/>
          </a:xfrm>
          <a:prstGeom prst="straightConnector1">
            <a:avLst/>
          </a:prstGeom>
          <a:noFill/>
          <a:ln cap="flat" cmpd="sng" w="9525">
            <a:solidFill>
              <a:schemeClr val="dk2"/>
            </a:solidFill>
            <a:prstDash val="solid"/>
            <a:miter lim="800000"/>
            <a:headEnd len="med" w="med" type="triangle"/>
            <a:tailEnd len="med" w="med" type="triangle"/>
          </a:ln>
        </p:spPr>
      </p:cxnSp>
      <p:sp>
        <p:nvSpPr>
          <p:cNvPr id="801" name="Google Shape;801;p83"/>
          <p:cNvSpPr txBox="1"/>
          <p:nvPr/>
        </p:nvSpPr>
        <p:spPr>
          <a:xfrm>
            <a:off x="249588" y="2411563"/>
            <a:ext cx="1020600" cy="2307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GB" sz="900">
                <a:solidFill>
                  <a:srgbClr val="26005C"/>
                </a:solidFill>
              </a:rPr>
              <a:t>In store</a:t>
            </a:r>
            <a:endParaRPr i="0" sz="900" u="none" cap="none" strike="noStrike">
              <a:solidFill>
                <a:srgbClr val="26005C"/>
              </a:solidFill>
            </a:endParaRPr>
          </a:p>
        </p:txBody>
      </p:sp>
      <p:cxnSp>
        <p:nvCxnSpPr>
          <p:cNvPr id="802" name="Google Shape;802;p83"/>
          <p:cNvCxnSpPr/>
          <p:nvPr/>
        </p:nvCxnSpPr>
        <p:spPr>
          <a:xfrm rot="10800000">
            <a:off x="1313537" y="1714290"/>
            <a:ext cx="816600" cy="0"/>
          </a:xfrm>
          <a:prstGeom prst="straightConnector1">
            <a:avLst/>
          </a:prstGeom>
          <a:noFill/>
          <a:ln cap="flat" cmpd="sng" w="9525">
            <a:solidFill>
              <a:schemeClr val="dk2"/>
            </a:solidFill>
            <a:prstDash val="solid"/>
            <a:miter lim="800000"/>
            <a:headEnd len="med" w="med" type="triangle"/>
            <a:tailEnd len="med" w="med" type="triangle"/>
          </a:ln>
        </p:spPr>
      </p:cxnSp>
      <p:sp>
        <p:nvSpPr>
          <p:cNvPr id="803" name="Google Shape;803;p83"/>
          <p:cNvSpPr txBox="1"/>
          <p:nvPr/>
        </p:nvSpPr>
        <p:spPr>
          <a:xfrm>
            <a:off x="1163425" y="1783500"/>
            <a:ext cx="1074000" cy="5490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GB" sz="900">
                <a:solidFill>
                  <a:srgbClr val="26005C"/>
                </a:solidFill>
              </a:rPr>
              <a:t>Pick, Pack,Ship</a:t>
            </a:r>
            <a:endParaRPr i="0" sz="900" u="none" cap="none" strike="noStrike">
              <a:solidFill>
                <a:srgbClr val="26005C"/>
              </a:solidFill>
            </a:endParaRPr>
          </a:p>
        </p:txBody>
      </p:sp>
      <p:sp>
        <p:nvSpPr>
          <p:cNvPr id="804" name="Google Shape;804;p83"/>
          <p:cNvSpPr/>
          <p:nvPr/>
        </p:nvSpPr>
        <p:spPr>
          <a:xfrm>
            <a:off x="2235400" y="972944"/>
            <a:ext cx="6523500" cy="423000"/>
          </a:xfrm>
          <a:prstGeom prst="roundRect">
            <a:avLst>
              <a:gd fmla="val 0" name="adj"/>
            </a:avLst>
          </a:prstGeom>
          <a:gradFill>
            <a:gsLst>
              <a:gs pos="0">
                <a:srgbClr val="26005C"/>
              </a:gs>
              <a:gs pos="39000">
                <a:srgbClr val="26005C"/>
              </a:gs>
              <a:gs pos="100000">
                <a:srgbClr val="552AA8"/>
              </a:gs>
            </a:gsLst>
            <a:lin ang="18900732" scaled="0"/>
          </a:gradFill>
          <a:ln>
            <a:noFill/>
          </a:ln>
        </p:spPr>
        <p:txBody>
          <a:bodyPr anchorCtr="0" anchor="ctr" bIns="34275" lIns="68575" spcFirstLastPara="1" rIns="135000" wrap="square" tIns="34275">
            <a:noAutofit/>
          </a:bodyPr>
          <a:lstStyle/>
          <a:p>
            <a:pPr indent="0" lvl="0" marL="0" marR="0" rtl="0" algn="r">
              <a:spcBef>
                <a:spcPts val="0"/>
              </a:spcBef>
              <a:spcAft>
                <a:spcPts val="0"/>
              </a:spcAft>
              <a:buNone/>
            </a:pPr>
            <a:r>
              <a:t/>
            </a:r>
            <a:endParaRPr sz="1100">
              <a:solidFill>
                <a:srgbClr val="FFFFFF"/>
              </a:solidFill>
            </a:endParaRPr>
          </a:p>
        </p:txBody>
      </p:sp>
      <p:cxnSp>
        <p:nvCxnSpPr>
          <p:cNvPr id="805" name="Google Shape;805;p83"/>
          <p:cNvCxnSpPr/>
          <p:nvPr/>
        </p:nvCxnSpPr>
        <p:spPr>
          <a:xfrm>
            <a:off x="5439776" y="1411202"/>
            <a:ext cx="0" cy="230700"/>
          </a:xfrm>
          <a:prstGeom prst="straightConnector1">
            <a:avLst/>
          </a:prstGeom>
          <a:noFill/>
          <a:ln cap="flat" cmpd="sng" w="9525">
            <a:solidFill>
              <a:schemeClr val="dk2"/>
            </a:solidFill>
            <a:prstDash val="solid"/>
            <a:miter lim="800000"/>
            <a:headEnd len="med" w="med" type="triangle"/>
            <a:tailEnd len="med" w="med" type="triangle"/>
          </a:ln>
        </p:spPr>
      </p:cxnSp>
      <p:cxnSp>
        <p:nvCxnSpPr>
          <p:cNvPr id="806" name="Google Shape;806;p83"/>
          <p:cNvCxnSpPr/>
          <p:nvPr/>
        </p:nvCxnSpPr>
        <p:spPr>
          <a:xfrm>
            <a:off x="4460100" y="3658975"/>
            <a:ext cx="0" cy="357000"/>
          </a:xfrm>
          <a:prstGeom prst="straightConnector1">
            <a:avLst/>
          </a:prstGeom>
          <a:noFill/>
          <a:ln cap="flat" cmpd="sng" w="9525">
            <a:solidFill>
              <a:schemeClr val="dk2"/>
            </a:solidFill>
            <a:prstDash val="solid"/>
            <a:miter lim="800000"/>
            <a:headEnd len="med" w="med" type="triangle"/>
            <a:tailEnd len="med" w="med" type="triangle"/>
          </a:ln>
        </p:spPr>
      </p:cxnSp>
      <p:sp>
        <p:nvSpPr>
          <p:cNvPr id="807" name="Google Shape;807;p83"/>
          <p:cNvSpPr txBox="1"/>
          <p:nvPr/>
        </p:nvSpPr>
        <p:spPr>
          <a:xfrm>
            <a:off x="8060228" y="3463275"/>
            <a:ext cx="627000" cy="2193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i="0" lang="en-GB" sz="900" u="none" cap="none" strike="noStrike">
                <a:solidFill>
                  <a:srgbClr val="26005C"/>
                </a:solidFill>
              </a:rPr>
              <a:t>Events</a:t>
            </a:r>
            <a:endParaRPr sz="900">
              <a:solidFill>
                <a:srgbClr val="26005C"/>
              </a:solidFill>
            </a:endParaRPr>
          </a:p>
        </p:txBody>
      </p:sp>
      <p:pic>
        <p:nvPicPr>
          <p:cNvPr id="808" name="Google Shape;808;p83"/>
          <p:cNvPicPr preferRelativeResize="0"/>
          <p:nvPr/>
        </p:nvPicPr>
        <p:blipFill>
          <a:blip r:embed="rId9">
            <a:alphaModFix/>
          </a:blip>
          <a:stretch>
            <a:fillRect/>
          </a:stretch>
        </p:blipFill>
        <p:spPr>
          <a:xfrm>
            <a:off x="8201600" y="3101910"/>
            <a:ext cx="361825" cy="361825"/>
          </a:xfrm>
          <a:prstGeom prst="rect">
            <a:avLst/>
          </a:prstGeom>
          <a:noFill/>
          <a:ln>
            <a:noFill/>
          </a:ln>
        </p:spPr>
      </p:pic>
      <p:pic>
        <p:nvPicPr>
          <p:cNvPr id="809" name="Google Shape;809;p83"/>
          <p:cNvPicPr preferRelativeResize="0"/>
          <p:nvPr/>
        </p:nvPicPr>
        <p:blipFill>
          <a:blip r:embed="rId6">
            <a:alphaModFix/>
          </a:blip>
          <a:stretch>
            <a:fillRect/>
          </a:stretch>
        </p:blipFill>
        <p:spPr>
          <a:xfrm>
            <a:off x="6385329" y="3196337"/>
            <a:ext cx="312650" cy="321589"/>
          </a:xfrm>
          <a:prstGeom prst="rect">
            <a:avLst/>
          </a:prstGeom>
          <a:noFill/>
          <a:ln>
            <a:noFill/>
          </a:ln>
        </p:spPr>
      </p:pic>
      <p:sp>
        <p:nvSpPr>
          <p:cNvPr id="810" name="Google Shape;810;p83"/>
          <p:cNvSpPr txBox="1"/>
          <p:nvPr/>
        </p:nvSpPr>
        <p:spPr>
          <a:xfrm>
            <a:off x="4607700" y="1023638"/>
            <a:ext cx="1527900" cy="321600"/>
          </a:xfrm>
          <a:prstGeom prst="rect">
            <a:avLst/>
          </a:prstGeom>
          <a:noFill/>
          <a:ln>
            <a:noFill/>
          </a:ln>
        </p:spPr>
        <p:txBody>
          <a:bodyPr anchorCtr="0" anchor="t" bIns="91425" lIns="91425" spcFirstLastPara="1" rIns="91425" wrap="square" tIns="91425">
            <a:noAutofit/>
          </a:bodyPr>
          <a:lstStyle/>
          <a:p>
            <a:pPr indent="0" lvl="0" marL="457200" rtl="0" algn="l">
              <a:spcBef>
                <a:spcPts val="0"/>
              </a:spcBef>
              <a:spcAft>
                <a:spcPts val="0"/>
              </a:spcAft>
              <a:buNone/>
            </a:pPr>
            <a:r>
              <a:rPr b="1" lang="en-GB" sz="1000">
                <a:solidFill>
                  <a:srgbClr val="FFFFFF"/>
                </a:solidFill>
              </a:rPr>
              <a:t>eCommerce</a:t>
            </a:r>
            <a:endParaRPr>
              <a:solidFill>
                <a:srgbClr val="FFFFFF"/>
              </a:solidFill>
            </a:endParaRPr>
          </a:p>
        </p:txBody>
      </p:sp>
      <p:cxnSp>
        <p:nvCxnSpPr>
          <p:cNvPr id="811" name="Google Shape;811;p83"/>
          <p:cNvCxnSpPr/>
          <p:nvPr/>
        </p:nvCxnSpPr>
        <p:spPr>
          <a:xfrm flipH="1">
            <a:off x="4460100" y="2329088"/>
            <a:ext cx="979800" cy="781500"/>
          </a:xfrm>
          <a:prstGeom prst="straightConnector1">
            <a:avLst/>
          </a:prstGeom>
          <a:noFill/>
          <a:ln cap="flat" cmpd="sng" w="9525">
            <a:solidFill>
              <a:schemeClr val="dk2"/>
            </a:solidFill>
            <a:prstDash val="solid"/>
            <a:miter lim="800000"/>
            <a:headEnd len="med" w="med" type="triangle"/>
            <a:tailEnd len="med" w="med" type="triangle"/>
          </a:ln>
        </p:spPr>
      </p:cxn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04"/>
                                        </p:tgtEl>
                                        <p:attrNameLst>
                                          <p:attrName>style.visibility</p:attrName>
                                        </p:attrNameLst>
                                      </p:cBhvr>
                                      <p:to>
                                        <p:strVal val="visible"/>
                                      </p:to>
                                    </p:set>
                                    <p:animEffect filter="fade" transition="in">
                                      <p:cBhvr>
                                        <p:cTn dur="1000"/>
                                        <p:tgtEl>
                                          <p:spTgt spid="80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75"/>
                                        </p:tgtEl>
                                        <p:attrNameLst>
                                          <p:attrName>style.visibility</p:attrName>
                                        </p:attrNameLst>
                                      </p:cBhvr>
                                      <p:to>
                                        <p:strVal val="visible"/>
                                      </p:to>
                                    </p:set>
                                    <p:animEffect filter="fade" transition="in">
                                      <p:cBhvr>
                                        <p:cTn dur="1000"/>
                                        <p:tgtEl>
                                          <p:spTgt spid="775"/>
                                        </p:tgtEl>
                                      </p:cBhvr>
                                    </p:animEffect>
                                  </p:childTnLst>
                                </p:cTn>
                              </p:par>
                              <p:par>
                                <p:cTn fill="hold" nodeType="withEffect" presetClass="entr" presetID="10" presetSubtype="0">
                                  <p:stCondLst>
                                    <p:cond delay="0"/>
                                  </p:stCondLst>
                                  <p:childTnLst>
                                    <p:set>
                                      <p:cBhvr>
                                        <p:cTn dur="1" fill="hold">
                                          <p:stCondLst>
                                            <p:cond delay="0"/>
                                          </p:stCondLst>
                                        </p:cTn>
                                        <p:tgtEl>
                                          <p:spTgt spid="776"/>
                                        </p:tgtEl>
                                        <p:attrNameLst>
                                          <p:attrName>style.visibility</p:attrName>
                                        </p:attrNameLst>
                                      </p:cBhvr>
                                      <p:to>
                                        <p:strVal val="visible"/>
                                      </p:to>
                                    </p:set>
                                    <p:animEffect filter="fade" transition="in">
                                      <p:cBhvr>
                                        <p:cTn dur="1000"/>
                                        <p:tgtEl>
                                          <p:spTgt spid="776"/>
                                        </p:tgtEl>
                                      </p:cBhvr>
                                    </p:animEffect>
                                  </p:childTnLst>
                                </p:cTn>
                              </p:par>
                              <p:par>
                                <p:cTn fill="hold" nodeType="withEffect" presetClass="entr" presetID="10" presetSubtype="0">
                                  <p:stCondLst>
                                    <p:cond delay="0"/>
                                  </p:stCondLst>
                                  <p:childTnLst>
                                    <p:set>
                                      <p:cBhvr>
                                        <p:cTn dur="1" fill="hold">
                                          <p:stCondLst>
                                            <p:cond delay="0"/>
                                          </p:stCondLst>
                                        </p:cTn>
                                        <p:tgtEl>
                                          <p:spTgt spid="779"/>
                                        </p:tgtEl>
                                        <p:attrNameLst>
                                          <p:attrName>style.visibility</p:attrName>
                                        </p:attrNameLst>
                                      </p:cBhvr>
                                      <p:to>
                                        <p:strVal val="visible"/>
                                      </p:to>
                                    </p:set>
                                    <p:animEffect filter="fade" transition="in">
                                      <p:cBhvr>
                                        <p:cTn dur="1000"/>
                                        <p:tgtEl>
                                          <p:spTgt spid="779"/>
                                        </p:tgtEl>
                                      </p:cBhvr>
                                    </p:animEffect>
                                  </p:childTnLst>
                                </p:cTn>
                              </p:par>
                              <p:par>
                                <p:cTn fill="hold" nodeType="withEffect" presetClass="entr" presetID="10" presetSubtype="0">
                                  <p:stCondLst>
                                    <p:cond delay="0"/>
                                  </p:stCondLst>
                                  <p:childTnLst>
                                    <p:set>
                                      <p:cBhvr>
                                        <p:cTn dur="1" fill="hold">
                                          <p:stCondLst>
                                            <p:cond delay="0"/>
                                          </p:stCondLst>
                                        </p:cTn>
                                        <p:tgtEl>
                                          <p:spTgt spid="786"/>
                                        </p:tgtEl>
                                        <p:attrNameLst>
                                          <p:attrName>style.visibility</p:attrName>
                                        </p:attrNameLst>
                                      </p:cBhvr>
                                      <p:to>
                                        <p:strVal val="visible"/>
                                      </p:to>
                                    </p:set>
                                    <p:animEffect filter="fade" transition="in">
                                      <p:cBhvr>
                                        <p:cTn dur="1000"/>
                                        <p:tgtEl>
                                          <p:spTgt spid="786"/>
                                        </p:tgtEl>
                                      </p:cBhvr>
                                    </p:animEffect>
                                  </p:childTnLst>
                                </p:cTn>
                              </p:par>
                              <p:par>
                                <p:cTn fill="hold" nodeType="withEffect" presetClass="entr" presetID="10" presetSubtype="0">
                                  <p:stCondLst>
                                    <p:cond delay="0"/>
                                  </p:stCondLst>
                                  <p:childTnLst>
                                    <p:set>
                                      <p:cBhvr>
                                        <p:cTn dur="1" fill="hold">
                                          <p:stCondLst>
                                            <p:cond delay="0"/>
                                          </p:stCondLst>
                                        </p:cTn>
                                        <p:tgtEl>
                                          <p:spTgt spid="787"/>
                                        </p:tgtEl>
                                        <p:attrNameLst>
                                          <p:attrName>style.visibility</p:attrName>
                                        </p:attrNameLst>
                                      </p:cBhvr>
                                      <p:to>
                                        <p:strVal val="visible"/>
                                      </p:to>
                                    </p:set>
                                    <p:animEffect filter="fade" transition="in">
                                      <p:cBhvr>
                                        <p:cTn dur="1000"/>
                                        <p:tgtEl>
                                          <p:spTgt spid="787"/>
                                        </p:tgtEl>
                                      </p:cBhvr>
                                    </p:animEffect>
                                  </p:childTnLst>
                                </p:cTn>
                              </p:par>
                              <p:par>
                                <p:cTn fill="hold" nodeType="withEffect" presetClass="entr" presetID="10" presetSubtype="0">
                                  <p:stCondLst>
                                    <p:cond delay="0"/>
                                  </p:stCondLst>
                                  <p:childTnLst>
                                    <p:set>
                                      <p:cBhvr>
                                        <p:cTn dur="1" fill="hold">
                                          <p:stCondLst>
                                            <p:cond delay="0"/>
                                          </p:stCondLst>
                                        </p:cTn>
                                        <p:tgtEl>
                                          <p:spTgt spid="793"/>
                                        </p:tgtEl>
                                        <p:attrNameLst>
                                          <p:attrName>style.visibility</p:attrName>
                                        </p:attrNameLst>
                                      </p:cBhvr>
                                      <p:to>
                                        <p:strVal val="visible"/>
                                      </p:to>
                                    </p:set>
                                    <p:animEffect filter="fade" transition="in">
                                      <p:cBhvr>
                                        <p:cTn dur="1000"/>
                                        <p:tgtEl>
                                          <p:spTgt spid="793"/>
                                        </p:tgtEl>
                                      </p:cBhvr>
                                    </p:animEffect>
                                  </p:childTnLst>
                                </p:cTn>
                              </p:par>
                              <p:par>
                                <p:cTn fill="hold" nodeType="withEffect" presetClass="entr" presetID="10" presetSubtype="0">
                                  <p:stCondLst>
                                    <p:cond delay="0"/>
                                  </p:stCondLst>
                                  <p:childTnLst>
                                    <p:set>
                                      <p:cBhvr>
                                        <p:cTn dur="1" fill="hold">
                                          <p:stCondLst>
                                            <p:cond delay="0"/>
                                          </p:stCondLst>
                                        </p:cTn>
                                        <p:tgtEl>
                                          <p:spTgt spid="805"/>
                                        </p:tgtEl>
                                        <p:attrNameLst>
                                          <p:attrName>style.visibility</p:attrName>
                                        </p:attrNameLst>
                                      </p:cBhvr>
                                      <p:to>
                                        <p:strVal val="visible"/>
                                      </p:to>
                                    </p:set>
                                    <p:animEffect filter="fade" transition="in">
                                      <p:cBhvr>
                                        <p:cTn dur="1000"/>
                                        <p:tgtEl>
                                          <p:spTgt spid="805"/>
                                        </p:tgtEl>
                                      </p:cBhvr>
                                    </p:animEffect>
                                  </p:childTnLst>
                                </p:cTn>
                              </p:par>
                              <p:par>
                                <p:cTn fill="hold" nodeType="withEffect" presetClass="entr" presetID="10" presetSubtype="0">
                                  <p:stCondLst>
                                    <p:cond delay="0"/>
                                  </p:stCondLst>
                                  <p:childTnLst>
                                    <p:set>
                                      <p:cBhvr>
                                        <p:cTn dur="1" fill="hold">
                                          <p:stCondLst>
                                            <p:cond delay="0"/>
                                          </p:stCondLst>
                                        </p:cTn>
                                        <p:tgtEl>
                                          <p:spTgt spid="781"/>
                                        </p:tgtEl>
                                        <p:attrNameLst>
                                          <p:attrName>style.visibility</p:attrName>
                                        </p:attrNameLst>
                                      </p:cBhvr>
                                      <p:to>
                                        <p:strVal val="visible"/>
                                      </p:to>
                                    </p:set>
                                    <p:animEffect filter="fade" transition="in">
                                      <p:cBhvr>
                                        <p:cTn dur="1000"/>
                                        <p:tgtEl>
                                          <p:spTgt spid="78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72"/>
                                        </p:tgtEl>
                                        <p:attrNameLst>
                                          <p:attrName>style.visibility</p:attrName>
                                        </p:attrNameLst>
                                      </p:cBhvr>
                                      <p:to>
                                        <p:strVal val="visible"/>
                                      </p:to>
                                    </p:set>
                                    <p:animEffect filter="fade" transition="in">
                                      <p:cBhvr>
                                        <p:cTn dur="1000"/>
                                        <p:tgtEl>
                                          <p:spTgt spid="772"/>
                                        </p:tgtEl>
                                      </p:cBhvr>
                                    </p:animEffect>
                                  </p:childTnLst>
                                </p:cTn>
                              </p:par>
                              <p:par>
                                <p:cTn fill="hold" nodeType="withEffect" presetClass="entr" presetID="10" presetSubtype="0">
                                  <p:stCondLst>
                                    <p:cond delay="0"/>
                                  </p:stCondLst>
                                  <p:childTnLst>
                                    <p:set>
                                      <p:cBhvr>
                                        <p:cTn dur="1" fill="hold">
                                          <p:stCondLst>
                                            <p:cond delay="0"/>
                                          </p:stCondLst>
                                        </p:cTn>
                                        <p:tgtEl>
                                          <p:spTgt spid="780"/>
                                        </p:tgtEl>
                                        <p:attrNameLst>
                                          <p:attrName>style.visibility</p:attrName>
                                        </p:attrNameLst>
                                      </p:cBhvr>
                                      <p:to>
                                        <p:strVal val="visible"/>
                                      </p:to>
                                    </p:set>
                                    <p:animEffect filter="fade" transition="in">
                                      <p:cBhvr>
                                        <p:cTn dur="1000"/>
                                        <p:tgtEl>
                                          <p:spTgt spid="780"/>
                                        </p:tgtEl>
                                      </p:cBhvr>
                                    </p:animEffect>
                                  </p:childTnLst>
                                </p:cTn>
                              </p:par>
                              <p:par>
                                <p:cTn fill="hold" nodeType="withEffect" presetClass="entr" presetID="10" presetSubtype="0">
                                  <p:stCondLst>
                                    <p:cond delay="0"/>
                                  </p:stCondLst>
                                  <p:childTnLst>
                                    <p:set>
                                      <p:cBhvr>
                                        <p:cTn dur="1" fill="hold">
                                          <p:stCondLst>
                                            <p:cond delay="0"/>
                                          </p:stCondLst>
                                        </p:cTn>
                                        <p:tgtEl>
                                          <p:spTgt spid="774"/>
                                        </p:tgtEl>
                                        <p:attrNameLst>
                                          <p:attrName>style.visibility</p:attrName>
                                        </p:attrNameLst>
                                      </p:cBhvr>
                                      <p:to>
                                        <p:strVal val="visible"/>
                                      </p:to>
                                    </p:set>
                                    <p:animEffect filter="fade" transition="in">
                                      <p:cBhvr>
                                        <p:cTn dur="1000"/>
                                        <p:tgtEl>
                                          <p:spTgt spid="774"/>
                                        </p:tgtEl>
                                      </p:cBhvr>
                                    </p:animEffect>
                                  </p:childTnLst>
                                </p:cTn>
                              </p:par>
                              <p:par>
                                <p:cTn fill="hold" nodeType="withEffect" presetClass="entr" presetID="10" presetSubtype="0">
                                  <p:stCondLst>
                                    <p:cond delay="0"/>
                                  </p:stCondLst>
                                  <p:childTnLst>
                                    <p:set>
                                      <p:cBhvr>
                                        <p:cTn dur="1" fill="hold">
                                          <p:stCondLst>
                                            <p:cond delay="0"/>
                                          </p:stCondLst>
                                        </p:cTn>
                                        <p:tgtEl>
                                          <p:spTgt spid="782"/>
                                        </p:tgtEl>
                                        <p:attrNameLst>
                                          <p:attrName>style.visibility</p:attrName>
                                        </p:attrNameLst>
                                      </p:cBhvr>
                                      <p:to>
                                        <p:strVal val="visible"/>
                                      </p:to>
                                    </p:set>
                                    <p:animEffect filter="fade" transition="in">
                                      <p:cBhvr>
                                        <p:cTn dur="1000"/>
                                        <p:tgtEl>
                                          <p:spTgt spid="782"/>
                                        </p:tgtEl>
                                      </p:cBhvr>
                                    </p:animEffect>
                                  </p:childTnLst>
                                </p:cTn>
                              </p:par>
                              <p:par>
                                <p:cTn fill="hold" nodeType="withEffect" presetClass="entr" presetID="10" presetSubtype="0">
                                  <p:stCondLst>
                                    <p:cond delay="0"/>
                                  </p:stCondLst>
                                  <p:childTnLst>
                                    <p:set>
                                      <p:cBhvr>
                                        <p:cTn dur="1" fill="hold">
                                          <p:stCondLst>
                                            <p:cond delay="0"/>
                                          </p:stCondLst>
                                        </p:cTn>
                                        <p:tgtEl>
                                          <p:spTgt spid="789"/>
                                        </p:tgtEl>
                                        <p:attrNameLst>
                                          <p:attrName>style.visibility</p:attrName>
                                        </p:attrNameLst>
                                      </p:cBhvr>
                                      <p:to>
                                        <p:strVal val="visible"/>
                                      </p:to>
                                    </p:set>
                                    <p:animEffect filter="fade" transition="in">
                                      <p:cBhvr>
                                        <p:cTn dur="1000"/>
                                        <p:tgtEl>
                                          <p:spTgt spid="789"/>
                                        </p:tgtEl>
                                      </p:cBhvr>
                                    </p:animEffect>
                                  </p:childTnLst>
                                </p:cTn>
                              </p:par>
                              <p:par>
                                <p:cTn fill="hold" nodeType="withEffect" presetClass="entr" presetID="10" presetSubtype="0">
                                  <p:stCondLst>
                                    <p:cond delay="0"/>
                                  </p:stCondLst>
                                  <p:childTnLst>
                                    <p:set>
                                      <p:cBhvr>
                                        <p:cTn dur="1" fill="hold">
                                          <p:stCondLst>
                                            <p:cond delay="0"/>
                                          </p:stCondLst>
                                        </p:cTn>
                                        <p:tgtEl>
                                          <p:spTgt spid="811"/>
                                        </p:tgtEl>
                                        <p:attrNameLst>
                                          <p:attrName>style.visibility</p:attrName>
                                        </p:attrNameLst>
                                      </p:cBhvr>
                                      <p:to>
                                        <p:strVal val="visible"/>
                                      </p:to>
                                    </p:set>
                                    <p:animEffect filter="fade" transition="in">
                                      <p:cBhvr>
                                        <p:cTn dur="1000"/>
                                        <p:tgtEl>
                                          <p:spTgt spid="811"/>
                                        </p:tgtEl>
                                      </p:cBhvr>
                                    </p:animEffect>
                                  </p:childTnLst>
                                </p:cTn>
                              </p:par>
                              <p:par>
                                <p:cTn fill="hold" nodeType="withEffect" presetClass="entr" presetID="10" presetSubtype="0">
                                  <p:stCondLst>
                                    <p:cond delay="0"/>
                                  </p:stCondLst>
                                  <p:childTnLst>
                                    <p:set>
                                      <p:cBhvr>
                                        <p:cTn dur="1" fill="hold">
                                          <p:stCondLst>
                                            <p:cond delay="0"/>
                                          </p:stCondLst>
                                        </p:cTn>
                                        <p:tgtEl>
                                          <p:spTgt spid="773"/>
                                        </p:tgtEl>
                                        <p:attrNameLst>
                                          <p:attrName>style.visibility</p:attrName>
                                        </p:attrNameLst>
                                      </p:cBhvr>
                                      <p:to>
                                        <p:strVal val="visible"/>
                                      </p:to>
                                    </p:set>
                                    <p:animEffect filter="fade" transition="in">
                                      <p:cBhvr>
                                        <p:cTn dur="1000"/>
                                        <p:tgtEl>
                                          <p:spTgt spid="77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78"/>
                                        </p:tgtEl>
                                        <p:attrNameLst>
                                          <p:attrName>style.visibility</p:attrName>
                                        </p:attrNameLst>
                                      </p:cBhvr>
                                      <p:to>
                                        <p:strVal val="visible"/>
                                      </p:to>
                                    </p:set>
                                    <p:animEffect filter="fade" transition="in">
                                      <p:cBhvr>
                                        <p:cTn dur="1000"/>
                                        <p:tgtEl>
                                          <p:spTgt spid="778"/>
                                        </p:tgtEl>
                                      </p:cBhvr>
                                    </p:animEffect>
                                  </p:childTnLst>
                                </p:cTn>
                              </p:par>
                              <p:par>
                                <p:cTn fill="hold" nodeType="withEffect" presetClass="entr" presetID="10" presetSubtype="0">
                                  <p:stCondLst>
                                    <p:cond delay="0"/>
                                  </p:stCondLst>
                                  <p:childTnLst>
                                    <p:set>
                                      <p:cBhvr>
                                        <p:cTn dur="1" fill="hold">
                                          <p:stCondLst>
                                            <p:cond delay="0"/>
                                          </p:stCondLst>
                                        </p:cTn>
                                        <p:tgtEl>
                                          <p:spTgt spid="788"/>
                                        </p:tgtEl>
                                        <p:attrNameLst>
                                          <p:attrName>style.visibility</p:attrName>
                                        </p:attrNameLst>
                                      </p:cBhvr>
                                      <p:to>
                                        <p:strVal val="visible"/>
                                      </p:to>
                                    </p:set>
                                    <p:animEffect filter="fade" transition="in">
                                      <p:cBhvr>
                                        <p:cTn dur="1000"/>
                                        <p:tgtEl>
                                          <p:spTgt spid="788"/>
                                        </p:tgtEl>
                                      </p:cBhvr>
                                    </p:animEffect>
                                  </p:childTnLst>
                                </p:cTn>
                              </p:par>
                              <p:par>
                                <p:cTn fill="hold" nodeType="withEffect" presetClass="entr" presetID="10" presetSubtype="0">
                                  <p:stCondLst>
                                    <p:cond delay="0"/>
                                  </p:stCondLst>
                                  <p:childTnLst>
                                    <p:set>
                                      <p:cBhvr>
                                        <p:cTn dur="1" fill="hold">
                                          <p:stCondLst>
                                            <p:cond delay="0"/>
                                          </p:stCondLst>
                                        </p:cTn>
                                        <p:tgtEl>
                                          <p:spTgt spid="790"/>
                                        </p:tgtEl>
                                        <p:attrNameLst>
                                          <p:attrName>style.visibility</p:attrName>
                                        </p:attrNameLst>
                                      </p:cBhvr>
                                      <p:to>
                                        <p:strVal val="visible"/>
                                      </p:to>
                                    </p:set>
                                    <p:animEffect filter="fade" transition="in">
                                      <p:cBhvr>
                                        <p:cTn dur="1000"/>
                                        <p:tgtEl>
                                          <p:spTgt spid="790"/>
                                        </p:tgtEl>
                                      </p:cBhvr>
                                    </p:animEffect>
                                  </p:childTnLst>
                                </p:cTn>
                              </p:par>
                              <p:par>
                                <p:cTn fill="hold" nodeType="withEffect" presetClass="entr" presetID="10" presetSubtype="0">
                                  <p:stCondLst>
                                    <p:cond delay="0"/>
                                  </p:stCondLst>
                                  <p:childTnLst>
                                    <p:set>
                                      <p:cBhvr>
                                        <p:cTn dur="1" fill="hold">
                                          <p:stCondLst>
                                            <p:cond delay="0"/>
                                          </p:stCondLst>
                                        </p:cTn>
                                        <p:tgtEl>
                                          <p:spTgt spid="800"/>
                                        </p:tgtEl>
                                        <p:attrNameLst>
                                          <p:attrName>style.visibility</p:attrName>
                                        </p:attrNameLst>
                                      </p:cBhvr>
                                      <p:to>
                                        <p:strVal val="visible"/>
                                      </p:to>
                                    </p:set>
                                    <p:animEffect filter="fade" transition="in">
                                      <p:cBhvr>
                                        <p:cTn dur="1000"/>
                                        <p:tgtEl>
                                          <p:spTgt spid="800"/>
                                        </p:tgtEl>
                                      </p:cBhvr>
                                    </p:animEffect>
                                  </p:childTnLst>
                                </p:cTn>
                              </p:par>
                              <p:par>
                                <p:cTn fill="hold" nodeType="withEffect" presetClass="entr" presetID="10" presetSubtype="0">
                                  <p:stCondLst>
                                    <p:cond delay="0"/>
                                  </p:stCondLst>
                                  <p:childTnLst>
                                    <p:set>
                                      <p:cBhvr>
                                        <p:cTn dur="1" fill="hold">
                                          <p:stCondLst>
                                            <p:cond delay="0"/>
                                          </p:stCondLst>
                                        </p:cTn>
                                        <p:tgtEl>
                                          <p:spTgt spid="808"/>
                                        </p:tgtEl>
                                        <p:attrNameLst>
                                          <p:attrName>style.visibility</p:attrName>
                                        </p:attrNameLst>
                                      </p:cBhvr>
                                      <p:to>
                                        <p:strVal val="visible"/>
                                      </p:to>
                                    </p:set>
                                    <p:animEffect filter="fade" transition="in">
                                      <p:cBhvr>
                                        <p:cTn dur="1000"/>
                                        <p:tgtEl>
                                          <p:spTgt spid="808"/>
                                        </p:tgtEl>
                                      </p:cBhvr>
                                    </p:animEffect>
                                  </p:childTnLst>
                                </p:cTn>
                              </p:par>
                              <p:par>
                                <p:cTn fill="hold" nodeType="withEffect" presetClass="entr" presetID="10" presetSubtype="0">
                                  <p:stCondLst>
                                    <p:cond delay="0"/>
                                  </p:stCondLst>
                                  <p:childTnLst>
                                    <p:set>
                                      <p:cBhvr>
                                        <p:cTn dur="1" fill="hold">
                                          <p:stCondLst>
                                            <p:cond delay="0"/>
                                          </p:stCondLst>
                                        </p:cTn>
                                        <p:tgtEl>
                                          <p:spTgt spid="809"/>
                                        </p:tgtEl>
                                        <p:attrNameLst>
                                          <p:attrName>style.visibility</p:attrName>
                                        </p:attrNameLst>
                                      </p:cBhvr>
                                      <p:to>
                                        <p:strVal val="visible"/>
                                      </p:to>
                                    </p:set>
                                    <p:animEffect filter="fade" transition="in">
                                      <p:cBhvr>
                                        <p:cTn dur="1000"/>
                                        <p:tgtEl>
                                          <p:spTgt spid="809"/>
                                        </p:tgtEl>
                                      </p:cBhvr>
                                    </p:animEffect>
                                  </p:childTnLst>
                                </p:cTn>
                              </p:par>
                              <p:par>
                                <p:cTn fill="hold" nodeType="withEffect" presetClass="entr" presetID="10" presetSubtype="0">
                                  <p:stCondLst>
                                    <p:cond delay="0"/>
                                  </p:stCondLst>
                                  <p:childTnLst>
                                    <p:set>
                                      <p:cBhvr>
                                        <p:cTn dur="1" fill="hold">
                                          <p:stCondLst>
                                            <p:cond delay="0"/>
                                          </p:stCondLst>
                                        </p:cTn>
                                        <p:tgtEl>
                                          <p:spTgt spid="807"/>
                                        </p:tgtEl>
                                        <p:attrNameLst>
                                          <p:attrName>style.visibility</p:attrName>
                                        </p:attrNameLst>
                                      </p:cBhvr>
                                      <p:to>
                                        <p:strVal val="visible"/>
                                      </p:to>
                                    </p:set>
                                    <p:animEffect filter="fade" transition="in">
                                      <p:cBhvr>
                                        <p:cTn dur="1000"/>
                                        <p:tgtEl>
                                          <p:spTgt spid="80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06"/>
                                        </p:tgtEl>
                                        <p:attrNameLst>
                                          <p:attrName>style.visibility</p:attrName>
                                        </p:attrNameLst>
                                      </p:cBhvr>
                                      <p:to>
                                        <p:strVal val="visible"/>
                                      </p:to>
                                    </p:set>
                                    <p:animEffect filter="fade" transition="in">
                                      <p:cBhvr>
                                        <p:cTn dur="1000"/>
                                        <p:tgtEl>
                                          <p:spTgt spid="806"/>
                                        </p:tgtEl>
                                      </p:cBhvr>
                                    </p:animEffect>
                                  </p:childTnLst>
                                </p:cTn>
                              </p:par>
                              <p:par>
                                <p:cTn fill="hold" nodeType="withEffect" presetClass="entr" presetID="10" presetSubtype="0">
                                  <p:stCondLst>
                                    <p:cond delay="0"/>
                                  </p:stCondLst>
                                  <p:childTnLst>
                                    <p:set>
                                      <p:cBhvr>
                                        <p:cTn dur="1" fill="hold">
                                          <p:stCondLst>
                                            <p:cond delay="0"/>
                                          </p:stCondLst>
                                        </p:cTn>
                                        <p:tgtEl>
                                          <p:spTgt spid="791"/>
                                        </p:tgtEl>
                                        <p:attrNameLst>
                                          <p:attrName>style.visibility</p:attrName>
                                        </p:attrNameLst>
                                      </p:cBhvr>
                                      <p:to>
                                        <p:strVal val="visible"/>
                                      </p:to>
                                    </p:set>
                                    <p:animEffect filter="fade" transition="in">
                                      <p:cBhvr>
                                        <p:cTn dur="1000"/>
                                        <p:tgtEl>
                                          <p:spTgt spid="791"/>
                                        </p:tgtEl>
                                      </p:cBhvr>
                                    </p:animEffect>
                                  </p:childTnLst>
                                </p:cTn>
                              </p:par>
                              <p:par>
                                <p:cTn fill="hold" nodeType="withEffect" presetClass="entr" presetID="10" presetSubtype="0">
                                  <p:stCondLst>
                                    <p:cond delay="0"/>
                                  </p:stCondLst>
                                  <p:childTnLst>
                                    <p:set>
                                      <p:cBhvr>
                                        <p:cTn dur="1" fill="hold">
                                          <p:stCondLst>
                                            <p:cond delay="0"/>
                                          </p:stCondLst>
                                        </p:cTn>
                                        <p:tgtEl>
                                          <p:spTgt spid="792"/>
                                        </p:tgtEl>
                                        <p:attrNameLst>
                                          <p:attrName>style.visibility</p:attrName>
                                        </p:attrNameLst>
                                      </p:cBhvr>
                                      <p:to>
                                        <p:strVal val="visible"/>
                                      </p:to>
                                    </p:set>
                                    <p:animEffect filter="fade" transition="in">
                                      <p:cBhvr>
                                        <p:cTn dur="1000"/>
                                        <p:tgtEl>
                                          <p:spTgt spid="79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95"/>
                                        </p:tgtEl>
                                        <p:attrNameLst>
                                          <p:attrName>style.visibility</p:attrName>
                                        </p:attrNameLst>
                                      </p:cBhvr>
                                      <p:to>
                                        <p:strVal val="visible"/>
                                      </p:to>
                                    </p:set>
                                    <p:animEffect filter="fade" transition="in">
                                      <p:cBhvr>
                                        <p:cTn dur="1000"/>
                                        <p:tgtEl>
                                          <p:spTgt spid="79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94"/>
                                        </p:tgtEl>
                                        <p:attrNameLst>
                                          <p:attrName>style.visibility</p:attrName>
                                        </p:attrNameLst>
                                      </p:cBhvr>
                                      <p:to>
                                        <p:strVal val="visible"/>
                                      </p:to>
                                    </p:set>
                                    <p:animEffect filter="fade" transition="in">
                                      <p:cBhvr>
                                        <p:cTn dur="1000"/>
                                        <p:tgtEl>
                                          <p:spTgt spid="794"/>
                                        </p:tgtEl>
                                      </p:cBhvr>
                                    </p:animEffect>
                                  </p:childTnLst>
                                </p:cTn>
                              </p:par>
                              <p:par>
                                <p:cTn fill="hold" nodeType="withEffect" presetClass="entr" presetID="10" presetSubtype="0">
                                  <p:stCondLst>
                                    <p:cond delay="0"/>
                                  </p:stCondLst>
                                  <p:childTnLst>
                                    <p:set>
                                      <p:cBhvr>
                                        <p:cTn dur="1" fill="hold">
                                          <p:stCondLst>
                                            <p:cond delay="0"/>
                                          </p:stCondLst>
                                        </p:cTn>
                                        <p:tgtEl>
                                          <p:spTgt spid="797"/>
                                        </p:tgtEl>
                                        <p:attrNameLst>
                                          <p:attrName>style.visibility</p:attrName>
                                        </p:attrNameLst>
                                      </p:cBhvr>
                                      <p:to>
                                        <p:strVal val="visible"/>
                                      </p:to>
                                    </p:set>
                                    <p:animEffect filter="fade" transition="in">
                                      <p:cBhvr>
                                        <p:cTn dur="1000"/>
                                        <p:tgtEl>
                                          <p:spTgt spid="797"/>
                                        </p:tgtEl>
                                      </p:cBhvr>
                                    </p:animEffect>
                                  </p:childTnLst>
                                </p:cTn>
                              </p:par>
                              <p:par>
                                <p:cTn fill="hold" nodeType="withEffect" presetClass="entr" presetID="10" presetSubtype="0">
                                  <p:stCondLst>
                                    <p:cond delay="0"/>
                                  </p:stCondLst>
                                  <p:childTnLst>
                                    <p:set>
                                      <p:cBhvr>
                                        <p:cTn dur="1" fill="hold">
                                          <p:stCondLst>
                                            <p:cond delay="0"/>
                                          </p:stCondLst>
                                        </p:cTn>
                                        <p:tgtEl>
                                          <p:spTgt spid="796"/>
                                        </p:tgtEl>
                                        <p:attrNameLst>
                                          <p:attrName>style.visibility</p:attrName>
                                        </p:attrNameLst>
                                      </p:cBhvr>
                                      <p:to>
                                        <p:strVal val="visible"/>
                                      </p:to>
                                    </p:set>
                                    <p:animEffect filter="fade" transition="in">
                                      <p:cBhvr>
                                        <p:cTn dur="1000"/>
                                        <p:tgtEl>
                                          <p:spTgt spid="79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84"/>
                                        </p:tgtEl>
                                        <p:attrNameLst>
                                          <p:attrName>style.visibility</p:attrName>
                                        </p:attrNameLst>
                                      </p:cBhvr>
                                      <p:to>
                                        <p:strVal val="visible"/>
                                      </p:to>
                                    </p:set>
                                    <p:animEffect filter="fade" transition="in">
                                      <p:cBhvr>
                                        <p:cTn dur="1000"/>
                                        <p:tgtEl>
                                          <p:spTgt spid="784"/>
                                        </p:tgtEl>
                                      </p:cBhvr>
                                    </p:animEffect>
                                  </p:childTnLst>
                                </p:cTn>
                              </p:par>
                              <p:par>
                                <p:cTn fill="hold" nodeType="withEffect" presetClass="entr" presetID="10" presetSubtype="0">
                                  <p:stCondLst>
                                    <p:cond delay="0"/>
                                  </p:stCondLst>
                                  <p:childTnLst>
                                    <p:set>
                                      <p:cBhvr>
                                        <p:cTn dur="1" fill="hold">
                                          <p:stCondLst>
                                            <p:cond delay="0"/>
                                          </p:stCondLst>
                                        </p:cTn>
                                        <p:tgtEl>
                                          <p:spTgt spid="785"/>
                                        </p:tgtEl>
                                        <p:attrNameLst>
                                          <p:attrName>style.visibility</p:attrName>
                                        </p:attrNameLst>
                                      </p:cBhvr>
                                      <p:to>
                                        <p:strVal val="visible"/>
                                      </p:to>
                                    </p:set>
                                    <p:animEffect filter="fade" transition="in">
                                      <p:cBhvr>
                                        <p:cTn dur="1000"/>
                                        <p:tgtEl>
                                          <p:spTgt spid="785"/>
                                        </p:tgtEl>
                                      </p:cBhvr>
                                    </p:animEffect>
                                  </p:childTnLst>
                                </p:cTn>
                              </p:par>
                              <p:par>
                                <p:cTn fill="hold" nodeType="withEffect" presetClass="entr" presetID="10" presetSubtype="0">
                                  <p:stCondLst>
                                    <p:cond delay="0"/>
                                  </p:stCondLst>
                                  <p:childTnLst>
                                    <p:set>
                                      <p:cBhvr>
                                        <p:cTn dur="1" fill="hold">
                                          <p:stCondLst>
                                            <p:cond delay="0"/>
                                          </p:stCondLst>
                                        </p:cTn>
                                        <p:tgtEl>
                                          <p:spTgt spid="798"/>
                                        </p:tgtEl>
                                        <p:attrNameLst>
                                          <p:attrName>style.visibility</p:attrName>
                                        </p:attrNameLst>
                                      </p:cBhvr>
                                      <p:to>
                                        <p:strVal val="visible"/>
                                      </p:to>
                                    </p:set>
                                    <p:animEffect filter="fade" transition="in">
                                      <p:cBhvr>
                                        <p:cTn dur="1000"/>
                                        <p:tgtEl>
                                          <p:spTgt spid="798"/>
                                        </p:tgtEl>
                                      </p:cBhvr>
                                    </p:animEffect>
                                  </p:childTnLst>
                                </p:cTn>
                              </p:par>
                              <p:par>
                                <p:cTn fill="hold" nodeType="withEffect" presetClass="entr" presetID="10" presetSubtype="0">
                                  <p:stCondLst>
                                    <p:cond delay="0"/>
                                  </p:stCondLst>
                                  <p:childTnLst>
                                    <p:set>
                                      <p:cBhvr>
                                        <p:cTn dur="1" fill="hold">
                                          <p:stCondLst>
                                            <p:cond delay="0"/>
                                          </p:stCondLst>
                                        </p:cTn>
                                        <p:tgtEl>
                                          <p:spTgt spid="783"/>
                                        </p:tgtEl>
                                        <p:attrNameLst>
                                          <p:attrName>style.visibility</p:attrName>
                                        </p:attrNameLst>
                                      </p:cBhvr>
                                      <p:to>
                                        <p:strVal val="visible"/>
                                      </p:to>
                                    </p:set>
                                    <p:animEffect filter="fade" transition="in">
                                      <p:cBhvr>
                                        <p:cTn dur="1000"/>
                                        <p:tgtEl>
                                          <p:spTgt spid="78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99"/>
                                        </p:tgtEl>
                                        <p:attrNameLst>
                                          <p:attrName>style.visibility</p:attrName>
                                        </p:attrNameLst>
                                      </p:cBhvr>
                                      <p:to>
                                        <p:strVal val="visible"/>
                                      </p:to>
                                    </p:set>
                                    <p:animEffect filter="fade" transition="in">
                                      <p:cBhvr>
                                        <p:cTn dur="1000"/>
                                        <p:tgtEl>
                                          <p:spTgt spid="799"/>
                                        </p:tgtEl>
                                      </p:cBhvr>
                                    </p:animEffect>
                                  </p:childTnLst>
                                </p:cTn>
                              </p:par>
                              <p:par>
                                <p:cTn fill="hold" nodeType="withEffect" presetClass="entr" presetID="10" presetSubtype="0">
                                  <p:stCondLst>
                                    <p:cond delay="0"/>
                                  </p:stCondLst>
                                  <p:childTnLst>
                                    <p:set>
                                      <p:cBhvr>
                                        <p:cTn dur="1" fill="hold">
                                          <p:stCondLst>
                                            <p:cond delay="0"/>
                                          </p:stCondLst>
                                        </p:cTn>
                                        <p:tgtEl>
                                          <p:spTgt spid="801"/>
                                        </p:tgtEl>
                                        <p:attrNameLst>
                                          <p:attrName>style.visibility</p:attrName>
                                        </p:attrNameLst>
                                      </p:cBhvr>
                                      <p:to>
                                        <p:strVal val="visible"/>
                                      </p:to>
                                    </p:set>
                                    <p:animEffect filter="fade" transition="in">
                                      <p:cBhvr>
                                        <p:cTn dur="1000"/>
                                        <p:tgtEl>
                                          <p:spTgt spid="80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03"/>
                                        </p:tgtEl>
                                        <p:attrNameLst>
                                          <p:attrName>style.visibility</p:attrName>
                                        </p:attrNameLst>
                                      </p:cBhvr>
                                      <p:to>
                                        <p:strVal val="visible"/>
                                      </p:to>
                                    </p:set>
                                    <p:animEffect filter="fade" transition="in">
                                      <p:cBhvr>
                                        <p:cTn dur="1000"/>
                                        <p:tgtEl>
                                          <p:spTgt spid="803"/>
                                        </p:tgtEl>
                                      </p:cBhvr>
                                    </p:animEffect>
                                  </p:childTnLst>
                                </p:cTn>
                              </p:par>
                              <p:par>
                                <p:cTn fill="hold" nodeType="withEffect" presetClass="entr" presetID="10" presetSubtype="0">
                                  <p:stCondLst>
                                    <p:cond delay="0"/>
                                  </p:stCondLst>
                                  <p:childTnLst>
                                    <p:set>
                                      <p:cBhvr>
                                        <p:cTn dur="1" fill="hold">
                                          <p:stCondLst>
                                            <p:cond delay="0"/>
                                          </p:stCondLst>
                                        </p:cTn>
                                        <p:tgtEl>
                                          <p:spTgt spid="802"/>
                                        </p:tgtEl>
                                        <p:attrNameLst>
                                          <p:attrName>style.visibility</p:attrName>
                                        </p:attrNameLst>
                                      </p:cBhvr>
                                      <p:to>
                                        <p:strVal val="visible"/>
                                      </p:to>
                                    </p:set>
                                    <p:animEffect filter="fade" transition="in">
                                      <p:cBhvr>
                                        <p:cTn dur="1000"/>
                                        <p:tgtEl>
                                          <p:spTgt spid="80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815" name="Shape 815"/>
        <p:cNvGrpSpPr/>
        <p:nvPr/>
      </p:nvGrpSpPr>
      <p:grpSpPr>
        <a:xfrm>
          <a:off x="0" y="0"/>
          <a:ext cx="0" cy="0"/>
          <a:chOff x="0" y="0"/>
          <a:chExt cx="0" cy="0"/>
        </a:xfrm>
      </p:grpSpPr>
      <p:sp>
        <p:nvSpPr>
          <p:cNvPr id="816" name="Google Shape;816;p84"/>
          <p:cNvSpPr txBox="1"/>
          <p:nvPr>
            <p:ph idx="1" type="body"/>
          </p:nvPr>
        </p:nvSpPr>
        <p:spPr>
          <a:xfrm>
            <a:off x="354083" y="1369219"/>
            <a:ext cx="8435700" cy="3263400"/>
          </a:xfrm>
          <a:prstGeom prst="rect">
            <a:avLst/>
          </a:prstGeom>
          <a:noFill/>
          <a:ln>
            <a:noFill/>
          </a:ln>
        </p:spPr>
        <p:txBody>
          <a:bodyPr anchorCtr="0" anchor="t" bIns="91425" lIns="91425" spcFirstLastPara="1" rIns="91425" wrap="square" tIns="91425">
            <a:noAutofit/>
          </a:bodyPr>
          <a:lstStyle/>
          <a:p>
            <a:pPr indent="-323850" lvl="0" marL="457200" rtl="0" algn="l">
              <a:lnSpc>
                <a:spcPct val="150000"/>
              </a:lnSpc>
              <a:spcBef>
                <a:spcPts val="1600"/>
              </a:spcBef>
              <a:spcAft>
                <a:spcPts val="0"/>
              </a:spcAft>
              <a:buSzPts val="1500"/>
              <a:buFont typeface="Lato"/>
              <a:buChar char="•"/>
            </a:pPr>
            <a:r>
              <a:rPr lang="en-GB" sz="1500">
                <a:latin typeface="Lato"/>
                <a:ea typeface="Lato"/>
                <a:cs typeface="Lato"/>
                <a:sym typeface="Lato"/>
              </a:rPr>
              <a:t>Provides the mechanism for pushing real-time updates into the Fluent platform</a:t>
            </a:r>
            <a:endParaRPr sz="1500">
              <a:latin typeface="Lato"/>
              <a:ea typeface="Lato"/>
              <a:cs typeface="Lato"/>
              <a:sym typeface="Lato"/>
            </a:endParaRPr>
          </a:p>
          <a:p>
            <a:pPr indent="-323850" lvl="0" marL="457200" rtl="0" algn="l">
              <a:lnSpc>
                <a:spcPct val="150000"/>
              </a:lnSpc>
              <a:spcBef>
                <a:spcPts val="0"/>
              </a:spcBef>
              <a:spcAft>
                <a:spcPts val="0"/>
              </a:spcAft>
              <a:buSzPts val="1500"/>
              <a:buFont typeface="Lato"/>
              <a:buChar char="•"/>
            </a:pPr>
            <a:r>
              <a:rPr lang="en-GB" sz="1500">
                <a:latin typeface="Lato"/>
                <a:ea typeface="Lato"/>
                <a:cs typeface="Lato"/>
                <a:sym typeface="Lato"/>
              </a:rPr>
              <a:t>Event attributes allow for </a:t>
            </a:r>
            <a:r>
              <a:rPr lang="en-GB" sz="1500">
                <a:latin typeface="Lato"/>
                <a:ea typeface="Lato"/>
                <a:cs typeface="Lato"/>
                <a:sym typeface="Lato"/>
              </a:rPr>
              <a:t>custom</a:t>
            </a:r>
            <a:r>
              <a:rPr lang="en-GB" sz="1500">
                <a:latin typeface="Lato"/>
                <a:ea typeface="Lato"/>
                <a:cs typeface="Lato"/>
                <a:sym typeface="Lato"/>
              </a:rPr>
              <a:t> payloads which can be processed by the Workflow</a:t>
            </a:r>
            <a:endParaRPr sz="1500">
              <a:latin typeface="Lato"/>
              <a:ea typeface="Lato"/>
              <a:cs typeface="Lato"/>
              <a:sym typeface="Lato"/>
            </a:endParaRPr>
          </a:p>
          <a:p>
            <a:pPr indent="-323850" lvl="0" marL="457200" rtl="0" algn="l">
              <a:lnSpc>
                <a:spcPct val="150000"/>
              </a:lnSpc>
              <a:spcBef>
                <a:spcPts val="0"/>
              </a:spcBef>
              <a:spcAft>
                <a:spcPts val="0"/>
              </a:spcAft>
              <a:buSzPts val="1500"/>
              <a:buFont typeface="Lato"/>
              <a:buChar char="•"/>
            </a:pPr>
            <a:r>
              <a:rPr lang="en-GB" sz="1500">
                <a:latin typeface="Lato"/>
                <a:ea typeface="Lato"/>
                <a:cs typeface="Lato"/>
                <a:sym typeface="Lato"/>
              </a:rPr>
              <a:t>Events are matched and processed based on:</a:t>
            </a:r>
            <a:endParaRPr sz="1500">
              <a:latin typeface="Lato"/>
              <a:ea typeface="Lato"/>
              <a:cs typeface="Lato"/>
              <a:sym typeface="Lato"/>
            </a:endParaRPr>
          </a:p>
          <a:p>
            <a:pPr indent="-323850" lvl="1" marL="914400" rtl="0" algn="l">
              <a:lnSpc>
                <a:spcPct val="150000"/>
              </a:lnSpc>
              <a:spcBef>
                <a:spcPts val="0"/>
              </a:spcBef>
              <a:spcAft>
                <a:spcPts val="0"/>
              </a:spcAft>
              <a:buSzPts val="1500"/>
              <a:buFont typeface="Lato"/>
              <a:buChar char="•"/>
            </a:pPr>
            <a:r>
              <a:rPr lang="en-GB" sz="1500">
                <a:latin typeface="Lato"/>
                <a:ea typeface="Lato"/>
                <a:cs typeface="Lato"/>
                <a:sym typeface="Lato"/>
              </a:rPr>
              <a:t>Account, Retailer and Workflow</a:t>
            </a:r>
            <a:endParaRPr sz="1500">
              <a:latin typeface="Lato"/>
              <a:ea typeface="Lato"/>
              <a:cs typeface="Lato"/>
              <a:sym typeface="Lato"/>
            </a:endParaRPr>
          </a:p>
          <a:p>
            <a:pPr indent="-323850" lvl="1" marL="914400" rtl="0" algn="l">
              <a:lnSpc>
                <a:spcPct val="150000"/>
              </a:lnSpc>
              <a:spcBef>
                <a:spcPts val="0"/>
              </a:spcBef>
              <a:spcAft>
                <a:spcPts val="0"/>
              </a:spcAft>
              <a:buSzPts val="1500"/>
              <a:buFont typeface="Lato"/>
              <a:buChar char="•"/>
            </a:pPr>
            <a:r>
              <a:rPr lang="en-GB" sz="1500">
                <a:latin typeface="Lato"/>
                <a:ea typeface="Lato"/>
                <a:cs typeface="Lato"/>
                <a:sym typeface="Lato"/>
              </a:rPr>
              <a:t>Event name</a:t>
            </a:r>
            <a:endParaRPr sz="1500">
              <a:latin typeface="Lato"/>
              <a:ea typeface="Lato"/>
              <a:cs typeface="Lato"/>
              <a:sym typeface="Lato"/>
            </a:endParaRPr>
          </a:p>
          <a:p>
            <a:pPr indent="-323850" lvl="1" marL="914400" rtl="0" algn="l">
              <a:lnSpc>
                <a:spcPct val="150000"/>
              </a:lnSpc>
              <a:spcBef>
                <a:spcPts val="0"/>
              </a:spcBef>
              <a:spcAft>
                <a:spcPts val="0"/>
              </a:spcAft>
              <a:buSzPts val="1500"/>
              <a:buFont typeface="Lato"/>
              <a:buChar char="•"/>
            </a:pPr>
            <a:r>
              <a:rPr lang="en-GB" sz="1500">
                <a:latin typeface="Lato"/>
                <a:ea typeface="Lato"/>
                <a:cs typeface="Lato"/>
                <a:sym typeface="Lato"/>
              </a:rPr>
              <a:t>Entity </a:t>
            </a:r>
            <a:r>
              <a:rPr lang="en-GB" sz="1500">
                <a:latin typeface="Lato"/>
                <a:ea typeface="Lato"/>
                <a:cs typeface="Lato"/>
                <a:sym typeface="Lato"/>
              </a:rPr>
              <a:t>information &amp; state </a:t>
            </a:r>
            <a:r>
              <a:rPr lang="en-GB" sz="1500">
                <a:latin typeface="Lato"/>
                <a:ea typeface="Lato"/>
                <a:cs typeface="Lato"/>
                <a:sym typeface="Lato"/>
              </a:rPr>
              <a:t>(id, ref, type, subtype, status)</a:t>
            </a:r>
            <a:endParaRPr sz="1500">
              <a:latin typeface="Lato"/>
              <a:ea typeface="Lato"/>
              <a:cs typeface="Lato"/>
              <a:sym typeface="Lato"/>
            </a:endParaRPr>
          </a:p>
          <a:p>
            <a:pPr indent="-323850" lvl="1" marL="914400" rtl="0" algn="l">
              <a:lnSpc>
                <a:spcPct val="150000"/>
              </a:lnSpc>
              <a:spcBef>
                <a:spcPts val="0"/>
              </a:spcBef>
              <a:spcAft>
                <a:spcPts val="0"/>
              </a:spcAft>
              <a:buSzPts val="1500"/>
              <a:buFont typeface="Lato"/>
              <a:buChar char="•"/>
            </a:pPr>
            <a:r>
              <a:rPr lang="en-GB" sz="1500">
                <a:latin typeface="Lato"/>
                <a:ea typeface="Lato"/>
                <a:cs typeface="Lato"/>
                <a:sym typeface="Lato"/>
              </a:rPr>
              <a:t>Workflow Ruleset trigger status(es)</a:t>
            </a:r>
            <a:endParaRPr sz="1500">
              <a:latin typeface="Lato"/>
              <a:ea typeface="Lato"/>
              <a:cs typeface="Lato"/>
              <a:sym typeface="Lato"/>
            </a:endParaRPr>
          </a:p>
          <a:p>
            <a:pPr indent="-323850" lvl="0" marL="457200" rtl="0" algn="l">
              <a:lnSpc>
                <a:spcPct val="150000"/>
              </a:lnSpc>
              <a:spcBef>
                <a:spcPts val="0"/>
              </a:spcBef>
              <a:spcAft>
                <a:spcPts val="0"/>
              </a:spcAft>
              <a:buSzPts val="1500"/>
              <a:buFont typeface="Lato"/>
              <a:buChar char="•"/>
            </a:pPr>
            <a:r>
              <a:rPr lang="en-GB" sz="1500">
                <a:latin typeface="Lato"/>
                <a:ea typeface="Lato"/>
                <a:cs typeface="Lato"/>
                <a:sym typeface="Lato"/>
              </a:rPr>
              <a:t>The Event Contract is formed by the combination of all Rules within Ruleset that define @EventAttributes</a:t>
            </a:r>
            <a:endParaRPr sz="1500">
              <a:latin typeface="Lato"/>
              <a:ea typeface="Lato"/>
              <a:cs typeface="Lato"/>
              <a:sym typeface="Lato"/>
            </a:endParaRPr>
          </a:p>
          <a:p>
            <a:pPr indent="-323850" lvl="0" marL="457200" rtl="0" algn="l">
              <a:lnSpc>
                <a:spcPct val="150000"/>
              </a:lnSpc>
              <a:spcBef>
                <a:spcPts val="0"/>
              </a:spcBef>
              <a:spcAft>
                <a:spcPts val="0"/>
              </a:spcAft>
              <a:buSzPts val="1500"/>
              <a:buFont typeface="Lato"/>
              <a:buChar char="•"/>
            </a:pPr>
            <a:r>
              <a:rPr lang="en-GB" sz="1500">
                <a:latin typeface="Lato"/>
                <a:ea typeface="Lato"/>
                <a:cs typeface="Lato"/>
                <a:sym typeface="Lato"/>
              </a:rPr>
              <a:t>Recommended usage of </a:t>
            </a:r>
            <a:r>
              <a:rPr i="1" lang="en-GB" sz="1500">
                <a:latin typeface="Lato"/>
                <a:ea typeface="Lato"/>
                <a:cs typeface="Lato"/>
                <a:sym typeface="Lato"/>
              </a:rPr>
              <a:t>async</a:t>
            </a:r>
            <a:r>
              <a:rPr lang="en-GB" sz="1500">
                <a:latin typeface="Lato"/>
                <a:ea typeface="Lato"/>
                <a:cs typeface="Lato"/>
                <a:sym typeface="Lato"/>
              </a:rPr>
              <a:t> Event REST API endpoint</a:t>
            </a:r>
            <a:endParaRPr sz="1500">
              <a:latin typeface="Lato"/>
              <a:ea typeface="Lato"/>
              <a:cs typeface="Lato"/>
              <a:sym typeface="Lato"/>
            </a:endParaRPr>
          </a:p>
        </p:txBody>
      </p:sp>
      <p:sp>
        <p:nvSpPr>
          <p:cNvPr id="817" name="Google Shape;817;p84"/>
          <p:cNvSpPr txBox="1"/>
          <p:nvPr>
            <p:ph type="title"/>
          </p:nvPr>
        </p:nvSpPr>
        <p:spPr>
          <a:xfrm>
            <a:off x="354082" y="288753"/>
            <a:ext cx="7736100" cy="343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GB"/>
              <a:t>Fluent Orchestration Events</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821" name="Shape 821"/>
        <p:cNvGrpSpPr/>
        <p:nvPr/>
      </p:nvGrpSpPr>
      <p:grpSpPr>
        <a:xfrm>
          <a:off x="0" y="0"/>
          <a:ext cx="0" cy="0"/>
          <a:chOff x="0" y="0"/>
          <a:chExt cx="0" cy="0"/>
        </a:xfrm>
      </p:grpSpPr>
      <p:sp>
        <p:nvSpPr>
          <p:cNvPr id="822" name="Google Shape;822;p85"/>
          <p:cNvSpPr txBox="1"/>
          <p:nvPr>
            <p:ph idx="1" type="body"/>
          </p:nvPr>
        </p:nvSpPr>
        <p:spPr>
          <a:xfrm>
            <a:off x="352950" y="827925"/>
            <a:ext cx="3303000" cy="1884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1600"/>
              </a:spcAft>
              <a:buSzPts val="1800"/>
              <a:buNone/>
            </a:pPr>
            <a:r>
              <a:rPr lang="en-GB" sz="1000">
                <a:latin typeface="Roboto Mono"/>
                <a:ea typeface="Roboto Mono"/>
                <a:cs typeface="Roboto Mono"/>
                <a:sym typeface="Roboto Mono"/>
              </a:rPr>
              <a:t>Event:</a:t>
            </a:r>
            <a:br>
              <a:rPr b="0" lang="en-GB" sz="1000">
                <a:latin typeface="Roboto Mono"/>
                <a:ea typeface="Roboto Mono"/>
                <a:cs typeface="Roboto Mono"/>
                <a:sym typeface="Roboto Mono"/>
              </a:rPr>
            </a:br>
            <a:r>
              <a:rPr b="0" lang="en-GB" sz="1000">
                <a:latin typeface="Roboto Mono"/>
                <a:ea typeface="Roboto Mono"/>
                <a:cs typeface="Roboto Mono"/>
                <a:sym typeface="Roboto Mono"/>
              </a:rPr>
              <a:t>{  </a:t>
            </a:r>
            <a:br>
              <a:rPr b="0" lang="en-GB" sz="1000">
                <a:latin typeface="Roboto Mono"/>
                <a:ea typeface="Roboto Mono"/>
                <a:cs typeface="Roboto Mono"/>
                <a:sym typeface="Roboto Mono"/>
              </a:rPr>
            </a:br>
            <a:r>
              <a:rPr b="0" lang="en-GB" sz="1000">
                <a:latin typeface="Roboto Mono"/>
                <a:ea typeface="Roboto Mono"/>
                <a:cs typeface="Roboto Mono"/>
                <a:sym typeface="Roboto Mono"/>
              </a:rPr>
              <a:t>  "name":"</a:t>
            </a:r>
            <a:r>
              <a:rPr b="0" lang="en-GB" sz="1000">
                <a:latin typeface="Roboto Mono"/>
                <a:ea typeface="Roboto Mono"/>
                <a:cs typeface="Roboto Mono"/>
                <a:sym typeface="Roboto Mono"/>
              </a:rPr>
              <a:t>CancelForFraud</a:t>
            </a:r>
            <a:r>
              <a:rPr b="0" lang="en-GB" sz="1000">
                <a:latin typeface="Roboto Mono"/>
                <a:ea typeface="Roboto Mono"/>
                <a:cs typeface="Roboto Mono"/>
                <a:sym typeface="Roboto Mono"/>
              </a:rPr>
              <a:t>",</a:t>
            </a:r>
            <a:br>
              <a:rPr b="0" lang="en-GB" sz="1000">
                <a:latin typeface="Roboto Mono"/>
                <a:ea typeface="Roboto Mono"/>
                <a:cs typeface="Roboto Mono"/>
                <a:sym typeface="Roboto Mono"/>
              </a:rPr>
            </a:br>
            <a:r>
              <a:rPr b="0" lang="en-GB" sz="1000">
                <a:latin typeface="Roboto Mono"/>
                <a:ea typeface="Roboto Mono"/>
                <a:cs typeface="Roboto Mono"/>
                <a:sym typeface="Roboto Mono"/>
              </a:rPr>
              <a:t>  "retailerId":"1",</a:t>
            </a:r>
            <a:br>
              <a:rPr b="0" lang="en-GB" sz="1000">
                <a:latin typeface="Roboto Mono"/>
                <a:ea typeface="Roboto Mono"/>
                <a:cs typeface="Roboto Mono"/>
                <a:sym typeface="Roboto Mono"/>
              </a:rPr>
            </a:br>
            <a:r>
              <a:rPr b="0" lang="en-GB" sz="1000">
                <a:latin typeface="Roboto Mono"/>
                <a:ea typeface="Roboto Mono"/>
                <a:cs typeface="Roboto Mono"/>
                <a:sym typeface="Roboto Mono"/>
              </a:rPr>
              <a:t>  "entityType":"ORDER",</a:t>
            </a:r>
            <a:br>
              <a:rPr b="0" lang="en-GB" sz="1000">
                <a:latin typeface="Roboto Mono"/>
                <a:ea typeface="Roboto Mono"/>
                <a:cs typeface="Roboto Mono"/>
                <a:sym typeface="Roboto Mono"/>
              </a:rPr>
            </a:br>
            <a:r>
              <a:rPr b="0" lang="en-GB" sz="1000">
                <a:latin typeface="Roboto Mono"/>
                <a:ea typeface="Roboto Mono"/>
                <a:cs typeface="Roboto Mono"/>
                <a:sym typeface="Roboto Mono"/>
              </a:rPr>
              <a:t>  "entityId":"1234",</a:t>
            </a:r>
            <a:br>
              <a:rPr b="0" lang="en-GB" sz="1000">
                <a:latin typeface="Roboto Mono"/>
                <a:ea typeface="Roboto Mono"/>
                <a:cs typeface="Roboto Mono"/>
                <a:sym typeface="Roboto Mono"/>
              </a:rPr>
            </a:br>
            <a:r>
              <a:rPr b="0" lang="en-GB" sz="1000">
                <a:latin typeface="Roboto Mono"/>
                <a:ea typeface="Roboto Mono"/>
                <a:cs typeface="Roboto Mono"/>
                <a:sym typeface="Roboto Mono"/>
              </a:rPr>
              <a:t>  "entityRef":"ON-1234",</a:t>
            </a:r>
            <a:br>
              <a:rPr b="0" lang="en-GB" sz="1000">
                <a:latin typeface="Roboto Mono"/>
                <a:ea typeface="Roboto Mono"/>
                <a:cs typeface="Roboto Mono"/>
                <a:sym typeface="Roboto Mono"/>
              </a:rPr>
            </a:br>
            <a:r>
              <a:rPr b="0" lang="en-GB" sz="1000">
                <a:latin typeface="Roboto Mono"/>
                <a:ea typeface="Roboto Mono"/>
                <a:cs typeface="Roboto Mono"/>
                <a:sym typeface="Roboto Mono"/>
              </a:rPr>
              <a:t>  "attributes": { </a:t>
            </a:r>
            <a:br>
              <a:rPr b="0" lang="en-GB" sz="1000">
                <a:latin typeface="Roboto Mono"/>
                <a:ea typeface="Roboto Mono"/>
                <a:cs typeface="Roboto Mono"/>
                <a:sym typeface="Roboto Mono"/>
              </a:rPr>
            </a:br>
            <a:r>
              <a:rPr b="0" lang="en-GB" sz="1000">
                <a:latin typeface="Roboto Mono"/>
                <a:ea typeface="Roboto Mono"/>
                <a:cs typeface="Roboto Mono"/>
                <a:sym typeface="Roboto Mono"/>
              </a:rPr>
              <a:t>    "FraudReason":"Stolen Credit Card"</a:t>
            </a:r>
            <a:br>
              <a:rPr b="0" lang="en-GB" sz="1000">
                <a:latin typeface="Roboto Mono"/>
                <a:ea typeface="Roboto Mono"/>
                <a:cs typeface="Roboto Mono"/>
                <a:sym typeface="Roboto Mono"/>
              </a:rPr>
            </a:br>
            <a:r>
              <a:rPr b="0" lang="en-GB" sz="1000">
                <a:latin typeface="Roboto Mono"/>
                <a:ea typeface="Roboto Mono"/>
                <a:cs typeface="Roboto Mono"/>
                <a:sym typeface="Roboto Mono"/>
              </a:rPr>
              <a:t>  }</a:t>
            </a:r>
            <a:br>
              <a:rPr b="0" lang="en-GB" sz="1000">
                <a:latin typeface="Roboto Mono"/>
                <a:ea typeface="Roboto Mono"/>
                <a:cs typeface="Roboto Mono"/>
                <a:sym typeface="Roboto Mono"/>
              </a:rPr>
            </a:br>
            <a:r>
              <a:rPr b="0" lang="en-GB" sz="1000">
                <a:latin typeface="Roboto Mono"/>
                <a:ea typeface="Roboto Mono"/>
                <a:cs typeface="Roboto Mono"/>
                <a:sym typeface="Roboto Mono"/>
              </a:rPr>
              <a:t>}</a:t>
            </a:r>
            <a:endParaRPr b="0" sz="1300">
              <a:latin typeface="Lato"/>
              <a:ea typeface="Lato"/>
              <a:cs typeface="Lato"/>
              <a:sym typeface="Lato"/>
            </a:endParaRPr>
          </a:p>
        </p:txBody>
      </p:sp>
      <p:sp>
        <p:nvSpPr>
          <p:cNvPr id="823" name="Google Shape;823;p85"/>
          <p:cNvSpPr txBox="1"/>
          <p:nvPr>
            <p:ph type="title"/>
          </p:nvPr>
        </p:nvSpPr>
        <p:spPr>
          <a:xfrm>
            <a:off x="354082" y="288754"/>
            <a:ext cx="7736100" cy="4230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GB"/>
              <a:t>Workflow Framework - Orchestration Event </a:t>
            </a:r>
            <a:endParaRPr/>
          </a:p>
        </p:txBody>
      </p:sp>
      <p:pic>
        <p:nvPicPr>
          <p:cNvPr id="824" name="Google Shape;824;p85"/>
          <p:cNvPicPr preferRelativeResize="0"/>
          <p:nvPr/>
        </p:nvPicPr>
        <p:blipFill rotWithShape="1">
          <a:blip r:embed="rId3">
            <a:alphaModFix/>
          </a:blip>
          <a:srcRect b="0" l="0" r="0" t="0"/>
          <a:stretch/>
        </p:blipFill>
        <p:spPr>
          <a:xfrm>
            <a:off x="5473226" y="711750"/>
            <a:ext cx="2505975" cy="4174474"/>
          </a:xfrm>
          <a:prstGeom prst="rect">
            <a:avLst/>
          </a:prstGeom>
          <a:noFill/>
          <a:ln>
            <a:noFill/>
          </a:ln>
        </p:spPr>
      </p:pic>
      <p:cxnSp>
        <p:nvCxnSpPr>
          <p:cNvPr id="825" name="Google Shape;825;p85"/>
          <p:cNvCxnSpPr>
            <a:stCxn id="822" idx="3"/>
          </p:cNvCxnSpPr>
          <p:nvPr/>
        </p:nvCxnSpPr>
        <p:spPr>
          <a:xfrm>
            <a:off x="3655950" y="1770375"/>
            <a:ext cx="1818000" cy="1350600"/>
          </a:xfrm>
          <a:prstGeom prst="straightConnector1">
            <a:avLst/>
          </a:prstGeom>
          <a:noFill/>
          <a:ln cap="flat" cmpd="sng" w="28575">
            <a:solidFill>
              <a:srgbClr val="FF0000"/>
            </a:solidFill>
            <a:prstDash val="solid"/>
            <a:round/>
            <a:headEnd len="med" w="med" type="triangle"/>
            <a:tailEnd len="med" w="med" type="triangle"/>
          </a:ln>
        </p:spPr>
      </p:cxnSp>
      <p:sp>
        <p:nvSpPr>
          <p:cNvPr id="826" name="Google Shape;826;p85"/>
          <p:cNvSpPr txBox="1"/>
          <p:nvPr>
            <p:ph idx="1" type="body"/>
          </p:nvPr>
        </p:nvSpPr>
        <p:spPr>
          <a:xfrm>
            <a:off x="352950" y="2973200"/>
            <a:ext cx="4926600" cy="1884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1600"/>
              </a:spcAft>
              <a:buSzPts val="1800"/>
              <a:buNone/>
            </a:pPr>
            <a:r>
              <a:rPr lang="en-GB" sz="1000">
                <a:latin typeface="Roboto Mono"/>
                <a:ea typeface="Roboto Mono"/>
                <a:cs typeface="Roboto Mono"/>
                <a:sym typeface="Roboto Mono"/>
              </a:rPr>
              <a:t>Ruleset</a:t>
            </a:r>
            <a:r>
              <a:rPr lang="en-GB" sz="1000">
                <a:latin typeface="Roboto Mono"/>
                <a:ea typeface="Roboto Mono"/>
                <a:cs typeface="Roboto Mono"/>
                <a:sym typeface="Roboto Mono"/>
              </a:rPr>
              <a:t>:</a:t>
            </a:r>
            <a:br>
              <a:rPr b="0" lang="en-GB" sz="1000">
                <a:latin typeface="Roboto Mono"/>
                <a:ea typeface="Roboto Mono"/>
                <a:cs typeface="Roboto Mono"/>
                <a:sym typeface="Roboto Mono"/>
              </a:rPr>
            </a:br>
            <a:r>
              <a:rPr b="0" lang="en-GB" sz="1000">
                <a:latin typeface="Roboto Mono"/>
                <a:ea typeface="Roboto Mono"/>
                <a:cs typeface="Roboto Mono"/>
                <a:sym typeface="Roboto Mono"/>
              </a:rPr>
              <a:t>{  </a:t>
            </a:r>
            <a:br>
              <a:rPr b="0" lang="en-GB" sz="1000">
                <a:latin typeface="Roboto Mono"/>
                <a:ea typeface="Roboto Mono"/>
                <a:cs typeface="Roboto Mono"/>
                <a:sym typeface="Roboto Mono"/>
              </a:rPr>
            </a:br>
            <a:r>
              <a:rPr b="0" lang="en-GB" sz="1000">
                <a:latin typeface="Roboto Mono"/>
                <a:ea typeface="Roboto Mono"/>
                <a:cs typeface="Roboto Mono"/>
                <a:sym typeface="Roboto Mono"/>
              </a:rPr>
              <a:t>  "name":"CancelForFraud",</a:t>
            </a:r>
            <a:br>
              <a:rPr b="0" lang="en-GB" sz="1000">
                <a:latin typeface="Roboto Mono"/>
                <a:ea typeface="Roboto Mono"/>
                <a:cs typeface="Roboto Mono"/>
                <a:sym typeface="Roboto Mono"/>
              </a:rPr>
            </a:br>
            <a:r>
              <a:rPr b="0" lang="en-GB" sz="1000">
                <a:latin typeface="Roboto Mono"/>
                <a:ea typeface="Roboto Mono"/>
                <a:cs typeface="Roboto Mono"/>
                <a:sym typeface="Roboto Mono"/>
              </a:rPr>
              <a:t>  "description":"Cancels and order for fraud reasons",</a:t>
            </a:r>
            <a:br>
              <a:rPr b="0" lang="en-GB" sz="1000">
                <a:latin typeface="Roboto Mono"/>
                <a:ea typeface="Roboto Mono"/>
                <a:cs typeface="Roboto Mono"/>
                <a:sym typeface="Roboto Mono"/>
              </a:rPr>
            </a:br>
            <a:r>
              <a:rPr b="0" lang="en-GB" sz="1000">
                <a:latin typeface="Roboto Mono"/>
                <a:ea typeface="Roboto Mono"/>
                <a:cs typeface="Roboto Mono"/>
                <a:sym typeface="Roboto Mono"/>
              </a:rPr>
              <a:t>  "entityType":"ORDER",</a:t>
            </a:r>
            <a:br>
              <a:rPr b="0" lang="en-GB" sz="1000">
                <a:latin typeface="Roboto Mono"/>
                <a:ea typeface="Roboto Mono"/>
                <a:cs typeface="Roboto Mono"/>
                <a:sym typeface="Roboto Mono"/>
              </a:rPr>
            </a:br>
            <a:r>
              <a:rPr b="0" lang="en-GB" sz="1000">
                <a:latin typeface="Roboto Mono"/>
                <a:ea typeface="Roboto Mono"/>
                <a:cs typeface="Roboto Mono"/>
                <a:sym typeface="Roboto Mono"/>
              </a:rPr>
              <a:t>  "entitySubtype":"HD",</a:t>
            </a:r>
            <a:br>
              <a:rPr b="0" lang="en-GB" sz="1000">
                <a:latin typeface="Roboto Mono"/>
                <a:ea typeface="Roboto Mono"/>
                <a:cs typeface="Roboto Mono"/>
                <a:sym typeface="Roboto Mono"/>
              </a:rPr>
            </a:br>
            <a:r>
              <a:rPr b="0" lang="en-GB" sz="1000">
                <a:latin typeface="Roboto Mono"/>
                <a:ea typeface="Roboto Mono"/>
                <a:cs typeface="Roboto Mono"/>
                <a:sym typeface="Roboto Mono"/>
              </a:rPr>
              <a:t>  "rules":[...],</a:t>
            </a:r>
            <a:br>
              <a:rPr b="0" lang="en-GB" sz="1000">
                <a:latin typeface="Roboto Mono"/>
                <a:ea typeface="Roboto Mono"/>
                <a:cs typeface="Roboto Mono"/>
                <a:sym typeface="Roboto Mono"/>
              </a:rPr>
            </a:br>
            <a:r>
              <a:rPr b="0" lang="en-GB" sz="1000">
                <a:latin typeface="Roboto Mono"/>
                <a:ea typeface="Roboto Mono"/>
                <a:cs typeface="Roboto Mono"/>
                <a:sym typeface="Roboto Mono"/>
              </a:rPr>
              <a:t>  "triggers":[</a:t>
            </a:r>
            <a:br>
              <a:rPr b="0" lang="en-GB" sz="1000">
                <a:latin typeface="Roboto Mono"/>
                <a:ea typeface="Roboto Mono"/>
                <a:cs typeface="Roboto Mono"/>
                <a:sym typeface="Roboto Mono"/>
              </a:rPr>
            </a:br>
            <a:r>
              <a:rPr b="0" lang="en-GB" sz="1000">
                <a:latin typeface="Roboto Mono"/>
                <a:ea typeface="Roboto Mono"/>
                <a:cs typeface="Roboto Mono"/>
                <a:sym typeface="Roboto Mono"/>
              </a:rPr>
              <a:t>	{“status”:”BOOKED”}</a:t>
            </a:r>
            <a:br>
              <a:rPr b="0" lang="en-GB" sz="1000">
                <a:latin typeface="Roboto Mono"/>
                <a:ea typeface="Roboto Mono"/>
                <a:cs typeface="Roboto Mono"/>
                <a:sym typeface="Roboto Mono"/>
              </a:rPr>
            </a:br>
            <a:r>
              <a:rPr b="0" lang="en-GB" sz="1000">
                <a:latin typeface="Roboto Mono"/>
                <a:ea typeface="Roboto Mono"/>
                <a:cs typeface="Roboto Mono"/>
                <a:sym typeface="Roboto Mono"/>
              </a:rPr>
              <a:t>  ]</a:t>
            </a:r>
            <a:br>
              <a:rPr b="0" lang="en-GB" sz="1000">
                <a:latin typeface="Roboto Mono"/>
                <a:ea typeface="Roboto Mono"/>
                <a:cs typeface="Roboto Mono"/>
                <a:sym typeface="Roboto Mono"/>
              </a:rPr>
            </a:br>
            <a:r>
              <a:rPr b="0" lang="en-GB" sz="1000">
                <a:latin typeface="Roboto Mono"/>
                <a:ea typeface="Roboto Mono"/>
                <a:cs typeface="Roboto Mono"/>
                <a:sym typeface="Roboto Mono"/>
              </a:rPr>
              <a:t>}</a:t>
            </a:r>
            <a:endParaRPr b="0" sz="1300">
              <a:latin typeface="Lato"/>
              <a:ea typeface="Lato"/>
              <a:cs typeface="Lato"/>
              <a:sym typeface="Lato"/>
            </a:endParaRPr>
          </a:p>
        </p:txBody>
      </p:sp>
      <p:sp>
        <p:nvSpPr>
          <p:cNvPr id="827" name="Google Shape;827;p85"/>
          <p:cNvSpPr/>
          <p:nvPr/>
        </p:nvSpPr>
        <p:spPr>
          <a:xfrm>
            <a:off x="3879500" y="4219800"/>
            <a:ext cx="894600" cy="797400"/>
          </a:xfrm>
          <a:prstGeom prst="wedgeRectCallout">
            <a:avLst>
              <a:gd fmla="val -211941" name="adj1"/>
              <a:gd fmla="val -9760" name="adj2"/>
            </a:avLst>
          </a:prstGeom>
          <a:solidFill>
            <a:schemeClr val="lt2"/>
          </a:solidFill>
          <a:ln cap="flat" cmpd="sng" w="9525">
            <a:solidFill>
              <a:schemeClr val="dk2"/>
            </a:solidFill>
            <a:prstDash val="solid"/>
            <a:round/>
            <a:headEnd len="sm" w="sm" type="none"/>
            <a:tailEnd len="sm" w="sm" type="none"/>
          </a:ln>
        </p:spPr>
        <p:txBody>
          <a:bodyPr anchorCtr="0" anchor="t" bIns="91425" lIns="91425" spcFirstLastPara="1" rIns="91425" wrap="square" tIns="91425">
            <a:noAutofit/>
          </a:bodyPr>
          <a:lstStyle/>
          <a:p>
            <a:pPr indent="0" lvl="0" marL="0" rtl="0" algn="l">
              <a:lnSpc>
                <a:spcPct val="115000"/>
              </a:lnSpc>
              <a:spcBef>
                <a:spcPts val="0"/>
              </a:spcBef>
              <a:spcAft>
                <a:spcPts val="1600"/>
              </a:spcAft>
              <a:buNone/>
            </a:pPr>
            <a:r>
              <a:rPr lang="en-GB" sz="700">
                <a:solidFill>
                  <a:schemeClr val="dk1"/>
                </a:solidFill>
                <a:latin typeface="Roboto Mono"/>
                <a:ea typeface="Roboto Mono"/>
                <a:cs typeface="Roboto Mono"/>
                <a:sym typeface="Roboto Mono"/>
              </a:rPr>
              <a:t>status of the entity for which the ruleset is available</a:t>
            </a:r>
            <a:endParaRPr/>
          </a:p>
        </p:txBody>
      </p:sp>
      <p:sp>
        <p:nvSpPr>
          <p:cNvPr id="828" name="Google Shape;828;p85"/>
          <p:cNvSpPr/>
          <p:nvPr/>
        </p:nvSpPr>
        <p:spPr>
          <a:xfrm>
            <a:off x="2761350" y="3796950"/>
            <a:ext cx="1037400" cy="586500"/>
          </a:xfrm>
          <a:prstGeom prst="wedgeRectCallout">
            <a:avLst>
              <a:gd fmla="val -103424" name="adj1"/>
              <a:gd fmla="val -12715" name="adj2"/>
            </a:avLst>
          </a:prstGeom>
          <a:solidFill>
            <a:schemeClr val="lt2"/>
          </a:solidFill>
          <a:ln cap="flat" cmpd="sng" w="9525">
            <a:solidFill>
              <a:schemeClr val="dk2"/>
            </a:solidFill>
            <a:prstDash val="solid"/>
            <a:round/>
            <a:headEnd len="sm" w="sm" type="none"/>
            <a:tailEnd len="sm" w="sm" type="none"/>
          </a:ln>
        </p:spPr>
        <p:txBody>
          <a:bodyPr anchorCtr="0" anchor="t" bIns="91425" lIns="91425" spcFirstLastPara="1" rIns="91425" wrap="square" tIns="91425">
            <a:noAutofit/>
          </a:bodyPr>
          <a:lstStyle/>
          <a:p>
            <a:pPr indent="0" lvl="0" marL="0" rtl="0" algn="l">
              <a:lnSpc>
                <a:spcPct val="115000"/>
              </a:lnSpc>
              <a:spcBef>
                <a:spcPts val="0"/>
              </a:spcBef>
              <a:spcAft>
                <a:spcPts val="1600"/>
              </a:spcAft>
              <a:buClr>
                <a:schemeClr val="dk1"/>
              </a:buClr>
              <a:buSzPts val="1800"/>
              <a:buFont typeface="Arial"/>
              <a:buNone/>
            </a:pPr>
            <a:r>
              <a:rPr i="1" lang="en-GB" sz="800">
                <a:solidFill>
                  <a:schemeClr val="dk1"/>
                </a:solidFill>
                <a:latin typeface="Roboto Mono"/>
                <a:ea typeface="Roboto Mono"/>
                <a:cs typeface="Roboto Mono"/>
                <a:sym typeface="Roboto Mono"/>
              </a:rPr>
              <a:t>optional(</a:t>
            </a:r>
            <a:r>
              <a:rPr i="1" lang="en-GB" sz="800">
                <a:solidFill>
                  <a:schemeClr val="dk1"/>
                </a:solidFill>
                <a:latin typeface="Roboto Mono"/>
                <a:ea typeface="Roboto Mono"/>
                <a:cs typeface="Roboto Mono"/>
                <a:sym typeface="Roboto Mono"/>
              </a:rPr>
              <a:t>required for user actions)</a:t>
            </a:r>
            <a:endParaRPr sz="1200"/>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2" name="Shape 832"/>
        <p:cNvGrpSpPr/>
        <p:nvPr/>
      </p:nvGrpSpPr>
      <p:grpSpPr>
        <a:xfrm>
          <a:off x="0" y="0"/>
          <a:ext cx="0" cy="0"/>
          <a:chOff x="0" y="0"/>
          <a:chExt cx="0" cy="0"/>
        </a:xfrm>
      </p:grpSpPr>
      <p:sp>
        <p:nvSpPr>
          <p:cNvPr id="833" name="Google Shape;833;p86"/>
          <p:cNvSpPr txBox="1"/>
          <p:nvPr>
            <p:ph idx="1" type="body"/>
          </p:nvPr>
        </p:nvSpPr>
        <p:spPr>
          <a:xfrm>
            <a:off x="354150" y="832300"/>
            <a:ext cx="8435700" cy="4164300"/>
          </a:xfrm>
          <a:prstGeom prst="rect">
            <a:avLst/>
          </a:prstGeom>
          <a:noFill/>
          <a:ln>
            <a:noFill/>
          </a:ln>
        </p:spPr>
        <p:txBody>
          <a:bodyPr anchorCtr="0" anchor="t" bIns="91425" lIns="91425" spcFirstLastPara="1" rIns="91425" wrap="square" tIns="91425">
            <a:noAutofit/>
          </a:bodyPr>
          <a:lstStyle/>
          <a:p>
            <a:pPr indent="0" lvl="0" marL="0" marR="0" rtl="0" algn="l">
              <a:lnSpc>
                <a:spcPct val="150000"/>
              </a:lnSpc>
              <a:spcBef>
                <a:spcPts val="0"/>
              </a:spcBef>
              <a:spcAft>
                <a:spcPts val="0"/>
              </a:spcAft>
              <a:buNone/>
            </a:pPr>
            <a:r>
              <a:rPr b="1" lang="en-GB" sz="1400">
                <a:latin typeface="Lato"/>
                <a:ea typeface="Lato"/>
                <a:cs typeface="Lato"/>
                <a:sym typeface="Lato"/>
              </a:rPr>
              <a:t>Orchestration Events</a:t>
            </a:r>
            <a:r>
              <a:rPr lang="en-GB" sz="1400">
                <a:latin typeface="Lato"/>
                <a:ea typeface="Lato"/>
                <a:cs typeface="Lato"/>
                <a:sym typeface="Lato"/>
              </a:rPr>
              <a:t> are events which are processed by the Fluent Orchestration Engine (Rubix) and, if matched, are executing the business logic of the corresponding part of a workflow. We can distinguish between 3 types of Orchestration Events:</a:t>
            </a:r>
            <a:endParaRPr sz="1400">
              <a:latin typeface="Lato"/>
              <a:ea typeface="Lato"/>
              <a:cs typeface="Lato"/>
              <a:sym typeface="Lato"/>
            </a:endParaRPr>
          </a:p>
          <a:p>
            <a:pPr indent="-317500" lvl="0" marL="457200" marR="0" rtl="0" algn="l">
              <a:lnSpc>
                <a:spcPct val="150000"/>
              </a:lnSpc>
              <a:spcBef>
                <a:spcPts val="0"/>
              </a:spcBef>
              <a:spcAft>
                <a:spcPts val="0"/>
              </a:spcAft>
              <a:buSzPts val="1400"/>
              <a:buFont typeface="Lato"/>
              <a:buChar char="•"/>
            </a:pPr>
            <a:r>
              <a:rPr b="1" lang="en-GB" sz="1400">
                <a:latin typeface="Lato"/>
                <a:ea typeface="Lato"/>
                <a:cs typeface="Lato"/>
                <a:sym typeface="Lato"/>
              </a:rPr>
              <a:t>Inbound</a:t>
            </a:r>
            <a:r>
              <a:rPr lang="en-GB" sz="1400">
                <a:latin typeface="Lato"/>
                <a:ea typeface="Lato"/>
                <a:cs typeface="Lato"/>
                <a:sym typeface="Lato"/>
              </a:rPr>
              <a:t> Orchestration Events </a:t>
            </a:r>
            <a:r>
              <a:rPr i="1" lang="en-GB" sz="1400">
                <a:latin typeface="Lato"/>
                <a:ea typeface="Lato"/>
                <a:cs typeface="Lato"/>
                <a:sym typeface="Lato"/>
              </a:rPr>
              <a:t>(scheduledOn = now())</a:t>
            </a:r>
            <a:endParaRPr i="1" sz="1400">
              <a:latin typeface="Lato"/>
              <a:ea typeface="Lato"/>
              <a:cs typeface="Lato"/>
              <a:sym typeface="Lato"/>
            </a:endParaRPr>
          </a:p>
          <a:p>
            <a:pPr indent="-317500" lvl="0" marL="457200" marR="0" rtl="0" algn="l">
              <a:lnSpc>
                <a:spcPct val="150000"/>
              </a:lnSpc>
              <a:spcBef>
                <a:spcPts val="0"/>
              </a:spcBef>
              <a:spcAft>
                <a:spcPts val="0"/>
              </a:spcAft>
              <a:buSzPts val="1400"/>
              <a:buFont typeface="Lato"/>
              <a:buChar char="•"/>
            </a:pPr>
            <a:r>
              <a:rPr b="1" lang="en-GB" sz="1400">
                <a:latin typeface="Lato"/>
                <a:ea typeface="Lato"/>
                <a:cs typeface="Lato"/>
                <a:sym typeface="Lato"/>
              </a:rPr>
              <a:t>Scheduled</a:t>
            </a:r>
            <a:r>
              <a:rPr lang="en-GB" sz="1400">
                <a:latin typeface="Lato"/>
                <a:ea typeface="Lato"/>
                <a:cs typeface="Lato"/>
                <a:sym typeface="Lato"/>
              </a:rPr>
              <a:t> Orchestration Events </a:t>
            </a:r>
            <a:r>
              <a:rPr i="1" lang="en-GB" sz="1400">
                <a:latin typeface="Lato"/>
                <a:ea typeface="Lato"/>
                <a:cs typeface="Lato"/>
                <a:sym typeface="Lato"/>
              </a:rPr>
              <a:t>(scheduledOn = in 3hrs)</a:t>
            </a:r>
            <a:endParaRPr sz="1400">
              <a:latin typeface="Lato"/>
              <a:ea typeface="Lato"/>
              <a:cs typeface="Lato"/>
              <a:sym typeface="Lato"/>
            </a:endParaRPr>
          </a:p>
          <a:p>
            <a:pPr indent="-317500" lvl="0" marL="457200" marR="0" rtl="0" algn="l">
              <a:lnSpc>
                <a:spcPct val="150000"/>
              </a:lnSpc>
              <a:spcBef>
                <a:spcPts val="0"/>
              </a:spcBef>
              <a:spcAft>
                <a:spcPts val="0"/>
              </a:spcAft>
              <a:buSzPts val="1400"/>
              <a:buFont typeface="Lato"/>
              <a:buChar char="•"/>
            </a:pPr>
            <a:r>
              <a:rPr b="1" lang="en-GB" sz="1400">
                <a:latin typeface="Lato"/>
                <a:ea typeface="Lato"/>
                <a:cs typeface="Lato"/>
                <a:sym typeface="Lato"/>
              </a:rPr>
              <a:t>Inline</a:t>
            </a:r>
            <a:r>
              <a:rPr lang="en-GB" sz="1400">
                <a:latin typeface="Lato"/>
                <a:ea typeface="Lato"/>
                <a:cs typeface="Lato"/>
                <a:sym typeface="Lato"/>
              </a:rPr>
              <a:t> Orchestration Events </a:t>
            </a:r>
            <a:r>
              <a:rPr i="1" lang="en-GB" sz="1400">
                <a:latin typeface="Lato"/>
                <a:ea typeface="Lato"/>
                <a:cs typeface="Lato"/>
                <a:sym typeface="Lato"/>
              </a:rPr>
              <a:t>(scheduledOn = null)</a:t>
            </a:r>
            <a:endParaRPr sz="1400">
              <a:latin typeface="Lato"/>
              <a:ea typeface="Lato"/>
              <a:cs typeface="Lato"/>
              <a:sym typeface="Lato"/>
            </a:endParaRPr>
          </a:p>
          <a:p>
            <a:pPr indent="0" lvl="0" marL="0" marR="0" rtl="0" algn="l">
              <a:lnSpc>
                <a:spcPct val="150000"/>
              </a:lnSpc>
              <a:spcBef>
                <a:spcPts val="0"/>
              </a:spcBef>
              <a:spcAft>
                <a:spcPts val="0"/>
              </a:spcAft>
              <a:buNone/>
            </a:pPr>
            <a:br>
              <a:rPr b="1" lang="en-GB" sz="1400">
                <a:latin typeface="Lato"/>
                <a:ea typeface="Lato"/>
                <a:cs typeface="Lato"/>
                <a:sym typeface="Lato"/>
              </a:rPr>
            </a:br>
            <a:r>
              <a:rPr b="1" lang="en-GB" sz="1400">
                <a:latin typeface="Lato"/>
                <a:ea typeface="Lato"/>
                <a:cs typeface="Lato"/>
                <a:sym typeface="Lato"/>
              </a:rPr>
              <a:t>Inbound</a:t>
            </a:r>
            <a:r>
              <a:rPr lang="en-GB" sz="1400">
                <a:latin typeface="Lato"/>
                <a:ea typeface="Lato"/>
                <a:cs typeface="Lato"/>
                <a:sym typeface="Lato"/>
              </a:rPr>
              <a:t> and </a:t>
            </a:r>
            <a:r>
              <a:rPr b="1" lang="en-GB" sz="1400">
                <a:latin typeface="Lato"/>
                <a:ea typeface="Lato"/>
                <a:cs typeface="Lato"/>
                <a:sym typeface="Lato"/>
              </a:rPr>
              <a:t>Scheduled</a:t>
            </a:r>
            <a:r>
              <a:rPr lang="en-GB" sz="1400">
                <a:latin typeface="Lato"/>
                <a:ea typeface="Lato"/>
                <a:cs typeface="Lato"/>
                <a:sym typeface="Lato"/>
              </a:rPr>
              <a:t> Orchestration Events each initiate their individual Event Execution Context whereas </a:t>
            </a:r>
            <a:r>
              <a:rPr b="1" lang="en-GB" sz="1400">
                <a:latin typeface="Lato"/>
                <a:ea typeface="Lato"/>
                <a:cs typeface="Lato"/>
                <a:sym typeface="Lato"/>
              </a:rPr>
              <a:t>Inline</a:t>
            </a:r>
            <a:r>
              <a:rPr lang="en-GB" sz="1400">
                <a:latin typeface="Lato"/>
                <a:ea typeface="Lato"/>
                <a:cs typeface="Lato"/>
                <a:sym typeface="Lato"/>
              </a:rPr>
              <a:t> Orchestration events form part of an existing Event Execution Context and can be used to link multiple Rulesets together, forming a </a:t>
            </a:r>
            <a:r>
              <a:rPr b="1" lang="en-GB" sz="1400">
                <a:latin typeface="Lato"/>
                <a:ea typeface="Lato"/>
                <a:cs typeface="Lato"/>
                <a:sym typeface="Lato"/>
              </a:rPr>
              <a:t>Process</a:t>
            </a:r>
            <a:r>
              <a:rPr lang="en-GB" sz="1400">
                <a:latin typeface="Lato"/>
                <a:ea typeface="Lato"/>
                <a:cs typeface="Lato"/>
                <a:sym typeface="Lato"/>
              </a:rPr>
              <a:t>.</a:t>
            </a:r>
            <a:endParaRPr sz="1400">
              <a:latin typeface="Lato"/>
              <a:ea typeface="Lato"/>
              <a:cs typeface="Lato"/>
              <a:sym typeface="Lato"/>
            </a:endParaRPr>
          </a:p>
          <a:p>
            <a:pPr indent="0" lvl="0" marL="0" marR="0" rtl="0" algn="l">
              <a:lnSpc>
                <a:spcPct val="150000"/>
              </a:lnSpc>
              <a:spcBef>
                <a:spcPts val="0"/>
              </a:spcBef>
              <a:spcAft>
                <a:spcPts val="0"/>
              </a:spcAft>
              <a:buNone/>
            </a:pPr>
            <a:r>
              <a:rPr b="1" lang="en-GB" sz="1400">
                <a:latin typeface="Lato"/>
                <a:ea typeface="Lato"/>
                <a:cs typeface="Lato"/>
                <a:sym typeface="Lato"/>
              </a:rPr>
              <a:t>Inbound</a:t>
            </a:r>
            <a:r>
              <a:rPr lang="en-GB" sz="1400">
                <a:latin typeface="Lato"/>
                <a:ea typeface="Lato"/>
                <a:cs typeface="Lato"/>
                <a:sym typeface="Lato"/>
              </a:rPr>
              <a:t> and </a:t>
            </a:r>
            <a:r>
              <a:rPr b="1" lang="en-GB" sz="1400">
                <a:latin typeface="Lato"/>
                <a:ea typeface="Lato"/>
                <a:cs typeface="Lato"/>
                <a:sym typeface="Lato"/>
              </a:rPr>
              <a:t>Scheduled</a:t>
            </a:r>
            <a:r>
              <a:rPr lang="en-GB" sz="1400">
                <a:latin typeface="Lato"/>
                <a:ea typeface="Lato"/>
                <a:cs typeface="Lato"/>
                <a:sym typeface="Lato"/>
              </a:rPr>
              <a:t> Orchestration Events will have a unique identifier in form of a UUID. </a:t>
            </a:r>
            <a:endParaRPr i="1" sz="1100">
              <a:solidFill>
                <a:srgbClr val="172B4D"/>
              </a:solidFill>
              <a:highlight>
                <a:srgbClr val="FFFFFF"/>
              </a:highlight>
              <a:latin typeface="Roboto"/>
              <a:ea typeface="Roboto"/>
              <a:cs typeface="Roboto"/>
              <a:sym typeface="Roboto"/>
            </a:endParaRPr>
          </a:p>
          <a:p>
            <a:pPr indent="0" lvl="0" marL="0" rtl="0" algn="l">
              <a:lnSpc>
                <a:spcPct val="150000"/>
              </a:lnSpc>
              <a:spcBef>
                <a:spcPts val="0"/>
              </a:spcBef>
              <a:spcAft>
                <a:spcPts val="0"/>
              </a:spcAft>
              <a:buNone/>
            </a:pPr>
            <a:r>
              <a:rPr lang="en-GB" sz="1400">
                <a:latin typeface="Lato"/>
                <a:ea typeface="Lato"/>
                <a:cs typeface="Lato"/>
                <a:sym typeface="Lato"/>
              </a:rPr>
              <a:t>For cross-workflow communications it mandatory to use </a:t>
            </a:r>
            <a:r>
              <a:rPr b="1" lang="en-GB" sz="1400">
                <a:latin typeface="Lato"/>
                <a:ea typeface="Lato"/>
                <a:cs typeface="Lato"/>
                <a:sym typeface="Lato"/>
              </a:rPr>
              <a:t>Inbound</a:t>
            </a:r>
            <a:r>
              <a:rPr lang="en-GB" sz="1400">
                <a:latin typeface="Lato"/>
                <a:ea typeface="Lato"/>
                <a:cs typeface="Lato"/>
                <a:sym typeface="Lato"/>
              </a:rPr>
              <a:t> Orchestration Events.</a:t>
            </a:r>
            <a:endParaRPr sz="1400">
              <a:latin typeface="Lato"/>
              <a:ea typeface="Lato"/>
              <a:cs typeface="Lato"/>
              <a:sym typeface="Lato"/>
            </a:endParaRPr>
          </a:p>
        </p:txBody>
      </p:sp>
      <p:sp>
        <p:nvSpPr>
          <p:cNvPr id="834" name="Google Shape;834;p86"/>
          <p:cNvSpPr txBox="1"/>
          <p:nvPr>
            <p:ph type="title"/>
          </p:nvPr>
        </p:nvSpPr>
        <p:spPr>
          <a:xfrm>
            <a:off x="354082" y="288753"/>
            <a:ext cx="7736100" cy="343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GB"/>
              <a:t>Fluent Orchestration Events</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0" name="Shape 510"/>
        <p:cNvGrpSpPr/>
        <p:nvPr/>
      </p:nvGrpSpPr>
      <p:grpSpPr>
        <a:xfrm>
          <a:off x="0" y="0"/>
          <a:ext cx="0" cy="0"/>
          <a:chOff x="0" y="0"/>
          <a:chExt cx="0" cy="0"/>
        </a:xfrm>
      </p:grpSpPr>
      <p:sp>
        <p:nvSpPr>
          <p:cNvPr id="511" name="Google Shape;511;p69"/>
          <p:cNvSpPr txBox="1"/>
          <p:nvPr>
            <p:ph type="title"/>
          </p:nvPr>
        </p:nvSpPr>
        <p:spPr>
          <a:xfrm>
            <a:off x="354076" y="288750"/>
            <a:ext cx="69090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SzPts val="1800"/>
              <a:buNone/>
            </a:pPr>
            <a:r>
              <a:rPr lang="en-GB"/>
              <a:t>Discovery Agenda</a:t>
            </a:r>
            <a:endParaRPr sz="1400"/>
          </a:p>
          <a:p>
            <a:pPr indent="0" lvl="0" marL="0" rtl="0" algn="l">
              <a:lnSpc>
                <a:spcPct val="90000"/>
              </a:lnSpc>
              <a:spcBef>
                <a:spcPts val="0"/>
              </a:spcBef>
              <a:spcAft>
                <a:spcPts val="0"/>
              </a:spcAft>
              <a:buSzPts val="1800"/>
              <a:buNone/>
            </a:pPr>
            <a:r>
              <a:t/>
            </a:r>
            <a:endParaRPr/>
          </a:p>
          <a:p>
            <a:pPr indent="0" lvl="0" marL="0" rtl="0" algn="l">
              <a:lnSpc>
                <a:spcPct val="90000"/>
              </a:lnSpc>
              <a:spcBef>
                <a:spcPts val="0"/>
              </a:spcBef>
              <a:spcAft>
                <a:spcPts val="0"/>
              </a:spcAft>
              <a:buSzPts val="1800"/>
              <a:buNone/>
            </a:pPr>
            <a:r>
              <a:t/>
            </a:r>
            <a:endParaRPr/>
          </a:p>
          <a:p>
            <a:pPr indent="0" lvl="0" marL="0" rtl="0" algn="l">
              <a:lnSpc>
                <a:spcPct val="90000"/>
              </a:lnSpc>
              <a:spcBef>
                <a:spcPts val="0"/>
              </a:spcBef>
              <a:spcAft>
                <a:spcPts val="0"/>
              </a:spcAft>
              <a:buSzPts val="1800"/>
              <a:buNone/>
            </a:pPr>
            <a:r>
              <a:t/>
            </a:r>
            <a:endParaRPr/>
          </a:p>
          <a:p>
            <a:pPr indent="0" lvl="0" marL="0" rtl="0" algn="l">
              <a:lnSpc>
                <a:spcPct val="90000"/>
              </a:lnSpc>
              <a:spcBef>
                <a:spcPts val="0"/>
              </a:spcBef>
              <a:spcAft>
                <a:spcPts val="0"/>
              </a:spcAft>
              <a:buSzPts val="1800"/>
              <a:buNone/>
            </a:pPr>
            <a:r>
              <a:t/>
            </a:r>
            <a:endParaRPr/>
          </a:p>
        </p:txBody>
      </p:sp>
      <p:graphicFrame>
        <p:nvGraphicFramePr>
          <p:cNvPr id="512" name="Google Shape;512;p69"/>
          <p:cNvGraphicFramePr/>
          <p:nvPr/>
        </p:nvGraphicFramePr>
        <p:xfrm>
          <a:off x="354063" y="1153725"/>
          <a:ext cx="3000000" cy="3000000"/>
        </p:xfrm>
        <a:graphic>
          <a:graphicData uri="http://schemas.openxmlformats.org/drawingml/2006/table">
            <a:tbl>
              <a:tblPr>
                <a:noFill/>
                <a:tableStyleId>{8BEC2D76-1EDE-411A-A150-D27F1A292A39}</a:tableStyleId>
              </a:tblPr>
              <a:tblGrid>
                <a:gridCol w="716900"/>
                <a:gridCol w="704750"/>
                <a:gridCol w="2490950"/>
                <a:gridCol w="1154350"/>
                <a:gridCol w="1020675"/>
                <a:gridCol w="2466625"/>
              </a:tblGrid>
              <a:tr h="342900">
                <a:tc>
                  <a:txBody>
                    <a:bodyPr/>
                    <a:lstStyle/>
                    <a:p>
                      <a:pPr indent="0" lvl="0" marL="0" rtl="0" algn="l">
                        <a:lnSpc>
                          <a:spcPct val="115000"/>
                        </a:lnSpc>
                        <a:spcBef>
                          <a:spcPts val="0"/>
                        </a:spcBef>
                        <a:spcAft>
                          <a:spcPts val="0"/>
                        </a:spcAft>
                        <a:buNone/>
                      </a:pPr>
                      <a:r>
                        <a:rPr b="1" lang="en-GB" sz="1000">
                          <a:solidFill>
                            <a:srgbClr val="FFFFFF"/>
                          </a:solidFill>
                        </a:rPr>
                        <a:t>Week</a:t>
                      </a:r>
                      <a:endParaRPr b="1" sz="1000">
                        <a:solidFill>
                          <a:srgbClr val="FFFFFF"/>
                        </a:solidFill>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552AA8"/>
                    </a:solidFill>
                  </a:tcPr>
                </a:tc>
                <a:tc>
                  <a:txBody>
                    <a:bodyPr/>
                    <a:lstStyle/>
                    <a:p>
                      <a:pPr indent="0" lvl="0" marL="0" rtl="0" algn="l">
                        <a:lnSpc>
                          <a:spcPct val="115000"/>
                        </a:lnSpc>
                        <a:spcBef>
                          <a:spcPts val="0"/>
                        </a:spcBef>
                        <a:spcAft>
                          <a:spcPts val="0"/>
                        </a:spcAft>
                        <a:buNone/>
                      </a:pPr>
                      <a:r>
                        <a:rPr b="1" lang="en-GB" sz="1000">
                          <a:solidFill>
                            <a:srgbClr val="FFFFFF"/>
                          </a:solidFill>
                        </a:rPr>
                        <a:t>Session</a:t>
                      </a:r>
                      <a:endParaRPr b="1" sz="1000">
                        <a:solidFill>
                          <a:srgbClr val="FFFFFF"/>
                        </a:solidFill>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552AA8"/>
                    </a:solidFill>
                  </a:tcPr>
                </a:tc>
                <a:tc>
                  <a:txBody>
                    <a:bodyPr/>
                    <a:lstStyle/>
                    <a:p>
                      <a:pPr indent="0" lvl="0" marL="0" rtl="0" algn="l">
                        <a:lnSpc>
                          <a:spcPct val="115000"/>
                        </a:lnSpc>
                        <a:spcBef>
                          <a:spcPts val="0"/>
                        </a:spcBef>
                        <a:spcAft>
                          <a:spcPts val="0"/>
                        </a:spcAft>
                        <a:buNone/>
                      </a:pPr>
                      <a:r>
                        <a:rPr b="1" lang="en-GB" sz="1000">
                          <a:solidFill>
                            <a:srgbClr val="FFFFFF"/>
                          </a:solidFill>
                        </a:rPr>
                        <a:t>Session Name</a:t>
                      </a:r>
                      <a:endParaRPr b="1" sz="1000">
                        <a:solidFill>
                          <a:srgbClr val="FFFFFF"/>
                        </a:solidFill>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552AA8"/>
                    </a:solidFill>
                  </a:tcPr>
                </a:tc>
                <a:tc>
                  <a:txBody>
                    <a:bodyPr/>
                    <a:lstStyle/>
                    <a:p>
                      <a:pPr indent="0" lvl="0" marL="0" rtl="0" algn="l">
                        <a:lnSpc>
                          <a:spcPct val="115000"/>
                        </a:lnSpc>
                        <a:spcBef>
                          <a:spcPts val="0"/>
                        </a:spcBef>
                        <a:spcAft>
                          <a:spcPts val="0"/>
                        </a:spcAft>
                        <a:buNone/>
                      </a:pPr>
                      <a:r>
                        <a:rPr b="1" lang="en-GB" sz="1000">
                          <a:solidFill>
                            <a:srgbClr val="FFFFFF"/>
                          </a:solidFill>
                        </a:rPr>
                        <a:t>Duration (hrs)</a:t>
                      </a:r>
                      <a:endParaRPr b="1" sz="1000">
                        <a:solidFill>
                          <a:srgbClr val="FFFFFF"/>
                        </a:solidFill>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552AA8"/>
                    </a:solidFill>
                  </a:tcPr>
                </a:tc>
                <a:tc>
                  <a:txBody>
                    <a:bodyPr/>
                    <a:lstStyle/>
                    <a:p>
                      <a:pPr indent="0" lvl="0" marL="0" rtl="0" algn="l">
                        <a:lnSpc>
                          <a:spcPct val="115000"/>
                        </a:lnSpc>
                        <a:spcBef>
                          <a:spcPts val="0"/>
                        </a:spcBef>
                        <a:spcAft>
                          <a:spcPts val="0"/>
                        </a:spcAft>
                        <a:buNone/>
                      </a:pPr>
                      <a:r>
                        <a:rPr b="1" lang="en-GB" sz="1000">
                          <a:solidFill>
                            <a:srgbClr val="FFFFFF"/>
                          </a:solidFill>
                        </a:rPr>
                        <a:t>Date &amp; Time</a:t>
                      </a:r>
                      <a:endParaRPr b="1" sz="1000">
                        <a:solidFill>
                          <a:srgbClr val="FFFFFF"/>
                        </a:solidFill>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552AA8"/>
                    </a:solidFill>
                  </a:tcPr>
                </a:tc>
                <a:tc>
                  <a:txBody>
                    <a:bodyPr/>
                    <a:lstStyle/>
                    <a:p>
                      <a:pPr indent="0" lvl="0" marL="0" rtl="0" algn="l">
                        <a:lnSpc>
                          <a:spcPct val="115000"/>
                        </a:lnSpc>
                        <a:spcBef>
                          <a:spcPts val="0"/>
                        </a:spcBef>
                        <a:spcAft>
                          <a:spcPts val="0"/>
                        </a:spcAft>
                        <a:buNone/>
                      </a:pPr>
                      <a:r>
                        <a:rPr b="1" lang="en-GB" sz="1000">
                          <a:solidFill>
                            <a:srgbClr val="FFFFFF"/>
                          </a:solidFill>
                        </a:rPr>
                        <a:t>Target Outcome of the Session</a:t>
                      </a:r>
                      <a:endParaRPr b="1" sz="1000">
                        <a:solidFill>
                          <a:srgbClr val="FFFFFF"/>
                        </a:solidFill>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552AA8"/>
                    </a:solidFill>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1</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Fluent Overview</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2</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Global Inventory</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3</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Product Availability</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4</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Promising</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35150">
                <a:tc>
                  <a:txBody>
                    <a:bodyPr/>
                    <a:lstStyle/>
                    <a:p>
                      <a:pPr indent="0" lvl="0" marL="0" marR="0" rtl="0" algn="l">
                        <a:lnSpc>
                          <a:spcPct val="100000"/>
                        </a:lnSpc>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5</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Order Orchestration (Warehouse)</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6</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Order Orchestration (Store)</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7</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Customer Service</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8</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Returns Management</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9</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Payment, Fraud, Tax</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10</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Technical Overview</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11</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Integrations</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12</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Customer Notifications</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13</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Reporting</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bl>
          </a:graphicData>
        </a:graphic>
      </p:graphicFrame>
      <p:sp>
        <p:nvSpPr>
          <p:cNvPr id="513" name="Google Shape;513;p69"/>
          <p:cNvSpPr/>
          <p:nvPr/>
        </p:nvSpPr>
        <p:spPr>
          <a:xfrm>
            <a:off x="354100" y="4011224"/>
            <a:ext cx="8554200" cy="251400"/>
          </a:xfrm>
          <a:prstGeom prst="rect">
            <a:avLst/>
          </a:prstGeom>
          <a:no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rgbClr val="FFFFFF"/>
              </a:solidFill>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8" name="Shape 838"/>
        <p:cNvGrpSpPr/>
        <p:nvPr/>
      </p:nvGrpSpPr>
      <p:grpSpPr>
        <a:xfrm>
          <a:off x="0" y="0"/>
          <a:ext cx="0" cy="0"/>
          <a:chOff x="0" y="0"/>
          <a:chExt cx="0" cy="0"/>
        </a:xfrm>
      </p:grpSpPr>
      <p:sp>
        <p:nvSpPr>
          <p:cNvPr id="839" name="Google Shape;839;p87"/>
          <p:cNvSpPr txBox="1"/>
          <p:nvPr>
            <p:ph type="title"/>
          </p:nvPr>
        </p:nvSpPr>
        <p:spPr>
          <a:xfrm>
            <a:off x="354082" y="288754"/>
            <a:ext cx="7736100" cy="4230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GB"/>
              <a:t>Workflow Framework - Orchestration Event </a:t>
            </a:r>
            <a:endParaRPr/>
          </a:p>
        </p:txBody>
      </p:sp>
      <p:sp>
        <p:nvSpPr>
          <p:cNvPr id="840" name="Google Shape;840;p87"/>
          <p:cNvSpPr/>
          <p:nvPr/>
        </p:nvSpPr>
        <p:spPr>
          <a:xfrm>
            <a:off x="4936000" y="827925"/>
            <a:ext cx="3823800" cy="1960800"/>
          </a:xfrm>
          <a:prstGeom prst="roundRect">
            <a:avLst>
              <a:gd fmla="val 0" name="adj"/>
            </a:avLst>
          </a:prstGeom>
          <a:solidFill>
            <a:schemeClr val="lt2"/>
          </a:solidFill>
          <a:ln cap="flat" cmpd="sng" w="9525">
            <a:solidFill>
              <a:srgbClr val="D9D9D9"/>
            </a:solidFill>
            <a:prstDash val="dash"/>
            <a:round/>
            <a:headEnd len="sm" w="sm" type="none"/>
            <a:tailEnd len="sm" w="sm" type="none"/>
          </a:ln>
        </p:spPr>
        <p:txBody>
          <a:bodyPr anchorCtr="0" anchor="t" bIns="34275" lIns="68575" spcFirstLastPara="1" rIns="135000" wrap="square" tIns="34275">
            <a:noAutofit/>
          </a:bodyPr>
          <a:lstStyle/>
          <a:p>
            <a:pPr indent="0" lvl="0" marL="0" rtl="0" algn="l">
              <a:lnSpc>
                <a:spcPct val="115000"/>
              </a:lnSpc>
              <a:spcBef>
                <a:spcPts val="0"/>
              </a:spcBef>
              <a:spcAft>
                <a:spcPts val="0"/>
              </a:spcAft>
              <a:buSzPts val="1100"/>
              <a:buNone/>
            </a:pPr>
            <a:r>
              <a:rPr b="1" lang="en-GB" sz="1000">
                <a:solidFill>
                  <a:schemeClr val="dk1"/>
                </a:solidFill>
                <a:latin typeface="Roboto Mono"/>
                <a:ea typeface="Roboto Mono"/>
                <a:cs typeface="Roboto Mono"/>
                <a:sym typeface="Roboto Mono"/>
              </a:rPr>
              <a:t>Event Matching Logic</a:t>
            </a:r>
            <a:endParaRPr sz="1000">
              <a:solidFill>
                <a:schemeClr val="dk1"/>
              </a:solidFill>
              <a:latin typeface="Roboto Mono"/>
              <a:ea typeface="Roboto Mono"/>
              <a:cs typeface="Roboto Mono"/>
              <a:sym typeface="Roboto Mono"/>
            </a:endParaRPr>
          </a:p>
          <a:p>
            <a:pPr indent="-292100" lvl="0" marL="457200" rtl="0" algn="l">
              <a:lnSpc>
                <a:spcPct val="115000"/>
              </a:lnSpc>
              <a:spcBef>
                <a:spcPts val="1600"/>
              </a:spcBef>
              <a:spcAft>
                <a:spcPts val="0"/>
              </a:spcAft>
              <a:buClr>
                <a:schemeClr val="accent6"/>
              </a:buClr>
              <a:buSzPts val="1000"/>
              <a:buFont typeface="Roboto Mono"/>
              <a:buAutoNum type="arabicPeriod"/>
            </a:pPr>
            <a:r>
              <a:rPr lang="en-GB" sz="1000">
                <a:solidFill>
                  <a:schemeClr val="dk1"/>
                </a:solidFill>
              </a:rPr>
              <a:t>account: prefix of the url</a:t>
            </a:r>
            <a:endParaRPr sz="1000">
              <a:solidFill>
                <a:schemeClr val="dk1"/>
              </a:solidFill>
              <a:latin typeface="Roboto Mono"/>
              <a:ea typeface="Roboto Mono"/>
              <a:cs typeface="Roboto Mono"/>
              <a:sym typeface="Roboto Mono"/>
            </a:endParaRPr>
          </a:p>
          <a:p>
            <a:pPr indent="-292100" lvl="0" marL="457200" rtl="0" algn="l">
              <a:lnSpc>
                <a:spcPct val="115000"/>
              </a:lnSpc>
              <a:spcBef>
                <a:spcPts val="0"/>
              </a:spcBef>
              <a:spcAft>
                <a:spcPts val="0"/>
              </a:spcAft>
              <a:buClr>
                <a:schemeClr val="accent6"/>
              </a:buClr>
              <a:buSzPts val="1000"/>
              <a:buFont typeface="Roboto Mono"/>
              <a:buAutoNum type="arabicPeriod"/>
            </a:pPr>
            <a:r>
              <a:rPr lang="en-GB" sz="1000">
                <a:solidFill>
                  <a:schemeClr val="dk1"/>
                </a:solidFill>
              </a:rPr>
              <a:t>retailer:</a:t>
            </a:r>
            <a:r>
              <a:rPr lang="en-GB" sz="900">
                <a:solidFill>
                  <a:schemeClr val="dk1"/>
                </a:solidFill>
                <a:latin typeface="Roboto Mono"/>
                <a:ea typeface="Roboto Mono"/>
                <a:cs typeface="Roboto Mono"/>
                <a:sym typeface="Roboto Mono"/>
              </a:rPr>
              <a:t> retailerId</a:t>
            </a:r>
            <a:r>
              <a:rPr lang="en-GB" sz="1000">
                <a:solidFill>
                  <a:schemeClr val="dk1"/>
                </a:solidFill>
              </a:rPr>
              <a:t> in the event</a:t>
            </a:r>
            <a:endParaRPr sz="1000">
              <a:solidFill>
                <a:schemeClr val="dk1"/>
              </a:solidFill>
              <a:latin typeface="Roboto Mono"/>
              <a:ea typeface="Roboto Mono"/>
              <a:cs typeface="Roboto Mono"/>
              <a:sym typeface="Roboto Mono"/>
            </a:endParaRPr>
          </a:p>
          <a:p>
            <a:pPr indent="-292100" lvl="0" marL="457200" rtl="0" algn="l">
              <a:lnSpc>
                <a:spcPct val="115000"/>
              </a:lnSpc>
              <a:spcBef>
                <a:spcPts val="0"/>
              </a:spcBef>
              <a:spcAft>
                <a:spcPts val="0"/>
              </a:spcAft>
              <a:buClr>
                <a:schemeClr val="accent6"/>
              </a:buClr>
              <a:buSzPts val="1000"/>
              <a:buFont typeface="Roboto Mono"/>
              <a:buAutoNum type="arabicPeriod"/>
            </a:pPr>
            <a:r>
              <a:rPr lang="en-GB" sz="1000">
                <a:solidFill>
                  <a:schemeClr val="dk1"/>
                </a:solidFill>
              </a:rPr>
              <a:t>workflow: </a:t>
            </a:r>
            <a:r>
              <a:rPr lang="en-GB" sz="900">
                <a:solidFill>
                  <a:schemeClr val="dk1"/>
                </a:solidFill>
                <a:latin typeface="Roboto Mono"/>
                <a:ea typeface="Roboto Mono"/>
                <a:cs typeface="Roboto Mono"/>
                <a:sym typeface="Roboto Mono"/>
              </a:rPr>
              <a:t>entityType</a:t>
            </a:r>
            <a:r>
              <a:rPr lang="en-GB" sz="1000">
                <a:solidFill>
                  <a:schemeClr val="dk1"/>
                </a:solidFill>
              </a:rPr>
              <a:t> in the event + subtype of the entity identified by the</a:t>
            </a:r>
            <a:r>
              <a:rPr lang="en-GB" sz="900">
                <a:solidFill>
                  <a:schemeClr val="dk1"/>
                </a:solidFill>
                <a:latin typeface="Roboto Mono"/>
                <a:ea typeface="Roboto Mono"/>
                <a:cs typeface="Roboto Mono"/>
                <a:sym typeface="Roboto Mono"/>
              </a:rPr>
              <a:t> entityId</a:t>
            </a:r>
            <a:r>
              <a:rPr lang="en-GB" sz="1000">
                <a:solidFill>
                  <a:schemeClr val="dk1"/>
                </a:solidFill>
              </a:rPr>
              <a:t> or </a:t>
            </a:r>
            <a:r>
              <a:rPr lang="en-GB" sz="900">
                <a:solidFill>
                  <a:schemeClr val="dk1"/>
                </a:solidFill>
                <a:latin typeface="Roboto Mono"/>
                <a:ea typeface="Roboto Mono"/>
                <a:cs typeface="Roboto Mono"/>
                <a:sym typeface="Roboto Mono"/>
              </a:rPr>
              <a:t>entityRef</a:t>
            </a:r>
            <a:endParaRPr sz="1000">
              <a:solidFill>
                <a:schemeClr val="dk1"/>
              </a:solidFill>
              <a:latin typeface="Roboto Mono"/>
              <a:ea typeface="Roboto Mono"/>
              <a:cs typeface="Roboto Mono"/>
              <a:sym typeface="Roboto Mono"/>
            </a:endParaRPr>
          </a:p>
          <a:p>
            <a:pPr indent="-292100" lvl="0" marL="457200" rtl="0" algn="l">
              <a:lnSpc>
                <a:spcPct val="115000"/>
              </a:lnSpc>
              <a:spcBef>
                <a:spcPts val="0"/>
              </a:spcBef>
              <a:spcAft>
                <a:spcPts val="0"/>
              </a:spcAft>
              <a:buClr>
                <a:schemeClr val="accent6"/>
              </a:buClr>
              <a:buSzPts val="1000"/>
              <a:buFont typeface="Roboto Mono"/>
              <a:buAutoNum type="arabicPeriod"/>
            </a:pPr>
            <a:r>
              <a:rPr lang="en-GB" sz="1000">
                <a:solidFill>
                  <a:schemeClr val="dk1"/>
                </a:solidFill>
              </a:rPr>
              <a:t>ruleset: name in the event</a:t>
            </a:r>
            <a:endParaRPr sz="1000">
              <a:solidFill>
                <a:schemeClr val="dk1"/>
              </a:solidFill>
              <a:latin typeface="Roboto Mono"/>
              <a:ea typeface="Roboto Mono"/>
              <a:cs typeface="Roboto Mono"/>
              <a:sym typeface="Roboto Mono"/>
            </a:endParaRPr>
          </a:p>
          <a:p>
            <a:pPr indent="-292100" lvl="0" marL="457200" rtl="0" algn="l">
              <a:lnSpc>
                <a:spcPct val="115000"/>
              </a:lnSpc>
              <a:spcBef>
                <a:spcPts val="0"/>
              </a:spcBef>
              <a:spcAft>
                <a:spcPts val="0"/>
              </a:spcAft>
              <a:buClr>
                <a:schemeClr val="accent6"/>
              </a:buClr>
              <a:buSzPts val="1000"/>
              <a:buFont typeface="Roboto Mono"/>
              <a:buAutoNum type="arabicPeriod"/>
            </a:pPr>
            <a:r>
              <a:rPr lang="en-GB" sz="1000">
                <a:solidFill>
                  <a:schemeClr val="dk1"/>
                </a:solidFill>
              </a:rPr>
              <a:t>entity: the entity identified by the </a:t>
            </a:r>
            <a:r>
              <a:rPr lang="en-GB" sz="900">
                <a:solidFill>
                  <a:schemeClr val="dk1"/>
                </a:solidFill>
                <a:latin typeface="Roboto Mono"/>
                <a:ea typeface="Roboto Mono"/>
                <a:cs typeface="Roboto Mono"/>
                <a:sym typeface="Roboto Mono"/>
              </a:rPr>
              <a:t>entityType, entitySubtype, entityId </a:t>
            </a:r>
            <a:r>
              <a:rPr lang="en-GB" sz="1000">
                <a:solidFill>
                  <a:schemeClr val="dk1"/>
                </a:solidFill>
              </a:rPr>
              <a:t>or</a:t>
            </a:r>
            <a:r>
              <a:rPr lang="en-GB" sz="900">
                <a:solidFill>
                  <a:schemeClr val="dk1"/>
                </a:solidFill>
                <a:latin typeface="Roboto Mono"/>
                <a:ea typeface="Roboto Mono"/>
                <a:cs typeface="Roboto Mono"/>
                <a:sym typeface="Roboto Mono"/>
              </a:rPr>
              <a:t> entityRef</a:t>
            </a:r>
            <a:endParaRPr sz="1000">
              <a:solidFill>
                <a:schemeClr val="dk1"/>
              </a:solidFill>
              <a:latin typeface="Roboto Mono"/>
              <a:ea typeface="Roboto Mono"/>
              <a:cs typeface="Roboto Mono"/>
              <a:sym typeface="Roboto Mono"/>
            </a:endParaRPr>
          </a:p>
          <a:p>
            <a:pPr indent="-292100" lvl="0" marL="457200" rtl="0" algn="l">
              <a:lnSpc>
                <a:spcPct val="115000"/>
              </a:lnSpc>
              <a:spcBef>
                <a:spcPts val="0"/>
              </a:spcBef>
              <a:spcAft>
                <a:spcPts val="0"/>
              </a:spcAft>
              <a:buClr>
                <a:schemeClr val="accent6"/>
              </a:buClr>
              <a:buSzPts val="1000"/>
              <a:buFont typeface="Roboto Mono"/>
              <a:buAutoNum type="arabicPeriod"/>
            </a:pPr>
            <a:r>
              <a:rPr lang="en-GB" sz="1000">
                <a:solidFill>
                  <a:schemeClr val="dk1"/>
                </a:solidFill>
              </a:rPr>
              <a:t>triggers: status of the entity identified by the</a:t>
            </a:r>
            <a:r>
              <a:rPr lang="en-GB" sz="900">
                <a:solidFill>
                  <a:schemeClr val="dk1"/>
                </a:solidFill>
                <a:latin typeface="Roboto Mono"/>
                <a:ea typeface="Roboto Mono"/>
                <a:cs typeface="Roboto Mono"/>
                <a:sym typeface="Roboto Mono"/>
              </a:rPr>
              <a:t> entityId</a:t>
            </a:r>
            <a:endParaRPr b="1" sz="1000">
              <a:solidFill>
                <a:schemeClr val="dk1"/>
              </a:solidFill>
              <a:latin typeface="Roboto Mono"/>
              <a:ea typeface="Roboto Mono"/>
              <a:cs typeface="Roboto Mono"/>
              <a:sym typeface="Roboto Mono"/>
            </a:endParaRPr>
          </a:p>
        </p:txBody>
      </p:sp>
      <p:grpSp>
        <p:nvGrpSpPr>
          <p:cNvPr id="841" name="Google Shape;841;p87"/>
          <p:cNvGrpSpPr/>
          <p:nvPr/>
        </p:nvGrpSpPr>
        <p:grpSpPr>
          <a:xfrm>
            <a:off x="4936000" y="2904902"/>
            <a:ext cx="3823800" cy="1463250"/>
            <a:chOff x="4936000" y="2974200"/>
            <a:chExt cx="3823800" cy="1463250"/>
          </a:xfrm>
        </p:grpSpPr>
        <p:sp>
          <p:nvSpPr>
            <p:cNvPr id="842" name="Google Shape;842;p87"/>
            <p:cNvSpPr/>
            <p:nvPr/>
          </p:nvSpPr>
          <p:spPr>
            <a:xfrm>
              <a:off x="4936000" y="2974200"/>
              <a:ext cx="3823800" cy="1411200"/>
            </a:xfrm>
            <a:prstGeom prst="roundRect">
              <a:avLst>
                <a:gd fmla="val 0" name="adj"/>
              </a:avLst>
            </a:prstGeom>
            <a:solidFill>
              <a:schemeClr val="lt2"/>
            </a:solidFill>
            <a:ln cap="flat" cmpd="sng" w="9525">
              <a:solidFill>
                <a:srgbClr val="D9D9D9"/>
              </a:solidFill>
              <a:prstDash val="dash"/>
              <a:round/>
              <a:headEnd len="sm" w="sm" type="none"/>
              <a:tailEnd len="sm" w="sm" type="none"/>
            </a:ln>
          </p:spPr>
          <p:txBody>
            <a:bodyPr anchorCtr="0" anchor="ctr" bIns="34275" lIns="68575" spcFirstLastPara="1" rIns="135000" wrap="square" tIns="34275">
              <a:noAutofit/>
            </a:bodyPr>
            <a:lstStyle/>
            <a:p>
              <a:pPr indent="0" lvl="0" marL="0" rtl="0" algn="l">
                <a:lnSpc>
                  <a:spcPct val="115000"/>
                </a:lnSpc>
                <a:spcBef>
                  <a:spcPts val="0"/>
                </a:spcBef>
                <a:spcAft>
                  <a:spcPts val="1600"/>
                </a:spcAft>
                <a:buNone/>
              </a:pPr>
              <a:r>
                <a:t/>
              </a:r>
              <a:endParaRPr sz="1100"/>
            </a:p>
          </p:txBody>
        </p:sp>
        <p:pic>
          <p:nvPicPr>
            <p:cNvPr id="843" name="Google Shape;843;p87"/>
            <p:cNvPicPr preferRelativeResize="0"/>
            <p:nvPr/>
          </p:nvPicPr>
          <p:blipFill>
            <a:blip r:embed="rId3">
              <a:alphaModFix/>
            </a:blip>
            <a:stretch>
              <a:fillRect/>
            </a:stretch>
          </p:blipFill>
          <p:spPr>
            <a:xfrm>
              <a:off x="5009068" y="3144984"/>
              <a:ext cx="315678" cy="280249"/>
            </a:xfrm>
            <a:prstGeom prst="rect">
              <a:avLst/>
            </a:prstGeom>
            <a:noFill/>
            <a:ln>
              <a:noFill/>
            </a:ln>
          </p:spPr>
        </p:pic>
        <p:sp>
          <p:nvSpPr>
            <p:cNvPr id="844" name="Google Shape;844;p87"/>
            <p:cNvSpPr txBox="1"/>
            <p:nvPr/>
          </p:nvSpPr>
          <p:spPr>
            <a:xfrm>
              <a:off x="5414700" y="3026250"/>
              <a:ext cx="3091500" cy="14112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GB" sz="1000">
                  <a:solidFill>
                    <a:schemeClr val="dk1"/>
                  </a:solidFill>
                </a:rPr>
                <a:t>Older entities require the Fluent Commerce </a:t>
              </a:r>
              <a:r>
                <a:rPr lang="en-GB" sz="900">
                  <a:solidFill>
                    <a:schemeClr val="dk1"/>
                  </a:solidFill>
                  <a:latin typeface="Roboto Mono"/>
                  <a:ea typeface="Roboto Mono"/>
                  <a:cs typeface="Roboto Mono"/>
                  <a:sym typeface="Roboto Mono"/>
                </a:rPr>
                <a:t>entityId </a:t>
              </a:r>
              <a:r>
                <a:rPr lang="en-GB" sz="1000">
                  <a:solidFill>
                    <a:schemeClr val="dk1"/>
                  </a:solidFill>
                </a:rPr>
                <a:t>to be passed in (Order, Location, Fulfilment Option) vs. newer entities support </a:t>
              </a:r>
              <a:r>
                <a:rPr lang="en-GB" sz="900">
                  <a:solidFill>
                    <a:schemeClr val="dk1"/>
                  </a:solidFill>
                  <a:latin typeface="Roboto Mono"/>
                  <a:ea typeface="Roboto Mono"/>
                  <a:cs typeface="Roboto Mono"/>
                  <a:sym typeface="Roboto Mono"/>
                </a:rPr>
                <a:t>entityRef.</a:t>
              </a:r>
              <a:endParaRPr sz="900">
                <a:solidFill>
                  <a:schemeClr val="dk1"/>
                </a:solidFill>
                <a:latin typeface="Roboto Mono"/>
                <a:ea typeface="Roboto Mono"/>
                <a:cs typeface="Roboto Mono"/>
                <a:sym typeface="Roboto Mono"/>
              </a:endParaRPr>
            </a:p>
            <a:p>
              <a:pPr indent="0" lvl="0" marL="0" marR="0" rtl="0" algn="l">
                <a:lnSpc>
                  <a:spcPct val="115000"/>
                </a:lnSpc>
                <a:spcBef>
                  <a:spcPts val="1600"/>
                </a:spcBef>
                <a:spcAft>
                  <a:spcPts val="1600"/>
                </a:spcAft>
                <a:buNone/>
              </a:pPr>
              <a:r>
                <a:rPr lang="en-GB" sz="1000">
                  <a:solidFill>
                    <a:schemeClr val="dk1"/>
                  </a:solidFill>
                </a:rPr>
                <a:t>Rulesets that provide a user action will always require the </a:t>
              </a:r>
              <a:r>
                <a:rPr lang="en-GB" sz="900">
                  <a:solidFill>
                    <a:schemeClr val="dk1"/>
                  </a:solidFill>
                  <a:latin typeface="Roboto Mono"/>
                  <a:ea typeface="Roboto Mono"/>
                  <a:cs typeface="Roboto Mono"/>
                  <a:sym typeface="Roboto Mono"/>
                </a:rPr>
                <a:t>entitySubtype </a:t>
              </a:r>
              <a:r>
                <a:rPr lang="en-GB" sz="1000">
                  <a:solidFill>
                    <a:schemeClr val="dk1"/>
                  </a:solidFill>
                </a:rPr>
                <a:t>field to be defined</a:t>
              </a:r>
              <a:endParaRPr sz="1000">
                <a:solidFill>
                  <a:schemeClr val="dk1"/>
                </a:solidFill>
              </a:endParaRPr>
            </a:p>
          </p:txBody>
        </p:sp>
      </p:grpSp>
      <p:sp>
        <p:nvSpPr>
          <p:cNvPr id="845" name="Google Shape;845;p87"/>
          <p:cNvSpPr/>
          <p:nvPr/>
        </p:nvSpPr>
        <p:spPr>
          <a:xfrm>
            <a:off x="354075" y="833325"/>
            <a:ext cx="4274100" cy="1960800"/>
          </a:xfrm>
          <a:prstGeom prst="roundRect">
            <a:avLst>
              <a:gd fmla="val 0" name="adj"/>
            </a:avLst>
          </a:prstGeom>
          <a:solidFill>
            <a:schemeClr val="lt2"/>
          </a:solidFill>
          <a:ln cap="flat" cmpd="sng" w="9525">
            <a:solidFill>
              <a:srgbClr val="D9D9D9"/>
            </a:solidFill>
            <a:prstDash val="dash"/>
            <a:round/>
            <a:headEnd len="sm" w="sm" type="none"/>
            <a:tailEnd len="sm" w="sm" type="none"/>
          </a:ln>
        </p:spPr>
        <p:txBody>
          <a:bodyPr anchorCtr="0" anchor="t" bIns="34275" lIns="68575" spcFirstLastPara="1" rIns="135000" wrap="square" tIns="34275">
            <a:noAutofit/>
          </a:bodyPr>
          <a:lstStyle/>
          <a:p>
            <a:pPr indent="0" lvl="0" marL="0" rtl="0" algn="l">
              <a:lnSpc>
                <a:spcPct val="115000"/>
              </a:lnSpc>
              <a:spcBef>
                <a:spcPts val="0"/>
              </a:spcBef>
              <a:spcAft>
                <a:spcPts val="1600"/>
              </a:spcAft>
              <a:buClr>
                <a:schemeClr val="dk1"/>
              </a:buClr>
              <a:buSzPts val="1800"/>
              <a:buFont typeface="Arial"/>
              <a:buNone/>
            </a:pPr>
            <a:r>
              <a:rPr b="1" lang="en-GB" sz="1000">
                <a:solidFill>
                  <a:schemeClr val="dk1"/>
                </a:solidFill>
                <a:latin typeface="Roboto Mono"/>
                <a:ea typeface="Roboto Mono"/>
                <a:cs typeface="Roboto Mono"/>
                <a:sym typeface="Roboto Mono"/>
              </a:rPr>
              <a:t>Orchestration Event:</a:t>
            </a:r>
            <a:br>
              <a:rPr lang="en-GB" sz="1000">
                <a:solidFill>
                  <a:schemeClr val="dk1"/>
                </a:solidFill>
                <a:latin typeface="Roboto Mono"/>
                <a:ea typeface="Roboto Mono"/>
                <a:cs typeface="Roboto Mono"/>
                <a:sym typeface="Roboto Mono"/>
              </a:rPr>
            </a:br>
            <a:r>
              <a:rPr lang="en-GB" sz="1000">
                <a:solidFill>
                  <a:schemeClr val="dk1"/>
                </a:solidFill>
                <a:latin typeface="Roboto Mono"/>
                <a:ea typeface="Roboto Mono"/>
                <a:cs typeface="Roboto Mono"/>
                <a:sym typeface="Roboto Mono"/>
              </a:rPr>
              <a:t>{  </a:t>
            </a:r>
            <a:br>
              <a:rPr lang="en-GB" sz="1000">
                <a:solidFill>
                  <a:schemeClr val="dk1"/>
                </a:solidFill>
                <a:latin typeface="Roboto Mono"/>
                <a:ea typeface="Roboto Mono"/>
                <a:cs typeface="Roboto Mono"/>
                <a:sym typeface="Roboto Mono"/>
              </a:rPr>
            </a:br>
            <a:r>
              <a:rPr lang="en-GB" sz="1000">
                <a:solidFill>
                  <a:schemeClr val="dk1"/>
                </a:solidFill>
                <a:latin typeface="Roboto Mono"/>
                <a:ea typeface="Roboto Mono"/>
                <a:cs typeface="Roboto Mono"/>
                <a:sym typeface="Roboto Mono"/>
              </a:rPr>
              <a:t>  "name":"CancelForFraud",</a:t>
            </a:r>
            <a:br>
              <a:rPr lang="en-GB" sz="1000">
                <a:solidFill>
                  <a:schemeClr val="dk1"/>
                </a:solidFill>
                <a:latin typeface="Roboto Mono"/>
                <a:ea typeface="Roboto Mono"/>
                <a:cs typeface="Roboto Mono"/>
                <a:sym typeface="Roboto Mono"/>
              </a:rPr>
            </a:br>
            <a:r>
              <a:rPr lang="en-GB" sz="1000">
                <a:solidFill>
                  <a:schemeClr val="dk1"/>
                </a:solidFill>
                <a:latin typeface="Roboto Mono"/>
                <a:ea typeface="Roboto Mono"/>
                <a:cs typeface="Roboto Mono"/>
                <a:sym typeface="Roboto Mono"/>
              </a:rPr>
              <a:t>  "retailerId":"1",</a:t>
            </a:r>
            <a:br>
              <a:rPr lang="en-GB" sz="1000">
                <a:solidFill>
                  <a:schemeClr val="dk1"/>
                </a:solidFill>
                <a:latin typeface="Roboto Mono"/>
                <a:ea typeface="Roboto Mono"/>
                <a:cs typeface="Roboto Mono"/>
                <a:sym typeface="Roboto Mono"/>
              </a:rPr>
            </a:br>
            <a:r>
              <a:rPr lang="en-GB" sz="1000">
                <a:solidFill>
                  <a:schemeClr val="dk1"/>
                </a:solidFill>
                <a:latin typeface="Roboto Mono"/>
                <a:ea typeface="Roboto Mono"/>
                <a:cs typeface="Roboto Mono"/>
                <a:sym typeface="Roboto Mono"/>
              </a:rPr>
              <a:t>  "entityType":"ORDER",</a:t>
            </a:r>
            <a:br>
              <a:rPr lang="en-GB" sz="1000">
                <a:solidFill>
                  <a:schemeClr val="dk1"/>
                </a:solidFill>
                <a:latin typeface="Roboto Mono"/>
                <a:ea typeface="Roboto Mono"/>
                <a:cs typeface="Roboto Mono"/>
                <a:sym typeface="Roboto Mono"/>
              </a:rPr>
            </a:br>
            <a:r>
              <a:rPr lang="en-GB" sz="1000">
                <a:solidFill>
                  <a:schemeClr val="dk1"/>
                </a:solidFill>
                <a:latin typeface="Roboto Mono"/>
                <a:ea typeface="Roboto Mono"/>
                <a:cs typeface="Roboto Mono"/>
                <a:sym typeface="Roboto Mono"/>
              </a:rPr>
              <a:t>  "entityId":"1234",</a:t>
            </a:r>
            <a:br>
              <a:rPr lang="en-GB" sz="1000">
                <a:solidFill>
                  <a:schemeClr val="dk1"/>
                </a:solidFill>
                <a:latin typeface="Roboto Mono"/>
                <a:ea typeface="Roboto Mono"/>
                <a:cs typeface="Roboto Mono"/>
                <a:sym typeface="Roboto Mono"/>
              </a:rPr>
            </a:br>
            <a:r>
              <a:rPr lang="en-GB" sz="1000">
                <a:solidFill>
                  <a:schemeClr val="dk1"/>
                </a:solidFill>
                <a:latin typeface="Roboto Mono"/>
                <a:ea typeface="Roboto Mono"/>
                <a:cs typeface="Roboto Mono"/>
                <a:sym typeface="Roboto Mono"/>
              </a:rPr>
              <a:t>  "entityRef":"ON-1234",</a:t>
            </a:r>
            <a:br>
              <a:rPr lang="en-GB" sz="1000">
                <a:solidFill>
                  <a:schemeClr val="dk1"/>
                </a:solidFill>
                <a:latin typeface="Roboto Mono"/>
                <a:ea typeface="Roboto Mono"/>
                <a:cs typeface="Roboto Mono"/>
                <a:sym typeface="Roboto Mono"/>
              </a:rPr>
            </a:br>
            <a:r>
              <a:rPr lang="en-GB" sz="1000">
                <a:solidFill>
                  <a:schemeClr val="dk1"/>
                </a:solidFill>
                <a:latin typeface="Roboto Mono"/>
                <a:ea typeface="Roboto Mono"/>
                <a:cs typeface="Roboto Mono"/>
                <a:sym typeface="Roboto Mono"/>
              </a:rPr>
              <a:t>  "attributes": { </a:t>
            </a:r>
            <a:br>
              <a:rPr lang="en-GB" sz="1000">
                <a:solidFill>
                  <a:schemeClr val="dk1"/>
                </a:solidFill>
                <a:latin typeface="Roboto Mono"/>
                <a:ea typeface="Roboto Mono"/>
                <a:cs typeface="Roboto Mono"/>
                <a:sym typeface="Roboto Mono"/>
              </a:rPr>
            </a:br>
            <a:r>
              <a:rPr lang="en-GB" sz="1000">
                <a:solidFill>
                  <a:schemeClr val="dk1"/>
                </a:solidFill>
                <a:latin typeface="Roboto Mono"/>
                <a:ea typeface="Roboto Mono"/>
                <a:cs typeface="Roboto Mono"/>
                <a:sym typeface="Roboto Mono"/>
              </a:rPr>
              <a:t>    "FraudReason":"Stolen Credit Card"</a:t>
            </a:r>
            <a:br>
              <a:rPr lang="en-GB" sz="1000">
                <a:solidFill>
                  <a:schemeClr val="dk1"/>
                </a:solidFill>
                <a:latin typeface="Roboto Mono"/>
                <a:ea typeface="Roboto Mono"/>
                <a:cs typeface="Roboto Mono"/>
                <a:sym typeface="Roboto Mono"/>
              </a:rPr>
            </a:br>
            <a:r>
              <a:rPr lang="en-GB" sz="1000">
                <a:solidFill>
                  <a:schemeClr val="dk1"/>
                </a:solidFill>
                <a:latin typeface="Roboto Mono"/>
                <a:ea typeface="Roboto Mono"/>
                <a:cs typeface="Roboto Mono"/>
                <a:sym typeface="Roboto Mono"/>
              </a:rPr>
              <a:t>  }</a:t>
            </a:r>
            <a:br>
              <a:rPr lang="en-GB" sz="1000">
                <a:solidFill>
                  <a:schemeClr val="dk1"/>
                </a:solidFill>
                <a:latin typeface="Roboto Mono"/>
                <a:ea typeface="Roboto Mono"/>
                <a:cs typeface="Roboto Mono"/>
                <a:sym typeface="Roboto Mono"/>
              </a:rPr>
            </a:br>
            <a:r>
              <a:rPr lang="en-GB" sz="1000">
                <a:solidFill>
                  <a:schemeClr val="dk1"/>
                </a:solidFill>
                <a:latin typeface="Roboto Mono"/>
                <a:ea typeface="Roboto Mono"/>
                <a:cs typeface="Roboto Mono"/>
                <a:sym typeface="Roboto Mono"/>
              </a:rPr>
              <a:t>}</a:t>
            </a:r>
            <a:endParaRPr sz="1000">
              <a:solidFill>
                <a:schemeClr val="dk1"/>
              </a:solidFill>
              <a:latin typeface="Roboto Mono"/>
              <a:ea typeface="Roboto Mono"/>
              <a:cs typeface="Roboto Mono"/>
              <a:sym typeface="Roboto Mono"/>
            </a:endParaRPr>
          </a:p>
        </p:txBody>
      </p:sp>
      <p:sp>
        <p:nvSpPr>
          <p:cNvPr id="846" name="Google Shape;846;p87"/>
          <p:cNvSpPr/>
          <p:nvPr/>
        </p:nvSpPr>
        <p:spPr>
          <a:xfrm>
            <a:off x="354075" y="2887350"/>
            <a:ext cx="4274100" cy="2112600"/>
          </a:xfrm>
          <a:prstGeom prst="roundRect">
            <a:avLst>
              <a:gd fmla="val 0" name="adj"/>
            </a:avLst>
          </a:prstGeom>
          <a:solidFill>
            <a:schemeClr val="lt2"/>
          </a:solidFill>
          <a:ln cap="flat" cmpd="sng" w="9525">
            <a:solidFill>
              <a:srgbClr val="D9D9D9"/>
            </a:solidFill>
            <a:prstDash val="dash"/>
            <a:round/>
            <a:headEnd len="sm" w="sm" type="none"/>
            <a:tailEnd len="sm" w="sm" type="none"/>
          </a:ln>
        </p:spPr>
        <p:txBody>
          <a:bodyPr anchorCtr="0" anchor="t" bIns="34275" lIns="68575" spcFirstLastPara="1" rIns="135000" wrap="square" tIns="34275">
            <a:noAutofit/>
          </a:bodyPr>
          <a:lstStyle/>
          <a:p>
            <a:pPr indent="0" lvl="0" marL="0" rtl="0" algn="l">
              <a:lnSpc>
                <a:spcPct val="115000"/>
              </a:lnSpc>
              <a:spcBef>
                <a:spcPts val="0"/>
              </a:spcBef>
              <a:spcAft>
                <a:spcPts val="1600"/>
              </a:spcAft>
              <a:buNone/>
            </a:pPr>
            <a:r>
              <a:rPr b="1" lang="en-GB" sz="1000">
                <a:solidFill>
                  <a:schemeClr val="dk1"/>
                </a:solidFill>
                <a:latin typeface="Roboto Mono"/>
                <a:ea typeface="Roboto Mono"/>
                <a:cs typeface="Roboto Mono"/>
                <a:sym typeface="Roboto Mono"/>
              </a:rPr>
              <a:t>Ruleset:</a:t>
            </a:r>
            <a:br>
              <a:rPr lang="en-GB" sz="1000">
                <a:solidFill>
                  <a:schemeClr val="dk1"/>
                </a:solidFill>
                <a:latin typeface="Roboto Mono"/>
                <a:ea typeface="Roboto Mono"/>
                <a:cs typeface="Roboto Mono"/>
                <a:sym typeface="Roboto Mono"/>
              </a:rPr>
            </a:br>
            <a:r>
              <a:rPr lang="en-GB" sz="1000">
                <a:solidFill>
                  <a:schemeClr val="dk1"/>
                </a:solidFill>
                <a:latin typeface="Roboto Mono"/>
                <a:ea typeface="Roboto Mono"/>
                <a:cs typeface="Roboto Mono"/>
                <a:sym typeface="Roboto Mono"/>
              </a:rPr>
              <a:t>{  </a:t>
            </a:r>
            <a:br>
              <a:rPr lang="en-GB" sz="1000">
                <a:solidFill>
                  <a:schemeClr val="dk1"/>
                </a:solidFill>
                <a:latin typeface="Roboto Mono"/>
                <a:ea typeface="Roboto Mono"/>
                <a:cs typeface="Roboto Mono"/>
                <a:sym typeface="Roboto Mono"/>
              </a:rPr>
            </a:br>
            <a:r>
              <a:rPr lang="en-GB" sz="1000">
                <a:solidFill>
                  <a:schemeClr val="dk1"/>
                </a:solidFill>
                <a:latin typeface="Roboto Mono"/>
                <a:ea typeface="Roboto Mono"/>
                <a:cs typeface="Roboto Mono"/>
                <a:sym typeface="Roboto Mono"/>
              </a:rPr>
              <a:t>  "name":"CancelForFraud",</a:t>
            </a:r>
            <a:br>
              <a:rPr lang="en-GB" sz="1000">
                <a:solidFill>
                  <a:schemeClr val="dk1"/>
                </a:solidFill>
                <a:latin typeface="Roboto Mono"/>
                <a:ea typeface="Roboto Mono"/>
                <a:cs typeface="Roboto Mono"/>
                <a:sym typeface="Roboto Mono"/>
              </a:rPr>
            </a:br>
            <a:r>
              <a:rPr lang="en-GB" sz="1000">
                <a:solidFill>
                  <a:schemeClr val="dk1"/>
                </a:solidFill>
                <a:latin typeface="Roboto Mono"/>
                <a:ea typeface="Roboto Mono"/>
                <a:cs typeface="Roboto Mono"/>
                <a:sym typeface="Roboto Mono"/>
              </a:rPr>
              <a:t>  "description":"Cancels and order for fraud reasons",</a:t>
            </a:r>
            <a:br>
              <a:rPr lang="en-GB" sz="1000">
                <a:solidFill>
                  <a:schemeClr val="dk1"/>
                </a:solidFill>
                <a:latin typeface="Roboto Mono"/>
                <a:ea typeface="Roboto Mono"/>
                <a:cs typeface="Roboto Mono"/>
                <a:sym typeface="Roboto Mono"/>
              </a:rPr>
            </a:br>
            <a:r>
              <a:rPr lang="en-GB" sz="1000">
                <a:solidFill>
                  <a:schemeClr val="dk1"/>
                </a:solidFill>
                <a:latin typeface="Roboto Mono"/>
                <a:ea typeface="Roboto Mono"/>
                <a:cs typeface="Roboto Mono"/>
                <a:sym typeface="Roboto Mono"/>
              </a:rPr>
              <a:t>  "entityType":"ORDER",</a:t>
            </a:r>
            <a:br>
              <a:rPr lang="en-GB" sz="1000">
                <a:solidFill>
                  <a:schemeClr val="dk1"/>
                </a:solidFill>
                <a:latin typeface="Roboto Mono"/>
                <a:ea typeface="Roboto Mono"/>
                <a:cs typeface="Roboto Mono"/>
                <a:sym typeface="Roboto Mono"/>
              </a:rPr>
            </a:br>
            <a:r>
              <a:rPr lang="en-GB" sz="1000">
                <a:solidFill>
                  <a:schemeClr val="dk1"/>
                </a:solidFill>
                <a:latin typeface="Roboto Mono"/>
                <a:ea typeface="Roboto Mono"/>
                <a:cs typeface="Roboto Mono"/>
                <a:sym typeface="Roboto Mono"/>
              </a:rPr>
              <a:t>  "entitySubtype":"HD",</a:t>
            </a:r>
            <a:br>
              <a:rPr lang="en-GB" sz="1000">
                <a:solidFill>
                  <a:schemeClr val="dk1"/>
                </a:solidFill>
                <a:latin typeface="Roboto Mono"/>
                <a:ea typeface="Roboto Mono"/>
                <a:cs typeface="Roboto Mono"/>
                <a:sym typeface="Roboto Mono"/>
              </a:rPr>
            </a:br>
            <a:r>
              <a:rPr lang="en-GB" sz="1000">
                <a:solidFill>
                  <a:schemeClr val="dk1"/>
                </a:solidFill>
                <a:latin typeface="Roboto Mono"/>
                <a:ea typeface="Roboto Mono"/>
                <a:cs typeface="Roboto Mono"/>
                <a:sym typeface="Roboto Mono"/>
              </a:rPr>
              <a:t>  "rules":[...],</a:t>
            </a:r>
            <a:br>
              <a:rPr lang="en-GB" sz="1000">
                <a:solidFill>
                  <a:schemeClr val="dk1"/>
                </a:solidFill>
                <a:latin typeface="Roboto Mono"/>
                <a:ea typeface="Roboto Mono"/>
                <a:cs typeface="Roboto Mono"/>
                <a:sym typeface="Roboto Mono"/>
              </a:rPr>
            </a:br>
            <a:r>
              <a:rPr lang="en-GB" sz="1000">
                <a:solidFill>
                  <a:schemeClr val="dk1"/>
                </a:solidFill>
                <a:latin typeface="Roboto Mono"/>
                <a:ea typeface="Roboto Mono"/>
                <a:cs typeface="Roboto Mono"/>
                <a:sym typeface="Roboto Mono"/>
              </a:rPr>
              <a:t>  "triggers":[</a:t>
            </a:r>
            <a:br>
              <a:rPr lang="en-GB" sz="1000">
                <a:solidFill>
                  <a:schemeClr val="dk1"/>
                </a:solidFill>
                <a:latin typeface="Roboto Mono"/>
                <a:ea typeface="Roboto Mono"/>
                <a:cs typeface="Roboto Mono"/>
                <a:sym typeface="Roboto Mono"/>
              </a:rPr>
            </a:br>
            <a:r>
              <a:rPr lang="en-GB" sz="1000">
                <a:solidFill>
                  <a:schemeClr val="dk1"/>
                </a:solidFill>
                <a:latin typeface="Roboto Mono"/>
                <a:ea typeface="Roboto Mono"/>
                <a:cs typeface="Roboto Mono"/>
                <a:sym typeface="Roboto Mono"/>
              </a:rPr>
              <a:t>	{“status”:”BOOKED”}</a:t>
            </a:r>
            <a:br>
              <a:rPr lang="en-GB" sz="1000">
                <a:solidFill>
                  <a:schemeClr val="dk1"/>
                </a:solidFill>
                <a:latin typeface="Roboto Mono"/>
                <a:ea typeface="Roboto Mono"/>
                <a:cs typeface="Roboto Mono"/>
                <a:sym typeface="Roboto Mono"/>
              </a:rPr>
            </a:br>
            <a:r>
              <a:rPr lang="en-GB" sz="1000">
                <a:solidFill>
                  <a:schemeClr val="dk1"/>
                </a:solidFill>
                <a:latin typeface="Roboto Mono"/>
                <a:ea typeface="Roboto Mono"/>
                <a:cs typeface="Roboto Mono"/>
                <a:sym typeface="Roboto Mono"/>
              </a:rPr>
              <a:t>  ]</a:t>
            </a:r>
            <a:br>
              <a:rPr lang="en-GB" sz="1000">
                <a:solidFill>
                  <a:schemeClr val="dk1"/>
                </a:solidFill>
                <a:latin typeface="Roboto Mono"/>
                <a:ea typeface="Roboto Mono"/>
                <a:cs typeface="Roboto Mono"/>
                <a:sym typeface="Roboto Mono"/>
              </a:rPr>
            </a:br>
            <a:r>
              <a:rPr lang="en-GB" sz="1000">
                <a:solidFill>
                  <a:schemeClr val="dk1"/>
                </a:solidFill>
                <a:latin typeface="Roboto Mono"/>
                <a:ea typeface="Roboto Mono"/>
                <a:cs typeface="Roboto Mono"/>
                <a:sym typeface="Roboto Mono"/>
              </a:rPr>
              <a:t>}</a:t>
            </a:r>
            <a:endParaRPr b="1" sz="1000">
              <a:solidFill>
                <a:schemeClr val="dk1"/>
              </a:solidFill>
              <a:latin typeface="Roboto Mono"/>
              <a:ea typeface="Roboto Mono"/>
              <a:cs typeface="Roboto Mono"/>
              <a:sym typeface="Roboto Mono"/>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0" name="Shape 850"/>
        <p:cNvGrpSpPr/>
        <p:nvPr/>
      </p:nvGrpSpPr>
      <p:grpSpPr>
        <a:xfrm>
          <a:off x="0" y="0"/>
          <a:ext cx="0" cy="0"/>
          <a:chOff x="0" y="0"/>
          <a:chExt cx="0" cy="0"/>
        </a:xfrm>
      </p:grpSpPr>
      <p:sp>
        <p:nvSpPr>
          <p:cNvPr id="851" name="Google Shape;851;p88"/>
          <p:cNvSpPr txBox="1"/>
          <p:nvPr>
            <p:ph idx="1" type="body"/>
          </p:nvPr>
        </p:nvSpPr>
        <p:spPr>
          <a:xfrm>
            <a:off x="354150" y="832300"/>
            <a:ext cx="8435700" cy="4164300"/>
          </a:xfrm>
          <a:prstGeom prst="rect">
            <a:avLst/>
          </a:prstGeom>
          <a:noFill/>
          <a:ln>
            <a:noFill/>
          </a:ln>
        </p:spPr>
        <p:txBody>
          <a:bodyPr anchorCtr="0" anchor="t" bIns="91425" lIns="91425" spcFirstLastPara="1" rIns="91425" wrap="square" tIns="91425">
            <a:noAutofit/>
          </a:bodyPr>
          <a:lstStyle/>
          <a:p>
            <a:pPr indent="0" lvl="0" marL="0" marR="0" rtl="0" algn="l">
              <a:lnSpc>
                <a:spcPct val="150000"/>
              </a:lnSpc>
              <a:spcBef>
                <a:spcPts val="0"/>
              </a:spcBef>
              <a:spcAft>
                <a:spcPts val="0"/>
              </a:spcAft>
              <a:buNone/>
            </a:pPr>
            <a:r>
              <a:rPr b="1" lang="en-GB" sz="1400">
                <a:latin typeface="Lato"/>
                <a:ea typeface="Lato"/>
                <a:cs typeface="Lato"/>
                <a:sym typeface="Lato"/>
              </a:rPr>
              <a:t>Orchestration Audit Events</a:t>
            </a:r>
            <a:r>
              <a:rPr lang="en-GB" sz="1400">
                <a:latin typeface="Lato"/>
                <a:ea typeface="Lato"/>
                <a:cs typeface="Lato"/>
                <a:sym typeface="Lato"/>
              </a:rPr>
              <a:t> or </a:t>
            </a:r>
            <a:r>
              <a:rPr b="1" lang="en-GB" sz="1400">
                <a:latin typeface="Lato"/>
                <a:ea typeface="Lato"/>
                <a:cs typeface="Lato"/>
                <a:sym typeface="Lato"/>
              </a:rPr>
              <a:t>Audit Events</a:t>
            </a:r>
            <a:r>
              <a:rPr lang="en-GB" sz="1400">
                <a:latin typeface="Lato"/>
                <a:ea typeface="Lato"/>
                <a:cs typeface="Lato"/>
                <a:sym typeface="Lato"/>
              </a:rPr>
              <a:t> are events which a produced by the Fluent </a:t>
            </a:r>
            <a:r>
              <a:rPr i="1" lang="en-GB" sz="1400">
                <a:latin typeface="Lato"/>
                <a:ea typeface="Lato"/>
                <a:cs typeface="Lato"/>
                <a:sym typeface="Lato"/>
              </a:rPr>
              <a:t>Orchestration Engine</a:t>
            </a:r>
            <a:r>
              <a:rPr lang="en-GB" sz="1400">
                <a:latin typeface="Lato"/>
                <a:ea typeface="Lato"/>
                <a:cs typeface="Lato"/>
                <a:sym typeface="Lato"/>
              </a:rPr>
              <a:t> on the back of an </a:t>
            </a:r>
            <a:r>
              <a:rPr i="1" lang="en-GB" sz="1400">
                <a:latin typeface="Lato"/>
                <a:ea typeface="Lato"/>
                <a:cs typeface="Lato"/>
                <a:sym typeface="Lato"/>
              </a:rPr>
              <a:t>Orchestration Event </a:t>
            </a:r>
            <a:r>
              <a:rPr lang="en-GB" sz="1400">
                <a:latin typeface="Lato"/>
                <a:ea typeface="Lato"/>
                <a:cs typeface="Lato"/>
                <a:sym typeface="Lato"/>
              </a:rPr>
              <a:t>execution. They give detailed information on the execution of the workflow and provide a detailed audit of what and when workflow logic was executed. </a:t>
            </a:r>
            <a:endParaRPr sz="1400">
              <a:latin typeface="Lato"/>
              <a:ea typeface="Lato"/>
              <a:cs typeface="Lato"/>
              <a:sym typeface="Lato"/>
            </a:endParaRPr>
          </a:p>
          <a:p>
            <a:pPr indent="0" lvl="0" marL="0" marR="0" rtl="0" algn="l">
              <a:lnSpc>
                <a:spcPct val="150000"/>
              </a:lnSpc>
              <a:spcBef>
                <a:spcPts val="0"/>
              </a:spcBef>
              <a:spcAft>
                <a:spcPts val="0"/>
              </a:spcAft>
              <a:buNone/>
            </a:pPr>
            <a:r>
              <a:rPr lang="en-GB" sz="1400">
                <a:latin typeface="Lato"/>
                <a:ea typeface="Lato"/>
                <a:cs typeface="Lato"/>
                <a:sym typeface="Lato"/>
              </a:rPr>
              <a:t>Each Audit Event is linked to its originating </a:t>
            </a:r>
            <a:r>
              <a:rPr i="1" lang="en-GB" sz="1400">
                <a:latin typeface="Lato"/>
                <a:ea typeface="Lato"/>
                <a:cs typeface="Lato"/>
                <a:sym typeface="Lato"/>
              </a:rPr>
              <a:t>Orchestration Event</a:t>
            </a:r>
            <a:r>
              <a:rPr lang="en-GB" sz="1400">
                <a:latin typeface="Lato"/>
                <a:ea typeface="Lato"/>
                <a:cs typeface="Lato"/>
                <a:sym typeface="Lato"/>
              </a:rPr>
              <a:t> via the id in the </a:t>
            </a:r>
            <a:r>
              <a:rPr i="1" lang="en-GB" sz="1400">
                <a:latin typeface="Lato"/>
                <a:ea typeface="Lato"/>
                <a:cs typeface="Lato"/>
                <a:sym typeface="Lato"/>
              </a:rPr>
              <a:t>sourceEvents</a:t>
            </a:r>
            <a:r>
              <a:rPr lang="en-GB" sz="1400">
                <a:latin typeface="Lato"/>
                <a:ea typeface="Lato"/>
                <a:cs typeface="Lato"/>
                <a:sym typeface="Lato"/>
              </a:rPr>
              <a:t> field in the event which can be used to build a workflow execution path.</a:t>
            </a:r>
            <a:endParaRPr sz="1400">
              <a:latin typeface="Lato"/>
              <a:ea typeface="Lato"/>
              <a:cs typeface="Lato"/>
              <a:sym typeface="Lato"/>
            </a:endParaRPr>
          </a:p>
          <a:p>
            <a:pPr indent="0" lvl="0" marL="0" marR="0" rtl="0" algn="l">
              <a:lnSpc>
                <a:spcPct val="150000"/>
              </a:lnSpc>
              <a:spcBef>
                <a:spcPts val="0"/>
              </a:spcBef>
              <a:spcAft>
                <a:spcPts val="0"/>
              </a:spcAft>
              <a:buNone/>
            </a:pPr>
            <a:r>
              <a:rPr lang="en-GB" sz="1400">
                <a:latin typeface="Lato"/>
                <a:ea typeface="Lato"/>
                <a:cs typeface="Lato"/>
                <a:sym typeface="Lato"/>
              </a:rPr>
              <a:t>We can distinguish between the following categories of Audit Events, each providing different detail on what was executed:</a:t>
            </a:r>
            <a:endParaRPr sz="1400">
              <a:latin typeface="Lato"/>
              <a:ea typeface="Lato"/>
              <a:cs typeface="Lato"/>
              <a:sym typeface="Lato"/>
            </a:endParaRPr>
          </a:p>
          <a:p>
            <a:pPr indent="-304800" lvl="0" marL="457200" marR="0" rtl="0" algn="l">
              <a:lnSpc>
                <a:spcPct val="150000"/>
              </a:lnSpc>
              <a:spcBef>
                <a:spcPts val="0"/>
              </a:spcBef>
              <a:spcAft>
                <a:spcPts val="0"/>
              </a:spcAft>
              <a:buSzPts val="1200"/>
              <a:buFont typeface="Lato"/>
              <a:buChar char="•"/>
            </a:pPr>
            <a:r>
              <a:rPr lang="en-GB" sz="1200">
                <a:latin typeface="Lato"/>
                <a:ea typeface="Lato"/>
                <a:cs typeface="Lato"/>
                <a:sym typeface="Lato"/>
              </a:rPr>
              <a:t>snapshot- generated before the Orchestration Event is being matched</a:t>
            </a:r>
            <a:endParaRPr sz="1200">
              <a:latin typeface="Lato"/>
              <a:ea typeface="Lato"/>
              <a:cs typeface="Lato"/>
              <a:sym typeface="Lato"/>
            </a:endParaRPr>
          </a:p>
          <a:p>
            <a:pPr indent="-304800" lvl="0" marL="457200" marR="0" rtl="0" algn="l">
              <a:lnSpc>
                <a:spcPct val="150000"/>
              </a:lnSpc>
              <a:spcBef>
                <a:spcPts val="0"/>
              </a:spcBef>
              <a:spcAft>
                <a:spcPts val="0"/>
              </a:spcAft>
              <a:buSzPts val="1200"/>
              <a:buFont typeface="Lato"/>
              <a:buChar char="•"/>
            </a:pPr>
            <a:r>
              <a:rPr lang="en-GB" sz="1200">
                <a:latin typeface="Lato"/>
                <a:ea typeface="Lato"/>
                <a:cs typeface="Lato"/>
                <a:sym typeface="Lato"/>
              </a:rPr>
              <a:t>ruleSet - generated for each Ruleset that is being executed</a:t>
            </a:r>
            <a:endParaRPr sz="1200">
              <a:latin typeface="Lato"/>
              <a:ea typeface="Lato"/>
              <a:cs typeface="Lato"/>
              <a:sym typeface="Lato"/>
            </a:endParaRPr>
          </a:p>
          <a:p>
            <a:pPr indent="-304800" lvl="0" marL="457200" marR="0" rtl="0" algn="l">
              <a:lnSpc>
                <a:spcPct val="150000"/>
              </a:lnSpc>
              <a:spcBef>
                <a:spcPts val="0"/>
              </a:spcBef>
              <a:spcAft>
                <a:spcPts val="0"/>
              </a:spcAft>
              <a:buSzPts val="1200"/>
              <a:buFont typeface="Lato"/>
              <a:buChar char="•"/>
            </a:pPr>
            <a:r>
              <a:rPr lang="en-GB" sz="1200">
                <a:latin typeface="Lato"/>
                <a:ea typeface="Lato"/>
                <a:cs typeface="Lato"/>
                <a:sym typeface="Lato"/>
              </a:rPr>
              <a:t>rule - generated for each Rule that is being executed</a:t>
            </a:r>
            <a:endParaRPr sz="1200">
              <a:latin typeface="Lato"/>
              <a:ea typeface="Lato"/>
              <a:cs typeface="Lato"/>
              <a:sym typeface="Lato"/>
            </a:endParaRPr>
          </a:p>
          <a:p>
            <a:pPr indent="-304800" lvl="0" marL="457200" marR="0" rtl="0" algn="l">
              <a:lnSpc>
                <a:spcPct val="150000"/>
              </a:lnSpc>
              <a:spcBef>
                <a:spcPts val="0"/>
              </a:spcBef>
              <a:spcAft>
                <a:spcPts val="0"/>
              </a:spcAft>
              <a:buSzPts val="1200"/>
              <a:buFont typeface="Lato"/>
              <a:buChar char="•"/>
            </a:pPr>
            <a:r>
              <a:rPr lang="en-GB" sz="1200">
                <a:latin typeface="Lato"/>
                <a:ea typeface="Lato"/>
                <a:cs typeface="Lato"/>
                <a:sym typeface="Lato"/>
              </a:rPr>
              <a:t>ACTION - generated for each Action that is being produced by a rule (“null” usually refers to GraphQL mutations)</a:t>
            </a:r>
            <a:endParaRPr sz="1200">
              <a:latin typeface="Lato"/>
              <a:ea typeface="Lato"/>
              <a:cs typeface="Lato"/>
              <a:sym typeface="Lato"/>
            </a:endParaRPr>
          </a:p>
          <a:p>
            <a:pPr indent="-304800" lvl="0" marL="457200" marR="0" rtl="0" algn="l">
              <a:lnSpc>
                <a:spcPct val="150000"/>
              </a:lnSpc>
              <a:spcBef>
                <a:spcPts val="0"/>
              </a:spcBef>
              <a:spcAft>
                <a:spcPts val="0"/>
              </a:spcAft>
              <a:buSzPts val="1200"/>
              <a:buFont typeface="Lato"/>
              <a:buChar char="•"/>
            </a:pPr>
            <a:r>
              <a:rPr lang="en-GB" sz="1200">
                <a:latin typeface="Lato"/>
                <a:ea typeface="Lato"/>
                <a:cs typeface="Lato"/>
                <a:sym typeface="Lato"/>
              </a:rPr>
              <a:t>CUSTOM - generated for log events</a:t>
            </a:r>
            <a:endParaRPr sz="1200">
              <a:latin typeface="Lato"/>
              <a:ea typeface="Lato"/>
              <a:cs typeface="Lato"/>
              <a:sym typeface="Lato"/>
            </a:endParaRPr>
          </a:p>
          <a:p>
            <a:pPr indent="-304800" lvl="0" marL="457200" marR="0" rtl="0" algn="l">
              <a:lnSpc>
                <a:spcPct val="150000"/>
              </a:lnSpc>
              <a:spcBef>
                <a:spcPts val="0"/>
              </a:spcBef>
              <a:spcAft>
                <a:spcPts val="0"/>
              </a:spcAft>
              <a:buSzPts val="1200"/>
              <a:buFont typeface="Lato"/>
              <a:buChar char="•"/>
            </a:pPr>
            <a:r>
              <a:rPr lang="en-GB" sz="1200">
                <a:latin typeface="Lato"/>
                <a:ea typeface="Lato"/>
                <a:cs typeface="Lato"/>
                <a:sym typeface="Lato"/>
              </a:rPr>
              <a:t>exception - generated when an exception occurs</a:t>
            </a:r>
            <a:endParaRPr sz="1200">
              <a:latin typeface="Lato"/>
              <a:ea typeface="Lato"/>
              <a:cs typeface="Lato"/>
              <a:sym typeface="Lato"/>
            </a:endParaRPr>
          </a:p>
        </p:txBody>
      </p:sp>
      <p:sp>
        <p:nvSpPr>
          <p:cNvPr id="852" name="Google Shape;852;p88"/>
          <p:cNvSpPr txBox="1"/>
          <p:nvPr>
            <p:ph type="title"/>
          </p:nvPr>
        </p:nvSpPr>
        <p:spPr>
          <a:xfrm>
            <a:off x="354082" y="288753"/>
            <a:ext cx="7736100" cy="343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GB"/>
              <a:t>Fluent Audit Events</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6" name="Shape 856"/>
        <p:cNvGrpSpPr/>
        <p:nvPr/>
      </p:nvGrpSpPr>
      <p:grpSpPr>
        <a:xfrm>
          <a:off x="0" y="0"/>
          <a:ext cx="0" cy="0"/>
          <a:chOff x="0" y="0"/>
          <a:chExt cx="0" cy="0"/>
        </a:xfrm>
      </p:grpSpPr>
      <p:sp>
        <p:nvSpPr>
          <p:cNvPr id="857" name="Google Shape;857;p89"/>
          <p:cNvSpPr txBox="1"/>
          <p:nvPr>
            <p:ph type="title"/>
          </p:nvPr>
        </p:nvSpPr>
        <p:spPr>
          <a:xfrm>
            <a:off x="354082" y="288753"/>
            <a:ext cx="7736100" cy="343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GB"/>
              <a:t>Fluent Orchestration / Audit Events</a:t>
            </a:r>
            <a:endParaRPr/>
          </a:p>
        </p:txBody>
      </p:sp>
      <p:pic>
        <p:nvPicPr>
          <p:cNvPr id="858" name="Google Shape;858;p89"/>
          <p:cNvPicPr preferRelativeResize="0"/>
          <p:nvPr/>
        </p:nvPicPr>
        <p:blipFill>
          <a:blip r:embed="rId3">
            <a:alphaModFix/>
          </a:blip>
          <a:stretch>
            <a:fillRect/>
          </a:stretch>
        </p:blipFill>
        <p:spPr>
          <a:xfrm>
            <a:off x="152400" y="1173378"/>
            <a:ext cx="8839201" cy="3546808"/>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2" name="Shape 862"/>
        <p:cNvGrpSpPr/>
        <p:nvPr/>
      </p:nvGrpSpPr>
      <p:grpSpPr>
        <a:xfrm>
          <a:off x="0" y="0"/>
          <a:ext cx="0" cy="0"/>
          <a:chOff x="0" y="0"/>
          <a:chExt cx="0" cy="0"/>
        </a:xfrm>
      </p:grpSpPr>
      <p:sp>
        <p:nvSpPr>
          <p:cNvPr id="863" name="Google Shape;863;p90"/>
          <p:cNvSpPr txBox="1"/>
          <p:nvPr>
            <p:ph idx="1" type="body"/>
          </p:nvPr>
        </p:nvSpPr>
        <p:spPr>
          <a:xfrm>
            <a:off x="354150" y="832300"/>
            <a:ext cx="8435700" cy="4164300"/>
          </a:xfrm>
          <a:prstGeom prst="rect">
            <a:avLst/>
          </a:prstGeom>
          <a:noFill/>
          <a:ln>
            <a:noFill/>
          </a:ln>
        </p:spPr>
        <p:txBody>
          <a:bodyPr anchorCtr="0" anchor="t" bIns="91425" lIns="91425" spcFirstLastPara="1" rIns="91425" wrap="square" tIns="91425">
            <a:noAutofit/>
          </a:bodyPr>
          <a:lstStyle/>
          <a:p>
            <a:pPr indent="0" lvl="0" marL="0" marR="0" rtl="0" algn="l">
              <a:lnSpc>
                <a:spcPct val="150000"/>
              </a:lnSpc>
              <a:spcBef>
                <a:spcPts val="0"/>
              </a:spcBef>
              <a:spcAft>
                <a:spcPts val="0"/>
              </a:spcAft>
              <a:buNone/>
            </a:pPr>
            <a:r>
              <a:rPr lang="en-GB" sz="1300">
                <a:latin typeface="Lato"/>
                <a:ea typeface="Lato"/>
                <a:cs typeface="Lato"/>
                <a:sym typeface="Lato"/>
              </a:rPr>
              <a:t>The </a:t>
            </a:r>
            <a:r>
              <a:rPr lang="en-GB" sz="1100">
                <a:solidFill>
                  <a:srgbClr val="37474F"/>
                </a:solidFill>
                <a:latin typeface="Roboto Mono"/>
                <a:ea typeface="Roboto Mono"/>
                <a:cs typeface="Roboto Mono"/>
                <a:sym typeface="Roboto Mono"/>
              </a:rPr>
              <a:t>LogAction</a:t>
            </a:r>
            <a:r>
              <a:rPr lang="en-GB" sz="1300">
                <a:latin typeface="Lato"/>
                <a:ea typeface="Lato"/>
                <a:cs typeface="Lato"/>
                <a:sym typeface="Lato"/>
              </a:rPr>
              <a:t> provides the ability to generate a custom </a:t>
            </a:r>
            <a:r>
              <a:rPr i="1" lang="en-GB" sz="1300">
                <a:latin typeface="Lato"/>
                <a:ea typeface="Lato"/>
                <a:cs typeface="Lato"/>
                <a:sym typeface="Lato"/>
              </a:rPr>
              <a:t>Audit Events</a:t>
            </a:r>
            <a:r>
              <a:rPr lang="en-GB" sz="1300">
                <a:latin typeface="Lato"/>
                <a:ea typeface="Lato"/>
                <a:cs typeface="Lato"/>
                <a:sym typeface="Lato"/>
              </a:rPr>
              <a:t> during an event execution.</a:t>
            </a:r>
            <a:br>
              <a:rPr lang="en-GB" sz="1300">
                <a:latin typeface="Lato"/>
                <a:ea typeface="Lato"/>
                <a:cs typeface="Lato"/>
                <a:sym typeface="Lato"/>
              </a:rPr>
            </a:br>
            <a:endParaRPr sz="1300">
              <a:latin typeface="Lato"/>
              <a:ea typeface="Lato"/>
              <a:cs typeface="Lato"/>
              <a:sym typeface="Lato"/>
            </a:endParaRPr>
          </a:p>
          <a:p>
            <a:pPr indent="-304800" lvl="0" marL="457200" rtl="0" algn="l">
              <a:lnSpc>
                <a:spcPct val="150000"/>
              </a:lnSpc>
              <a:spcBef>
                <a:spcPts val="0"/>
              </a:spcBef>
              <a:spcAft>
                <a:spcPts val="0"/>
              </a:spcAft>
              <a:buSzPts val="1200"/>
              <a:buFont typeface="Lato"/>
              <a:buChar char="•"/>
            </a:pPr>
            <a:r>
              <a:rPr lang="en-GB" sz="1200">
                <a:latin typeface="Lato"/>
                <a:ea typeface="Lato"/>
                <a:cs typeface="Lato"/>
                <a:sym typeface="Lato"/>
              </a:rPr>
              <a:t>Log events should be informative and provide additional information to the business or should cover operational aspects of the implementation. For example:</a:t>
            </a:r>
            <a:endParaRPr sz="1200">
              <a:latin typeface="Lato"/>
              <a:ea typeface="Lato"/>
              <a:cs typeface="Lato"/>
              <a:sym typeface="Lato"/>
            </a:endParaRPr>
          </a:p>
          <a:p>
            <a:pPr indent="-304800" lvl="1" marL="914400" rtl="0" algn="l">
              <a:lnSpc>
                <a:spcPct val="150000"/>
              </a:lnSpc>
              <a:spcBef>
                <a:spcPts val="0"/>
              </a:spcBef>
              <a:spcAft>
                <a:spcPts val="0"/>
              </a:spcAft>
              <a:buSzPts val="1200"/>
              <a:buFont typeface="Lato"/>
              <a:buChar char="•"/>
            </a:pPr>
            <a:r>
              <a:rPr lang="en-GB" sz="1200">
                <a:latin typeface="Lato"/>
                <a:ea typeface="Lato"/>
                <a:cs typeface="Lato"/>
                <a:sym typeface="Lato"/>
              </a:rPr>
              <a:t>Details on sourcing logic results</a:t>
            </a:r>
            <a:endParaRPr sz="1200">
              <a:latin typeface="Lato"/>
              <a:ea typeface="Lato"/>
              <a:cs typeface="Lato"/>
              <a:sym typeface="Lato"/>
            </a:endParaRPr>
          </a:p>
          <a:p>
            <a:pPr indent="-304800" lvl="1" marL="914400" rtl="0" algn="l">
              <a:lnSpc>
                <a:spcPct val="150000"/>
              </a:lnSpc>
              <a:spcBef>
                <a:spcPts val="0"/>
              </a:spcBef>
              <a:spcAft>
                <a:spcPts val="0"/>
              </a:spcAft>
              <a:buSzPts val="1200"/>
              <a:buFont typeface="Lato"/>
              <a:buChar char="•"/>
            </a:pPr>
            <a:r>
              <a:rPr lang="en-GB" sz="1200">
                <a:latin typeface="Lato"/>
                <a:ea typeface="Lato"/>
                <a:cs typeface="Lato"/>
                <a:sym typeface="Lato"/>
              </a:rPr>
              <a:t>Details on why particular workflow logic was not executed</a:t>
            </a:r>
            <a:endParaRPr sz="1200">
              <a:latin typeface="Lato"/>
              <a:ea typeface="Lato"/>
              <a:cs typeface="Lato"/>
              <a:sym typeface="Lato"/>
            </a:endParaRPr>
          </a:p>
          <a:p>
            <a:pPr indent="-304800" lvl="1" marL="914400" rtl="0" algn="l">
              <a:lnSpc>
                <a:spcPct val="150000"/>
              </a:lnSpc>
              <a:spcBef>
                <a:spcPts val="0"/>
              </a:spcBef>
              <a:spcAft>
                <a:spcPts val="0"/>
              </a:spcAft>
              <a:buSzPts val="1200"/>
              <a:buFont typeface="Lato"/>
              <a:buChar char="•"/>
            </a:pPr>
            <a:r>
              <a:rPr lang="en-GB" sz="1200">
                <a:latin typeface="Lato"/>
                <a:ea typeface="Lato"/>
                <a:cs typeface="Lato"/>
                <a:sym typeface="Lato"/>
              </a:rPr>
              <a:t>Details on retry logic</a:t>
            </a:r>
            <a:endParaRPr sz="1200">
              <a:latin typeface="Lato"/>
              <a:ea typeface="Lato"/>
              <a:cs typeface="Lato"/>
              <a:sym typeface="Lato"/>
            </a:endParaRPr>
          </a:p>
          <a:p>
            <a:pPr indent="-304800" lvl="0" marL="457200" rtl="0" algn="l">
              <a:lnSpc>
                <a:spcPct val="150000"/>
              </a:lnSpc>
              <a:spcBef>
                <a:spcPts val="0"/>
              </a:spcBef>
              <a:spcAft>
                <a:spcPts val="0"/>
              </a:spcAft>
              <a:buSzPts val="1200"/>
              <a:buFont typeface="Lato"/>
              <a:buChar char="•"/>
            </a:pPr>
            <a:r>
              <a:rPr lang="en-GB" sz="1200">
                <a:latin typeface="Lato"/>
                <a:ea typeface="Lato"/>
                <a:cs typeface="Lato"/>
                <a:sym typeface="Lato"/>
              </a:rPr>
              <a:t>Log events are </a:t>
            </a:r>
            <a:r>
              <a:rPr b="1" lang="en-GB" sz="1200">
                <a:latin typeface="Lato"/>
                <a:ea typeface="Lato"/>
                <a:cs typeface="Lato"/>
                <a:sym typeface="Lato"/>
              </a:rPr>
              <a:t>NOT</a:t>
            </a:r>
            <a:r>
              <a:rPr lang="en-GB" sz="1200">
                <a:latin typeface="Lato"/>
                <a:ea typeface="Lato"/>
                <a:cs typeface="Lato"/>
                <a:sym typeface="Lato"/>
              </a:rPr>
              <a:t>  intended for debugging purposes</a:t>
            </a:r>
            <a:endParaRPr sz="1200">
              <a:latin typeface="Lato"/>
              <a:ea typeface="Lato"/>
              <a:cs typeface="Lato"/>
              <a:sym typeface="Lato"/>
            </a:endParaRPr>
          </a:p>
          <a:p>
            <a:pPr indent="-304800" lvl="0" marL="457200" rtl="0" algn="l">
              <a:lnSpc>
                <a:spcPct val="150000"/>
              </a:lnSpc>
              <a:spcBef>
                <a:spcPts val="0"/>
              </a:spcBef>
              <a:spcAft>
                <a:spcPts val="0"/>
              </a:spcAft>
              <a:buSzPts val="1200"/>
              <a:buFont typeface="Lato"/>
              <a:buChar char="•"/>
            </a:pPr>
            <a:r>
              <a:rPr lang="en-GB" sz="1200">
                <a:latin typeface="Lato"/>
                <a:ea typeface="Lato"/>
                <a:cs typeface="Lato"/>
                <a:sym typeface="Lato"/>
              </a:rPr>
              <a:t>Only a single log event can be produced per rule</a:t>
            </a:r>
            <a:endParaRPr sz="1200">
              <a:latin typeface="Lato"/>
              <a:ea typeface="Lato"/>
              <a:cs typeface="Lato"/>
              <a:sym typeface="Lato"/>
            </a:endParaRPr>
          </a:p>
          <a:p>
            <a:pPr indent="-304800" lvl="0" marL="457200" marR="0" rtl="0" algn="l">
              <a:lnSpc>
                <a:spcPct val="150000"/>
              </a:lnSpc>
              <a:spcBef>
                <a:spcPts val="0"/>
              </a:spcBef>
              <a:spcAft>
                <a:spcPts val="0"/>
              </a:spcAft>
              <a:buSzPts val="1200"/>
              <a:buFont typeface="Lato"/>
              <a:buChar char="•"/>
            </a:pPr>
            <a:r>
              <a:rPr lang="en-GB" sz="1200">
                <a:latin typeface="Lato"/>
                <a:ea typeface="Lato"/>
                <a:cs typeface="Lato"/>
                <a:sym typeface="Lato"/>
              </a:rPr>
              <a:t>A log event is associated to the same context as the orchestration event</a:t>
            </a:r>
            <a:endParaRPr sz="1200">
              <a:latin typeface="Lato"/>
              <a:ea typeface="Lato"/>
              <a:cs typeface="Lato"/>
              <a:sym typeface="Lato"/>
            </a:endParaRPr>
          </a:p>
        </p:txBody>
      </p:sp>
      <p:sp>
        <p:nvSpPr>
          <p:cNvPr id="864" name="Google Shape;864;p90"/>
          <p:cNvSpPr txBox="1"/>
          <p:nvPr>
            <p:ph type="title"/>
          </p:nvPr>
        </p:nvSpPr>
        <p:spPr>
          <a:xfrm>
            <a:off x="354082" y="288753"/>
            <a:ext cx="7736100" cy="343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GB"/>
              <a:t>LogAction</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8" name="Shape 868"/>
        <p:cNvGrpSpPr/>
        <p:nvPr/>
      </p:nvGrpSpPr>
      <p:grpSpPr>
        <a:xfrm>
          <a:off x="0" y="0"/>
          <a:ext cx="0" cy="0"/>
          <a:chOff x="0" y="0"/>
          <a:chExt cx="0" cy="0"/>
        </a:xfrm>
      </p:grpSpPr>
      <p:sp>
        <p:nvSpPr>
          <p:cNvPr id="869" name="Google Shape;869;p91"/>
          <p:cNvSpPr txBox="1"/>
          <p:nvPr>
            <p:ph idx="1" type="body"/>
          </p:nvPr>
        </p:nvSpPr>
        <p:spPr>
          <a:xfrm>
            <a:off x="354150" y="832300"/>
            <a:ext cx="8435700" cy="4164300"/>
          </a:xfrm>
          <a:prstGeom prst="rect">
            <a:avLst/>
          </a:prstGeom>
          <a:noFill/>
          <a:ln>
            <a:noFill/>
          </a:ln>
        </p:spPr>
        <p:txBody>
          <a:bodyPr anchorCtr="0" anchor="t" bIns="91425" lIns="91425" spcFirstLastPara="1" rIns="91425" wrap="square" tIns="91425">
            <a:noAutofit/>
          </a:bodyPr>
          <a:lstStyle/>
          <a:p>
            <a:pPr indent="0" lvl="0" marL="0" marR="0" rtl="0" algn="l">
              <a:lnSpc>
                <a:spcPct val="150000"/>
              </a:lnSpc>
              <a:spcBef>
                <a:spcPts val="0"/>
              </a:spcBef>
              <a:spcAft>
                <a:spcPts val="0"/>
              </a:spcAft>
              <a:buNone/>
            </a:pPr>
            <a:r>
              <a:rPr lang="en-GB" sz="1200">
                <a:solidFill>
                  <a:srgbClr val="172B4D"/>
                </a:solidFill>
                <a:highlight>
                  <a:srgbClr val="FFFFFF"/>
                </a:highlight>
                <a:latin typeface="Roboto"/>
                <a:ea typeface="Roboto"/>
                <a:cs typeface="Roboto"/>
                <a:sym typeface="Roboto"/>
              </a:rPr>
              <a:t>When a User Action is triggered, i.e. a button on the UI is clicked, a synchronous </a:t>
            </a:r>
            <a:r>
              <a:rPr i="1" lang="en-GB" sz="1200">
                <a:solidFill>
                  <a:srgbClr val="172B4D"/>
                </a:solidFill>
                <a:highlight>
                  <a:srgbClr val="FFFFFF"/>
                </a:highlight>
                <a:latin typeface="Roboto"/>
                <a:ea typeface="Roboto"/>
                <a:cs typeface="Roboto"/>
                <a:sym typeface="Roboto"/>
              </a:rPr>
              <a:t>Inbound Orchestration Event</a:t>
            </a:r>
            <a:r>
              <a:rPr lang="en-GB" sz="1200">
                <a:solidFill>
                  <a:srgbClr val="172B4D"/>
                </a:solidFill>
                <a:highlight>
                  <a:srgbClr val="FFFFFF"/>
                </a:highlight>
                <a:latin typeface="Roboto"/>
                <a:ea typeface="Roboto"/>
                <a:cs typeface="Roboto"/>
                <a:sym typeface="Roboto"/>
              </a:rPr>
              <a:t> is triggered using the </a:t>
            </a:r>
            <a:r>
              <a:rPr i="1" lang="en-GB" sz="1200">
                <a:solidFill>
                  <a:srgbClr val="172B4D"/>
                </a:solidFill>
                <a:highlight>
                  <a:srgbClr val="FFFFFF"/>
                </a:highlight>
                <a:latin typeface="Roboto"/>
                <a:ea typeface="Roboto"/>
                <a:cs typeface="Roboto"/>
                <a:sym typeface="Roboto"/>
              </a:rPr>
              <a:t>event/sync</a:t>
            </a:r>
            <a:r>
              <a:rPr lang="en-GB" sz="1200">
                <a:solidFill>
                  <a:srgbClr val="172B4D"/>
                </a:solidFill>
                <a:highlight>
                  <a:srgbClr val="FFFFFF"/>
                </a:highlight>
                <a:latin typeface="Roboto"/>
                <a:ea typeface="Roboto"/>
                <a:cs typeface="Roboto"/>
                <a:sym typeface="Roboto"/>
              </a:rPr>
              <a:t> Event API endpoint. The produced event is not any different to an </a:t>
            </a:r>
            <a:r>
              <a:rPr i="1" lang="en-GB" sz="1200">
                <a:solidFill>
                  <a:srgbClr val="172B4D"/>
                </a:solidFill>
                <a:highlight>
                  <a:srgbClr val="FFFFFF"/>
                </a:highlight>
                <a:latin typeface="Roboto"/>
                <a:ea typeface="Roboto"/>
                <a:cs typeface="Roboto"/>
                <a:sym typeface="Roboto"/>
              </a:rPr>
              <a:t>Orchestration Event</a:t>
            </a:r>
            <a:r>
              <a:rPr lang="en-GB" sz="1200">
                <a:solidFill>
                  <a:srgbClr val="172B4D"/>
                </a:solidFill>
                <a:highlight>
                  <a:srgbClr val="FFFFFF"/>
                </a:highlight>
                <a:latin typeface="Roboto"/>
                <a:ea typeface="Roboto"/>
                <a:cs typeface="Roboto"/>
                <a:sym typeface="Roboto"/>
              </a:rPr>
              <a:t> which is sent by an external system.</a:t>
            </a:r>
            <a:endParaRPr sz="1200">
              <a:solidFill>
                <a:srgbClr val="172B4D"/>
              </a:solidFill>
              <a:highlight>
                <a:srgbClr val="FFFFFF"/>
              </a:highlight>
              <a:latin typeface="Roboto"/>
              <a:ea typeface="Roboto"/>
              <a:cs typeface="Roboto"/>
              <a:sym typeface="Roboto"/>
            </a:endParaRPr>
          </a:p>
          <a:p>
            <a:pPr indent="0" lvl="0" marL="0" marR="0" rtl="0" algn="l">
              <a:lnSpc>
                <a:spcPct val="150000"/>
              </a:lnSpc>
              <a:spcBef>
                <a:spcPts val="0"/>
              </a:spcBef>
              <a:spcAft>
                <a:spcPts val="0"/>
              </a:spcAft>
              <a:buNone/>
            </a:pPr>
            <a:r>
              <a:rPr lang="en-GB" sz="1200">
                <a:solidFill>
                  <a:srgbClr val="172B4D"/>
                </a:solidFill>
                <a:highlight>
                  <a:srgbClr val="FFFFFF"/>
                </a:highlight>
                <a:latin typeface="Roboto"/>
                <a:ea typeface="Roboto"/>
                <a:cs typeface="Roboto"/>
                <a:sym typeface="Roboto"/>
              </a:rPr>
              <a:t>To investigate the payload and the result of the event execution the browser’s Developer Tools can be used</a:t>
            </a:r>
            <a:endParaRPr sz="1200">
              <a:latin typeface="Lato"/>
              <a:ea typeface="Lato"/>
              <a:cs typeface="Lato"/>
              <a:sym typeface="Lato"/>
            </a:endParaRPr>
          </a:p>
        </p:txBody>
      </p:sp>
      <p:sp>
        <p:nvSpPr>
          <p:cNvPr id="870" name="Google Shape;870;p91"/>
          <p:cNvSpPr txBox="1"/>
          <p:nvPr>
            <p:ph type="title"/>
          </p:nvPr>
        </p:nvSpPr>
        <p:spPr>
          <a:xfrm>
            <a:off x="354082" y="288753"/>
            <a:ext cx="7736100" cy="343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GB"/>
              <a:t>User Actions</a:t>
            </a:r>
            <a:endParaRPr/>
          </a:p>
        </p:txBody>
      </p:sp>
      <p:pic>
        <p:nvPicPr>
          <p:cNvPr id="871" name="Google Shape;871;p91"/>
          <p:cNvPicPr preferRelativeResize="0"/>
          <p:nvPr/>
        </p:nvPicPr>
        <p:blipFill>
          <a:blip r:embed="rId3">
            <a:alphaModFix/>
          </a:blip>
          <a:stretch>
            <a:fillRect/>
          </a:stretch>
        </p:blipFill>
        <p:spPr>
          <a:xfrm>
            <a:off x="1346638" y="2023475"/>
            <a:ext cx="6450737" cy="2973124"/>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5" name="Shape 875"/>
        <p:cNvGrpSpPr/>
        <p:nvPr/>
      </p:nvGrpSpPr>
      <p:grpSpPr>
        <a:xfrm>
          <a:off x="0" y="0"/>
          <a:ext cx="0" cy="0"/>
          <a:chOff x="0" y="0"/>
          <a:chExt cx="0" cy="0"/>
        </a:xfrm>
      </p:grpSpPr>
      <p:sp>
        <p:nvSpPr>
          <p:cNvPr id="876" name="Google Shape;876;p92"/>
          <p:cNvSpPr txBox="1"/>
          <p:nvPr>
            <p:ph type="title"/>
          </p:nvPr>
        </p:nvSpPr>
        <p:spPr>
          <a:xfrm>
            <a:off x="354082" y="288753"/>
            <a:ext cx="7736100" cy="343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GB"/>
              <a:t>Event API - Async vs. Sync</a:t>
            </a:r>
            <a:endParaRPr/>
          </a:p>
        </p:txBody>
      </p:sp>
      <p:sp>
        <p:nvSpPr>
          <p:cNvPr id="877" name="Google Shape;877;p92"/>
          <p:cNvSpPr txBox="1"/>
          <p:nvPr>
            <p:ph idx="1" type="body"/>
          </p:nvPr>
        </p:nvSpPr>
        <p:spPr>
          <a:xfrm>
            <a:off x="352600" y="943124"/>
            <a:ext cx="3982500" cy="563400"/>
          </a:xfrm>
          <a:prstGeom prst="rect">
            <a:avLst/>
          </a:prstGeom>
          <a:noFill/>
          <a:ln>
            <a:noFill/>
          </a:ln>
        </p:spPr>
        <p:txBody>
          <a:bodyPr anchorCtr="0" anchor="ctr" bIns="91425" lIns="91425" spcFirstLastPara="1" rIns="91425" wrap="square" tIns="91425">
            <a:noAutofit/>
          </a:bodyPr>
          <a:lstStyle/>
          <a:p>
            <a:pPr indent="0" lvl="0" marL="0" rtl="0" algn="l">
              <a:lnSpc>
                <a:spcPct val="150000"/>
              </a:lnSpc>
              <a:spcBef>
                <a:spcPts val="0"/>
              </a:spcBef>
              <a:spcAft>
                <a:spcPts val="0"/>
              </a:spcAft>
              <a:buNone/>
            </a:pPr>
            <a:r>
              <a:rPr lang="en-GB" sz="1500">
                <a:latin typeface="Lato"/>
                <a:ea typeface="Lato"/>
                <a:cs typeface="Lato"/>
                <a:sym typeface="Lato"/>
              </a:rPr>
              <a:t>Async</a:t>
            </a:r>
            <a:endParaRPr sz="1500">
              <a:latin typeface="Lato"/>
              <a:ea typeface="Lato"/>
              <a:cs typeface="Lato"/>
              <a:sym typeface="Lato"/>
            </a:endParaRPr>
          </a:p>
        </p:txBody>
      </p:sp>
      <p:sp>
        <p:nvSpPr>
          <p:cNvPr id="878" name="Google Shape;878;p92"/>
          <p:cNvSpPr txBox="1"/>
          <p:nvPr>
            <p:ph idx="2" type="body"/>
          </p:nvPr>
        </p:nvSpPr>
        <p:spPr>
          <a:xfrm>
            <a:off x="4806645" y="943124"/>
            <a:ext cx="3982500" cy="563400"/>
          </a:xfrm>
          <a:prstGeom prst="rect">
            <a:avLst/>
          </a:prstGeom>
        </p:spPr>
        <p:txBody>
          <a:bodyPr anchorCtr="0" anchor="ctr" bIns="45700" lIns="91425" spcFirstLastPara="1" rIns="90000" wrap="square" tIns="45700">
            <a:noAutofit/>
          </a:bodyPr>
          <a:lstStyle/>
          <a:p>
            <a:pPr indent="0" lvl="0" marL="0" rtl="0" algn="l">
              <a:spcBef>
                <a:spcPts val="300"/>
              </a:spcBef>
              <a:spcAft>
                <a:spcPts val="0"/>
              </a:spcAft>
              <a:buNone/>
            </a:pPr>
            <a:r>
              <a:rPr lang="en-GB"/>
              <a:t>Sync</a:t>
            </a:r>
            <a:endParaRPr/>
          </a:p>
        </p:txBody>
      </p:sp>
      <p:sp>
        <p:nvSpPr>
          <p:cNvPr id="879" name="Google Shape;879;p92"/>
          <p:cNvSpPr txBox="1"/>
          <p:nvPr>
            <p:ph idx="3" type="body"/>
          </p:nvPr>
        </p:nvSpPr>
        <p:spPr>
          <a:xfrm>
            <a:off x="353696" y="1658412"/>
            <a:ext cx="3981300" cy="2990100"/>
          </a:xfrm>
          <a:prstGeom prst="rect">
            <a:avLst/>
          </a:prstGeom>
        </p:spPr>
        <p:txBody>
          <a:bodyPr anchorCtr="0" anchor="t" bIns="45700" lIns="91425" spcFirstLastPara="1" rIns="90000" wrap="square" tIns="45700">
            <a:noAutofit/>
          </a:bodyPr>
          <a:lstStyle/>
          <a:p>
            <a:pPr indent="-314325" lvl="0" marL="457200" rtl="0" algn="l">
              <a:spcBef>
                <a:spcPts val="300"/>
              </a:spcBef>
              <a:spcAft>
                <a:spcPts val="0"/>
              </a:spcAft>
              <a:buSzPts val="1350"/>
              <a:buChar char="●"/>
            </a:pPr>
            <a:r>
              <a:rPr lang="en-GB"/>
              <a:t>Recommended integration approach</a:t>
            </a:r>
            <a:endParaRPr/>
          </a:p>
          <a:p>
            <a:pPr indent="0" lvl="0" marL="457200" rtl="0" algn="l">
              <a:spcBef>
                <a:spcPts val="300"/>
              </a:spcBef>
              <a:spcAft>
                <a:spcPts val="0"/>
              </a:spcAft>
              <a:buNone/>
            </a:pPr>
            <a:r>
              <a:t/>
            </a:r>
            <a:endParaRPr/>
          </a:p>
          <a:p>
            <a:pPr indent="-314325" lvl="0" marL="457200" rtl="0" algn="l">
              <a:spcBef>
                <a:spcPts val="300"/>
              </a:spcBef>
              <a:spcAft>
                <a:spcPts val="0"/>
              </a:spcAft>
              <a:buSzPts val="1350"/>
              <a:buChar char="●"/>
            </a:pPr>
            <a:r>
              <a:rPr lang="en-GB"/>
              <a:t>Asynchronous processing of the event</a:t>
            </a:r>
            <a:endParaRPr/>
          </a:p>
          <a:p>
            <a:pPr indent="-314325" lvl="1" marL="914400" rtl="0" algn="l">
              <a:spcBef>
                <a:spcPts val="0"/>
              </a:spcBef>
              <a:spcAft>
                <a:spcPts val="0"/>
              </a:spcAft>
              <a:buSzPts val="1350"/>
              <a:buChar char="○"/>
            </a:pPr>
            <a:r>
              <a:rPr lang="en-GB"/>
              <a:t>Event Id returned as a response</a:t>
            </a:r>
            <a:endParaRPr/>
          </a:p>
          <a:p>
            <a:pPr indent="-314325" lvl="1" marL="914400" rtl="0" algn="l">
              <a:spcBef>
                <a:spcPts val="0"/>
              </a:spcBef>
              <a:spcAft>
                <a:spcPts val="0"/>
              </a:spcAft>
              <a:buSzPts val="1350"/>
              <a:buChar char="○"/>
            </a:pPr>
            <a:r>
              <a:rPr lang="en-GB"/>
              <a:t>Always returns a HTTP 200 response</a:t>
            </a:r>
            <a:endParaRPr/>
          </a:p>
          <a:p>
            <a:pPr indent="-314325" lvl="1" marL="914400" rtl="0" algn="l">
              <a:spcBef>
                <a:spcPts val="0"/>
              </a:spcBef>
              <a:spcAft>
                <a:spcPts val="0"/>
              </a:spcAft>
              <a:buSzPts val="1350"/>
              <a:buChar char="○"/>
            </a:pPr>
            <a:r>
              <a:rPr lang="en-GB"/>
              <a:t>Event status can be queried</a:t>
            </a:r>
            <a:endParaRPr/>
          </a:p>
          <a:p>
            <a:pPr indent="0" lvl="0" marL="914400" rtl="0" algn="l">
              <a:spcBef>
                <a:spcPts val="300"/>
              </a:spcBef>
              <a:spcAft>
                <a:spcPts val="0"/>
              </a:spcAft>
              <a:buNone/>
            </a:pPr>
            <a:r>
              <a:t/>
            </a:r>
            <a:endParaRPr/>
          </a:p>
          <a:p>
            <a:pPr indent="-314325" lvl="0" marL="457200" rtl="0" algn="l">
              <a:spcBef>
                <a:spcPts val="300"/>
              </a:spcBef>
              <a:spcAft>
                <a:spcPts val="0"/>
              </a:spcAft>
              <a:buSzPts val="1350"/>
              <a:buChar char="●"/>
            </a:pPr>
            <a:r>
              <a:rPr lang="en-GB"/>
              <a:t>Allows the Fluent platform to scale</a:t>
            </a:r>
            <a:endParaRPr/>
          </a:p>
        </p:txBody>
      </p:sp>
      <p:sp>
        <p:nvSpPr>
          <p:cNvPr id="880" name="Google Shape;880;p92"/>
          <p:cNvSpPr txBox="1"/>
          <p:nvPr>
            <p:ph idx="4" type="body"/>
          </p:nvPr>
        </p:nvSpPr>
        <p:spPr>
          <a:xfrm>
            <a:off x="4806644" y="1658412"/>
            <a:ext cx="3982500" cy="2990100"/>
          </a:xfrm>
          <a:prstGeom prst="rect">
            <a:avLst/>
          </a:prstGeom>
        </p:spPr>
        <p:txBody>
          <a:bodyPr anchorCtr="0" anchor="t" bIns="45700" lIns="91425" spcFirstLastPara="1" rIns="90000" wrap="square" tIns="45700">
            <a:noAutofit/>
          </a:bodyPr>
          <a:lstStyle/>
          <a:p>
            <a:pPr indent="-314325" lvl="0" marL="457200" rtl="0" algn="l">
              <a:spcBef>
                <a:spcPts val="300"/>
              </a:spcBef>
              <a:spcAft>
                <a:spcPts val="0"/>
              </a:spcAft>
              <a:buSzPts val="1350"/>
              <a:buChar char="●"/>
            </a:pPr>
            <a:r>
              <a:rPr lang="en-GB"/>
              <a:t>Recommended integration for user based actions</a:t>
            </a:r>
            <a:br>
              <a:rPr lang="en-GB"/>
            </a:br>
            <a:endParaRPr/>
          </a:p>
          <a:p>
            <a:pPr indent="-314325" lvl="0" marL="457200" rtl="0" algn="l">
              <a:spcBef>
                <a:spcPts val="0"/>
              </a:spcBef>
              <a:spcAft>
                <a:spcPts val="0"/>
              </a:spcAft>
              <a:buSzPts val="1350"/>
              <a:buChar char="●"/>
            </a:pPr>
            <a:r>
              <a:rPr lang="en-GB"/>
              <a:t> Synchronous processing of the event</a:t>
            </a:r>
            <a:endParaRPr/>
          </a:p>
          <a:p>
            <a:pPr indent="-314325" lvl="1" marL="914400" rtl="0" algn="l">
              <a:spcBef>
                <a:spcPts val="0"/>
              </a:spcBef>
              <a:spcAft>
                <a:spcPts val="0"/>
              </a:spcAft>
              <a:buSzPts val="1350"/>
              <a:buChar char="○"/>
            </a:pPr>
            <a:r>
              <a:rPr lang="en-GB"/>
              <a:t>Full workflow branch is executed</a:t>
            </a:r>
            <a:endParaRPr/>
          </a:p>
          <a:p>
            <a:pPr indent="-314325" lvl="1" marL="914400" rtl="0" algn="l">
              <a:spcBef>
                <a:spcPts val="0"/>
              </a:spcBef>
              <a:spcAft>
                <a:spcPts val="0"/>
              </a:spcAft>
              <a:buSzPts val="1350"/>
              <a:buChar char="○"/>
            </a:pPr>
            <a:r>
              <a:rPr lang="en-GB"/>
              <a:t>Returns a HTTP 200 response for successful processing</a:t>
            </a:r>
            <a:endParaRPr/>
          </a:p>
          <a:p>
            <a:pPr indent="-314325" lvl="1" marL="914400" rtl="0" algn="l">
              <a:spcBef>
                <a:spcPts val="0"/>
              </a:spcBef>
              <a:spcAft>
                <a:spcPts val="0"/>
              </a:spcAft>
              <a:buSzPts val="1350"/>
              <a:buChar char="○"/>
            </a:pPr>
            <a:r>
              <a:rPr lang="en-GB"/>
              <a:t>Returns a HTTP 404 for a NO_MATCH or FAILED</a:t>
            </a:r>
            <a:endParaRPr/>
          </a:p>
          <a:p>
            <a:pPr indent="0" lvl="0" marL="457200" rtl="0" algn="l">
              <a:spcBef>
                <a:spcPts val="300"/>
              </a:spcBef>
              <a:spcAft>
                <a:spcPts val="0"/>
              </a:spcAft>
              <a:buNone/>
            </a:pPr>
            <a:r>
              <a:rPr lang="en-GB"/>
              <a:t> </a:t>
            </a:r>
            <a:endParaRPr/>
          </a:p>
          <a:p>
            <a:pPr indent="-314325" lvl="0" marL="457200" rtl="0" algn="l">
              <a:spcBef>
                <a:spcPts val="300"/>
              </a:spcBef>
              <a:spcAft>
                <a:spcPts val="0"/>
              </a:spcAft>
              <a:buSzPts val="1350"/>
              <a:buChar char="●"/>
            </a:pPr>
            <a:r>
              <a:rPr lang="en-GB"/>
              <a:t>Reserves resources in the Fluent platform if available</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4" name="Shape 884"/>
        <p:cNvGrpSpPr/>
        <p:nvPr/>
      </p:nvGrpSpPr>
      <p:grpSpPr>
        <a:xfrm>
          <a:off x="0" y="0"/>
          <a:ext cx="0" cy="0"/>
          <a:chOff x="0" y="0"/>
          <a:chExt cx="0" cy="0"/>
        </a:xfrm>
      </p:grpSpPr>
      <p:sp>
        <p:nvSpPr>
          <p:cNvPr id="885" name="Google Shape;885;p93"/>
          <p:cNvSpPr txBox="1"/>
          <p:nvPr>
            <p:ph idx="1" type="body"/>
          </p:nvPr>
        </p:nvSpPr>
        <p:spPr>
          <a:xfrm>
            <a:off x="358778" y="1142255"/>
            <a:ext cx="8426400" cy="3476100"/>
          </a:xfrm>
          <a:prstGeom prst="rect">
            <a:avLst/>
          </a:prstGeom>
          <a:noFill/>
          <a:ln>
            <a:noFill/>
          </a:ln>
        </p:spPr>
        <p:txBody>
          <a:bodyPr anchorCtr="0" anchor="t" bIns="91425" lIns="91425" spcFirstLastPara="1" rIns="91425" wrap="square" tIns="91425">
            <a:noAutofit/>
          </a:bodyPr>
          <a:lstStyle/>
          <a:p>
            <a:pPr indent="-323850" lvl="0" marL="457200" marR="0" rtl="0" algn="l">
              <a:lnSpc>
                <a:spcPct val="150000"/>
              </a:lnSpc>
              <a:spcBef>
                <a:spcPts val="0"/>
              </a:spcBef>
              <a:spcAft>
                <a:spcPts val="0"/>
              </a:spcAft>
              <a:buClr>
                <a:schemeClr val="accent6"/>
              </a:buClr>
              <a:buSzPts val="1500"/>
              <a:buFont typeface="Lato"/>
              <a:buChar char="•"/>
            </a:pPr>
            <a:r>
              <a:rPr lang="en-GB">
                <a:solidFill>
                  <a:schemeClr val="dk1"/>
                </a:solidFill>
                <a:latin typeface="Lato"/>
                <a:ea typeface="Lato"/>
                <a:cs typeface="Lato"/>
                <a:sym typeface="Lato"/>
              </a:rPr>
              <a:t>P</a:t>
            </a:r>
            <a:r>
              <a:rPr lang="en-GB">
                <a:solidFill>
                  <a:schemeClr val="dk1"/>
                </a:solidFill>
                <a:latin typeface="Lato"/>
                <a:ea typeface="Lato"/>
                <a:cs typeface="Lato"/>
                <a:sym typeface="Lato"/>
              </a:rPr>
              <a:t>rovides the mechanism for pushing real-time updates to external systems</a:t>
            </a:r>
            <a:endParaRPr>
              <a:solidFill>
                <a:schemeClr val="dk1"/>
              </a:solidFill>
              <a:latin typeface="Lato"/>
              <a:ea typeface="Lato"/>
              <a:cs typeface="Lato"/>
              <a:sym typeface="Lato"/>
            </a:endParaRPr>
          </a:p>
          <a:p>
            <a:pPr indent="-323850" lvl="0" marL="457200" marR="0" rtl="0" algn="l">
              <a:lnSpc>
                <a:spcPct val="150000"/>
              </a:lnSpc>
              <a:spcBef>
                <a:spcPts val="0"/>
              </a:spcBef>
              <a:spcAft>
                <a:spcPts val="0"/>
              </a:spcAft>
              <a:buClr>
                <a:schemeClr val="accent6"/>
              </a:buClr>
              <a:buSzPts val="1500"/>
              <a:buFont typeface="Lato"/>
              <a:buChar char="•"/>
            </a:pPr>
            <a:r>
              <a:rPr lang="en-GB">
                <a:solidFill>
                  <a:schemeClr val="dk1"/>
                </a:solidFill>
                <a:latin typeface="Lato"/>
                <a:ea typeface="Lato"/>
                <a:cs typeface="Lato"/>
                <a:sym typeface="Lato"/>
              </a:rPr>
              <a:t>Performs a HTTP POST to</a:t>
            </a:r>
            <a:r>
              <a:rPr lang="en-GB">
                <a:solidFill>
                  <a:schemeClr val="dk1"/>
                </a:solidFill>
                <a:latin typeface="Lato"/>
                <a:ea typeface="Lato"/>
                <a:cs typeface="Lato"/>
                <a:sym typeface="Lato"/>
              </a:rPr>
              <a:t> an external public API endpoint</a:t>
            </a:r>
            <a:endParaRPr>
              <a:solidFill>
                <a:schemeClr val="dk1"/>
              </a:solidFill>
              <a:latin typeface="Lato"/>
              <a:ea typeface="Lato"/>
              <a:cs typeface="Lato"/>
              <a:sym typeface="Lato"/>
            </a:endParaRPr>
          </a:p>
          <a:p>
            <a:pPr indent="-323850" lvl="0" marL="457200" marR="0" rtl="0" algn="l">
              <a:lnSpc>
                <a:spcPct val="150000"/>
              </a:lnSpc>
              <a:spcBef>
                <a:spcPts val="0"/>
              </a:spcBef>
              <a:spcAft>
                <a:spcPts val="0"/>
              </a:spcAft>
              <a:buClr>
                <a:schemeClr val="accent6"/>
              </a:buClr>
              <a:buSzPts val="1500"/>
              <a:buFont typeface="Lato"/>
              <a:buChar char="•"/>
            </a:pPr>
            <a:r>
              <a:rPr lang="en-GB">
                <a:solidFill>
                  <a:schemeClr val="dk1"/>
                </a:solidFill>
                <a:latin typeface="Lato"/>
                <a:ea typeface="Lato"/>
                <a:cs typeface="Lato"/>
                <a:sym typeface="Lato"/>
              </a:rPr>
              <a:t>HTTP responses cannot be processed within the workflow</a:t>
            </a:r>
            <a:endParaRPr>
              <a:solidFill>
                <a:schemeClr val="dk1"/>
              </a:solidFill>
              <a:latin typeface="Lato"/>
              <a:ea typeface="Lato"/>
              <a:cs typeface="Lato"/>
              <a:sym typeface="Lato"/>
            </a:endParaRPr>
          </a:p>
          <a:p>
            <a:pPr indent="-323850" lvl="0" marL="457200" marR="0" rtl="0" algn="l">
              <a:lnSpc>
                <a:spcPct val="150000"/>
              </a:lnSpc>
              <a:spcBef>
                <a:spcPts val="0"/>
              </a:spcBef>
              <a:spcAft>
                <a:spcPts val="0"/>
              </a:spcAft>
              <a:buClr>
                <a:schemeClr val="accent6"/>
              </a:buClr>
              <a:buSzPts val="1500"/>
              <a:buFont typeface="Lato"/>
              <a:buChar char="•"/>
            </a:pPr>
            <a:r>
              <a:rPr lang="en-GB">
                <a:solidFill>
                  <a:schemeClr val="dk1"/>
                </a:solidFill>
                <a:latin typeface="Lato"/>
                <a:ea typeface="Lato"/>
                <a:cs typeface="Lato"/>
                <a:sym typeface="Lato"/>
              </a:rPr>
              <a:t>Payload is a Fluent Event with customisable attributes</a:t>
            </a:r>
            <a:endParaRPr>
              <a:solidFill>
                <a:schemeClr val="dk1"/>
              </a:solidFill>
              <a:latin typeface="Lato"/>
              <a:ea typeface="Lato"/>
              <a:cs typeface="Lato"/>
              <a:sym typeface="Lato"/>
            </a:endParaRPr>
          </a:p>
          <a:p>
            <a:pPr indent="-323850" lvl="0" marL="457200" marR="0" rtl="0" algn="l">
              <a:lnSpc>
                <a:spcPct val="150000"/>
              </a:lnSpc>
              <a:spcBef>
                <a:spcPts val="0"/>
              </a:spcBef>
              <a:spcAft>
                <a:spcPts val="0"/>
              </a:spcAft>
              <a:buClr>
                <a:schemeClr val="accent6"/>
              </a:buClr>
              <a:buSzPts val="1500"/>
              <a:buFont typeface="Lato"/>
              <a:buChar char="•"/>
            </a:pPr>
            <a:r>
              <a:rPr lang="en-GB">
                <a:solidFill>
                  <a:schemeClr val="dk1"/>
                </a:solidFill>
                <a:latin typeface="Lato"/>
                <a:ea typeface="Lato"/>
                <a:cs typeface="Lato"/>
                <a:sym typeface="Lato"/>
              </a:rPr>
              <a:t>Signed with MD5 and SHA256 signature (public keys &amp; sample code available on Lingo)</a:t>
            </a:r>
            <a:endParaRPr>
              <a:solidFill>
                <a:schemeClr val="dk1"/>
              </a:solidFill>
              <a:latin typeface="Lato"/>
              <a:ea typeface="Lato"/>
              <a:cs typeface="Lato"/>
              <a:sym typeface="Lato"/>
            </a:endParaRPr>
          </a:p>
          <a:p>
            <a:pPr indent="-323850" lvl="0" marL="457200" marR="0" rtl="0" algn="l">
              <a:lnSpc>
                <a:spcPct val="150000"/>
              </a:lnSpc>
              <a:spcBef>
                <a:spcPts val="0"/>
              </a:spcBef>
              <a:spcAft>
                <a:spcPts val="0"/>
              </a:spcAft>
              <a:buClr>
                <a:schemeClr val="accent6"/>
              </a:buClr>
              <a:buSzPts val="1500"/>
              <a:buFont typeface="Lato"/>
              <a:buChar char="•"/>
            </a:pPr>
            <a:r>
              <a:rPr lang="en-GB">
                <a:solidFill>
                  <a:schemeClr val="dk1"/>
                </a:solidFill>
                <a:latin typeface="Lato"/>
                <a:ea typeface="Lato"/>
                <a:cs typeface="Lato"/>
                <a:sym typeface="Lato"/>
              </a:rPr>
              <a:t>No IP whitelisting</a:t>
            </a:r>
            <a:endParaRPr>
              <a:solidFill>
                <a:schemeClr val="dk1"/>
              </a:solidFill>
              <a:latin typeface="Lato"/>
              <a:ea typeface="Lato"/>
              <a:cs typeface="Lato"/>
              <a:sym typeface="Lato"/>
            </a:endParaRPr>
          </a:p>
          <a:p>
            <a:pPr indent="-323850" lvl="0" marL="457200" marR="0" rtl="0" algn="l">
              <a:lnSpc>
                <a:spcPct val="150000"/>
              </a:lnSpc>
              <a:spcBef>
                <a:spcPts val="0"/>
              </a:spcBef>
              <a:spcAft>
                <a:spcPts val="0"/>
              </a:spcAft>
              <a:buClr>
                <a:schemeClr val="accent6"/>
              </a:buClr>
              <a:buSzPts val="1500"/>
              <a:buFont typeface="Lato"/>
              <a:buChar char="•"/>
            </a:pPr>
            <a:r>
              <a:rPr lang="en-GB">
                <a:solidFill>
                  <a:schemeClr val="dk1"/>
                </a:solidFill>
                <a:latin typeface="Lato"/>
                <a:ea typeface="Lato"/>
                <a:cs typeface="Lato"/>
                <a:sym typeface="Lato"/>
              </a:rPr>
              <a:t>Retry  mechanism</a:t>
            </a:r>
            <a:endParaRPr>
              <a:solidFill>
                <a:schemeClr val="dk1"/>
              </a:solidFill>
              <a:latin typeface="Lato"/>
              <a:ea typeface="Lato"/>
              <a:cs typeface="Lato"/>
              <a:sym typeface="Lato"/>
            </a:endParaRPr>
          </a:p>
          <a:p>
            <a:pPr indent="-323850" lvl="1" marL="914400" marR="0" rtl="0" algn="l">
              <a:lnSpc>
                <a:spcPct val="150000"/>
              </a:lnSpc>
              <a:spcBef>
                <a:spcPts val="0"/>
              </a:spcBef>
              <a:spcAft>
                <a:spcPts val="0"/>
              </a:spcAft>
              <a:buClr>
                <a:schemeClr val="accent6"/>
              </a:buClr>
              <a:buSzPts val="1500"/>
              <a:buFont typeface="Lato"/>
              <a:buChar char="•"/>
            </a:pPr>
            <a:r>
              <a:rPr lang="en-GB">
                <a:solidFill>
                  <a:schemeClr val="dk1"/>
                </a:solidFill>
                <a:latin typeface="Lato"/>
                <a:ea typeface="Lato"/>
                <a:cs typeface="Lato"/>
                <a:sym typeface="Lato"/>
              </a:rPr>
              <a:t>3 retries</a:t>
            </a:r>
            <a:endParaRPr>
              <a:solidFill>
                <a:schemeClr val="dk1"/>
              </a:solidFill>
              <a:latin typeface="Lato"/>
              <a:ea typeface="Lato"/>
              <a:cs typeface="Lato"/>
              <a:sym typeface="Lato"/>
            </a:endParaRPr>
          </a:p>
          <a:p>
            <a:pPr indent="-323850" lvl="1" marL="914400" marR="0" rtl="0" algn="l">
              <a:lnSpc>
                <a:spcPct val="150000"/>
              </a:lnSpc>
              <a:spcBef>
                <a:spcPts val="0"/>
              </a:spcBef>
              <a:spcAft>
                <a:spcPts val="0"/>
              </a:spcAft>
              <a:buClr>
                <a:schemeClr val="accent6"/>
              </a:buClr>
              <a:buSzPts val="1500"/>
              <a:buFont typeface="Lato"/>
              <a:buChar char="•"/>
            </a:pPr>
            <a:r>
              <a:rPr lang="en-GB">
                <a:solidFill>
                  <a:schemeClr val="dk1"/>
                </a:solidFill>
                <a:latin typeface="Lato"/>
                <a:ea typeface="Lato"/>
                <a:cs typeface="Lato"/>
                <a:sym typeface="Lato"/>
              </a:rPr>
              <a:t>2s, 4s, 8s retry interval</a:t>
            </a:r>
            <a:endParaRPr>
              <a:solidFill>
                <a:schemeClr val="dk1"/>
              </a:solidFill>
              <a:latin typeface="Lato"/>
              <a:ea typeface="Lato"/>
              <a:cs typeface="Lato"/>
              <a:sym typeface="Lato"/>
            </a:endParaRPr>
          </a:p>
          <a:p>
            <a:pPr indent="-323850" lvl="1" marL="914400" marR="0" rtl="0" algn="l">
              <a:lnSpc>
                <a:spcPct val="150000"/>
              </a:lnSpc>
              <a:spcBef>
                <a:spcPts val="0"/>
              </a:spcBef>
              <a:spcAft>
                <a:spcPts val="0"/>
              </a:spcAft>
              <a:buClr>
                <a:schemeClr val="accent6"/>
              </a:buClr>
              <a:buSzPts val="1500"/>
              <a:buFont typeface="Lato"/>
              <a:buChar char="•"/>
            </a:pPr>
            <a:r>
              <a:rPr lang="en-GB">
                <a:solidFill>
                  <a:schemeClr val="dk1"/>
                </a:solidFill>
                <a:latin typeface="Lato"/>
                <a:ea typeface="Lato"/>
                <a:cs typeface="Lato"/>
                <a:sym typeface="Lato"/>
              </a:rPr>
              <a:t>10s connection timeout &amp; 10s read timeout</a:t>
            </a:r>
            <a:br>
              <a:rPr lang="en-GB">
                <a:solidFill>
                  <a:schemeClr val="dk1"/>
                </a:solidFill>
                <a:latin typeface="Lato"/>
                <a:ea typeface="Lato"/>
                <a:cs typeface="Lato"/>
                <a:sym typeface="Lato"/>
              </a:rPr>
            </a:br>
            <a:endParaRPr sz="1500">
              <a:solidFill>
                <a:schemeClr val="dk1"/>
              </a:solidFill>
              <a:latin typeface="Lato"/>
              <a:ea typeface="Lato"/>
              <a:cs typeface="Lato"/>
              <a:sym typeface="Lato"/>
            </a:endParaRPr>
          </a:p>
        </p:txBody>
      </p:sp>
      <p:sp>
        <p:nvSpPr>
          <p:cNvPr id="886" name="Google Shape;886;p93"/>
          <p:cNvSpPr txBox="1"/>
          <p:nvPr/>
        </p:nvSpPr>
        <p:spPr>
          <a:xfrm>
            <a:off x="311700" y="4488675"/>
            <a:ext cx="7091700" cy="6984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A9E0"/>
              </a:solidFill>
              <a:latin typeface="Lato"/>
              <a:ea typeface="Lato"/>
              <a:cs typeface="Lato"/>
              <a:sym typeface="Lato"/>
            </a:endParaRPr>
          </a:p>
        </p:txBody>
      </p:sp>
      <p:sp>
        <p:nvSpPr>
          <p:cNvPr id="887" name="Google Shape;887;p93"/>
          <p:cNvSpPr txBox="1"/>
          <p:nvPr/>
        </p:nvSpPr>
        <p:spPr>
          <a:xfrm>
            <a:off x="1376375" y="4488675"/>
            <a:ext cx="6391200" cy="415500"/>
          </a:xfrm>
          <a:prstGeom prst="rect">
            <a:avLst/>
          </a:prstGeom>
          <a:noFill/>
          <a:ln>
            <a:noFill/>
          </a:ln>
        </p:spPr>
        <p:txBody>
          <a:bodyPr anchorCtr="0" anchor="t" bIns="91425" lIns="91425" spcFirstLastPara="1" rIns="91425" wrap="square" tIns="91425">
            <a:spAutoFit/>
          </a:bodyPr>
          <a:lstStyle/>
          <a:p>
            <a:pPr indent="0" lvl="0" marL="0" rtl="0" algn="l">
              <a:lnSpc>
                <a:spcPct val="150000"/>
              </a:lnSpc>
              <a:spcBef>
                <a:spcPts val="1600"/>
              </a:spcBef>
              <a:spcAft>
                <a:spcPts val="0"/>
              </a:spcAft>
              <a:buNone/>
            </a:pPr>
            <a:r>
              <a:rPr lang="en-GB" sz="1500" u="sng">
                <a:solidFill>
                  <a:schemeClr val="hlink"/>
                </a:solidFill>
                <a:latin typeface="Lato"/>
                <a:ea typeface="Lato"/>
                <a:cs typeface="Lato"/>
                <a:sym typeface="Lato"/>
                <a:hlinkClick r:id="rId3"/>
              </a:rPr>
              <a:t>https://lingo.fluentcommerce.com/DEVELOPERS/integration/webhooks/</a:t>
            </a:r>
            <a:endParaRPr/>
          </a:p>
        </p:txBody>
      </p:sp>
      <p:sp>
        <p:nvSpPr>
          <p:cNvPr id="888" name="Google Shape;888;p93"/>
          <p:cNvSpPr txBox="1"/>
          <p:nvPr>
            <p:ph idx="4294967295" type="title"/>
          </p:nvPr>
        </p:nvSpPr>
        <p:spPr>
          <a:xfrm>
            <a:off x="429816" y="186122"/>
            <a:ext cx="8355300" cy="467700"/>
          </a:xfrm>
          <a:prstGeom prst="rect">
            <a:avLst/>
          </a:prstGeom>
          <a:noFill/>
          <a:ln>
            <a:noFill/>
          </a:ln>
        </p:spPr>
        <p:txBody>
          <a:bodyPr anchorCtr="0" anchor="ctr" bIns="25700" lIns="51425" spcFirstLastPara="1" rIns="51425" wrap="square" tIns="25700">
            <a:noAutofit/>
          </a:bodyPr>
          <a:lstStyle/>
          <a:p>
            <a:pPr indent="0" lvl="0" marL="0" rtl="0" algn="l">
              <a:lnSpc>
                <a:spcPct val="90000"/>
              </a:lnSpc>
              <a:spcBef>
                <a:spcPts val="0"/>
              </a:spcBef>
              <a:spcAft>
                <a:spcPts val="0"/>
              </a:spcAft>
              <a:buClr>
                <a:srgbClr val="4A0A6C"/>
              </a:buClr>
              <a:buSzPts val="1100"/>
              <a:buFont typeface="Calibri"/>
              <a:buNone/>
            </a:pPr>
            <a:r>
              <a:rPr lang="en-GB">
                <a:solidFill>
                  <a:schemeClr val="dk1"/>
                </a:solidFill>
              </a:rPr>
              <a:t>Fluent </a:t>
            </a:r>
            <a:r>
              <a:rPr lang="en-GB"/>
              <a:t>Webhooks</a:t>
            </a:r>
            <a:endParaRPr>
              <a:solidFill>
                <a:schemeClr val="dk1"/>
              </a:solidFill>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2" name="Shape 892"/>
        <p:cNvGrpSpPr/>
        <p:nvPr/>
      </p:nvGrpSpPr>
      <p:grpSpPr>
        <a:xfrm>
          <a:off x="0" y="0"/>
          <a:ext cx="0" cy="0"/>
          <a:chOff x="0" y="0"/>
          <a:chExt cx="0" cy="0"/>
        </a:xfrm>
      </p:grpSpPr>
      <p:sp>
        <p:nvSpPr>
          <p:cNvPr id="893" name="Google Shape;893;p94"/>
          <p:cNvSpPr txBox="1"/>
          <p:nvPr>
            <p:ph type="ctrTitle"/>
          </p:nvPr>
        </p:nvSpPr>
        <p:spPr>
          <a:xfrm>
            <a:off x="358775" y="270988"/>
            <a:ext cx="8426400" cy="558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rgbClr val="4A0A6C"/>
              </a:buClr>
              <a:buSzPts val="1100"/>
              <a:buFont typeface="Calibri"/>
              <a:buNone/>
            </a:pPr>
            <a:r>
              <a:rPr lang="en-GB">
                <a:solidFill>
                  <a:schemeClr val="dk1"/>
                </a:solidFill>
                <a:latin typeface="Arial"/>
                <a:ea typeface="Arial"/>
                <a:cs typeface="Arial"/>
                <a:sym typeface="Arial"/>
              </a:rPr>
              <a:t>Fluent Webhooks - Usage</a:t>
            </a:r>
            <a:endParaRPr>
              <a:solidFill>
                <a:schemeClr val="dk2"/>
              </a:solidFill>
            </a:endParaRPr>
          </a:p>
        </p:txBody>
      </p:sp>
      <p:graphicFrame>
        <p:nvGraphicFramePr>
          <p:cNvPr id="894" name="Google Shape;894;p94"/>
          <p:cNvGraphicFramePr/>
          <p:nvPr/>
        </p:nvGraphicFramePr>
        <p:xfrm>
          <a:off x="358775" y="1032575"/>
          <a:ext cx="3000000" cy="3000000"/>
        </p:xfrm>
        <a:graphic>
          <a:graphicData uri="http://schemas.openxmlformats.org/drawingml/2006/table">
            <a:tbl>
              <a:tblPr>
                <a:noFill/>
                <a:tableStyleId>{39BDC35C-863C-46FA-9D04-180F5D73CF20}</a:tableStyleId>
              </a:tblPr>
              <a:tblGrid>
                <a:gridCol w="1788275"/>
                <a:gridCol w="1100825"/>
                <a:gridCol w="1069525"/>
                <a:gridCol w="4467775"/>
              </a:tblGrid>
              <a:tr h="396200">
                <a:tc>
                  <a:txBody>
                    <a:bodyPr/>
                    <a:lstStyle/>
                    <a:p>
                      <a:pPr indent="0" lvl="0" marL="0" rtl="0" algn="l">
                        <a:spcBef>
                          <a:spcPts val="0"/>
                        </a:spcBef>
                        <a:spcAft>
                          <a:spcPts val="0"/>
                        </a:spcAft>
                        <a:buNone/>
                      </a:pPr>
                      <a:r>
                        <a:rPr b="1" lang="en-GB">
                          <a:solidFill>
                            <a:schemeClr val="lt1"/>
                          </a:solidFill>
                        </a:rPr>
                        <a:t>Use Case</a:t>
                      </a:r>
                      <a:endParaRPr b="1">
                        <a:solidFill>
                          <a:schemeClr val="lt1"/>
                        </a:solidFill>
                      </a:endParaRPr>
                    </a:p>
                  </a:txBody>
                  <a:tcPr marT="91425" marB="91425" marR="91425" marL="91425">
                    <a:solidFill>
                      <a:schemeClr val="dk2"/>
                    </a:solidFill>
                  </a:tcPr>
                </a:tc>
                <a:tc>
                  <a:txBody>
                    <a:bodyPr/>
                    <a:lstStyle/>
                    <a:p>
                      <a:pPr indent="0" lvl="0" marL="0" rtl="0" algn="l">
                        <a:spcBef>
                          <a:spcPts val="0"/>
                        </a:spcBef>
                        <a:spcAft>
                          <a:spcPts val="0"/>
                        </a:spcAft>
                        <a:buNone/>
                      </a:pPr>
                      <a:r>
                        <a:rPr b="1" lang="en-GB">
                          <a:solidFill>
                            <a:schemeClr val="lt1"/>
                          </a:solidFill>
                        </a:rPr>
                        <a:t>Webhook?</a:t>
                      </a:r>
                      <a:endParaRPr b="1">
                        <a:solidFill>
                          <a:schemeClr val="lt1"/>
                        </a:solidFill>
                      </a:endParaRPr>
                    </a:p>
                  </a:txBody>
                  <a:tcPr marT="91425" marB="91425" marR="91425" marL="91425">
                    <a:solidFill>
                      <a:schemeClr val="dk2"/>
                    </a:solidFill>
                  </a:tcPr>
                </a:tc>
                <a:tc>
                  <a:txBody>
                    <a:bodyPr/>
                    <a:lstStyle/>
                    <a:p>
                      <a:pPr indent="0" lvl="0" marL="0" rtl="0" algn="l">
                        <a:spcBef>
                          <a:spcPts val="0"/>
                        </a:spcBef>
                        <a:spcAft>
                          <a:spcPts val="0"/>
                        </a:spcAft>
                        <a:buNone/>
                      </a:pPr>
                      <a:r>
                        <a:rPr b="1" lang="en-GB">
                          <a:solidFill>
                            <a:schemeClr val="lt1"/>
                          </a:solidFill>
                        </a:rPr>
                        <a:t>Event API</a:t>
                      </a:r>
                      <a:endParaRPr b="1">
                        <a:solidFill>
                          <a:schemeClr val="lt1"/>
                        </a:solidFill>
                      </a:endParaRPr>
                    </a:p>
                  </a:txBody>
                  <a:tcPr marT="91425" marB="91425" marR="91425" marL="91425">
                    <a:solidFill>
                      <a:schemeClr val="dk2"/>
                    </a:solidFill>
                  </a:tcPr>
                </a:tc>
                <a:tc>
                  <a:txBody>
                    <a:bodyPr/>
                    <a:lstStyle/>
                    <a:p>
                      <a:pPr indent="0" lvl="0" marL="0" rtl="0" algn="l">
                        <a:spcBef>
                          <a:spcPts val="0"/>
                        </a:spcBef>
                        <a:spcAft>
                          <a:spcPts val="0"/>
                        </a:spcAft>
                        <a:buNone/>
                      </a:pPr>
                      <a:r>
                        <a:rPr b="1" lang="en-GB">
                          <a:solidFill>
                            <a:schemeClr val="lt1"/>
                          </a:solidFill>
                        </a:rPr>
                        <a:t>Examples</a:t>
                      </a:r>
                      <a:endParaRPr b="1">
                        <a:solidFill>
                          <a:schemeClr val="lt1"/>
                        </a:solidFill>
                      </a:endParaRPr>
                    </a:p>
                  </a:txBody>
                  <a:tcPr marT="91425" marB="91425" marR="91425" marL="91425">
                    <a:solidFill>
                      <a:schemeClr val="dk2"/>
                    </a:solidFill>
                  </a:tcPr>
                </a:tc>
              </a:tr>
              <a:tr h="568725">
                <a:tc>
                  <a:txBody>
                    <a:bodyPr/>
                    <a:lstStyle/>
                    <a:p>
                      <a:pPr indent="0" lvl="0" marL="0" rtl="0" algn="l">
                        <a:spcBef>
                          <a:spcPts val="0"/>
                        </a:spcBef>
                        <a:spcAft>
                          <a:spcPts val="0"/>
                        </a:spcAft>
                        <a:buNone/>
                      </a:pPr>
                      <a:r>
                        <a:rPr lang="en-GB"/>
                        <a:t>Real-time updates</a:t>
                      </a:r>
                      <a:endParaRPr/>
                    </a:p>
                  </a:txBody>
                  <a:tcPr marT="91425" marB="91425" marR="91425" marL="91425"/>
                </a:tc>
                <a:tc>
                  <a:txBody>
                    <a:bodyPr/>
                    <a:lstStyle/>
                    <a:p>
                      <a:pPr indent="0" lvl="0" marL="0" rtl="0" algn="l">
                        <a:spcBef>
                          <a:spcPts val="0"/>
                        </a:spcBef>
                        <a:spcAft>
                          <a:spcPts val="0"/>
                        </a:spcAft>
                        <a:buNone/>
                      </a:pPr>
                      <a:r>
                        <a:rPr lang="en-GB"/>
                        <a:t>Yes</a:t>
                      </a:r>
                      <a:endParaRPr/>
                    </a:p>
                  </a:txBody>
                  <a:tcPr marT="91425" marB="91425" marR="91425" marL="91425"/>
                </a:tc>
                <a:tc>
                  <a:txBody>
                    <a:bodyPr/>
                    <a:lstStyle/>
                    <a:p>
                      <a:pPr indent="0" lvl="0" marL="0" rtl="0" algn="l">
                        <a:spcBef>
                          <a:spcPts val="0"/>
                        </a:spcBef>
                        <a:spcAft>
                          <a:spcPts val="0"/>
                        </a:spcAft>
                        <a:buNone/>
                      </a:pPr>
                      <a:r>
                        <a:rPr lang="en-GB"/>
                        <a:t>No</a:t>
                      </a:r>
                      <a:endParaRPr/>
                    </a:p>
                  </a:txBody>
                  <a:tcPr marT="91425" marB="91425" marR="91425" marL="91425"/>
                </a:tc>
                <a:tc>
                  <a:txBody>
                    <a:bodyPr/>
                    <a:lstStyle/>
                    <a:p>
                      <a:pPr indent="0" lvl="0" marL="0" rtl="0" algn="l">
                        <a:spcBef>
                          <a:spcPts val="0"/>
                        </a:spcBef>
                        <a:spcAft>
                          <a:spcPts val="0"/>
                        </a:spcAft>
                        <a:buNone/>
                      </a:pPr>
                      <a:r>
                        <a:rPr lang="en-GB"/>
                        <a:t>Webhooks are perfect for individual orchestrated changes such as Order Status Updates, Shipping Notifications, etc.</a:t>
                      </a:r>
                      <a:endParaRPr/>
                    </a:p>
                  </a:txBody>
                  <a:tcPr marT="91425" marB="91425" marR="91425" marL="91425"/>
                </a:tc>
              </a:tr>
              <a:tr h="810650">
                <a:tc>
                  <a:txBody>
                    <a:bodyPr/>
                    <a:lstStyle/>
                    <a:p>
                      <a:pPr indent="0" lvl="0" marL="0" rtl="0" algn="l">
                        <a:spcBef>
                          <a:spcPts val="0"/>
                        </a:spcBef>
                        <a:spcAft>
                          <a:spcPts val="0"/>
                        </a:spcAft>
                        <a:buNone/>
                      </a:pPr>
                      <a:r>
                        <a:rPr lang="en-GB"/>
                        <a:t>Bulk / High Load Batch Orchestration</a:t>
                      </a:r>
                      <a:endParaRPr/>
                    </a:p>
                  </a:txBody>
                  <a:tcPr marT="91425" marB="91425" marR="91425" marL="91425"/>
                </a:tc>
                <a:tc>
                  <a:txBody>
                    <a:bodyPr/>
                    <a:lstStyle/>
                    <a:p>
                      <a:pPr indent="0" lvl="0" marL="0" rtl="0" algn="l">
                        <a:spcBef>
                          <a:spcPts val="0"/>
                        </a:spcBef>
                        <a:spcAft>
                          <a:spcPts val="0"/>
                        </a:spcAft>
                        <a:buNone/>
                      </a:pPr>
                      <a:r>
                        <a:rPr lang="en-GB"/>
                        <a:t>No</a:t>
                      </a:r>
                      <a:endParaRPr/>
                    </a:p>
                  </a:txBody>
                  <a:tcPr marT="91425" marB="91425" marR="91425" marL="91425"/>
                </a:tc>
                <a:tc>
                  <a:txBody>
                    <a:bodyPr/>
                    <a:lstStyle/>
                    <a:p>
                      <a:pPr indent="0" lvl="0" marL="0" rtl="0" algn="l">
                        <a:spcBef>
                          <a:spcPts val="0"/>
                        </a:spcBef>
                        <a:spcAft>
                          <a:spcPts val="0"/>
                        </a:spcAft>
                        <a:buNone/>
                      </a:pPr>
                      <a:r>
                        <a:rPr lang="en-GB"/>
                        <a:t>Yes</a:t>
                      </a:r>
                      <a:endParaRPr/>
                    </a:p>
                  </a:txBody>
                  <a:tcPr marT="91425" marB="91425" marR="91425" marL="91425"/>
                </a:tc>
                <a:tc>
                  <a:txBody>
                    <a:bodyPr/>
                    <a:lstStyle/>
                    <a:p>
                      <a:pPr indent="0" lvl="0" marL="0" rtl="0" algn="l">
                        <a:spcBef>
                          <a:spcPts val="0"/>
                        </a:spcBef>
                        <a:spcAft>
                          <a:spcPts val="0"/>
                        </a:spcAft>
                        <a:buNone/>
                      </a:pPr>
                      <a:r>
                        <a:rPr lang="en-GB"/>
                        <a:t>Webhooks must NOT be used under high load bulk orchestrations such as Inventory Batches. If required, the Event API may be used to query for information.</a:t>
                      </a:r>
                      <a:endParaRPr/>
                    </a:p>
                  </a:txBody>
                  <a:tcPr marT="91425" marB="91425" marR="91425" marL="91425"/>
                </a:tc>
              </a:tr>
              <a:tr h="1014350">
                <a:tc>
                  <a:txBody>
                    <a:bodyPr/>
                    <a:lstStyle/>
                    <a:p>
                      <a:pPr indent="0" lvl="0" marL="0" rtl="0" algn="l">
                        <a:spcBef>
                          <a:spcPts val="0"/>
                        </a:spcBef>
                        <a:spcAft>
                          <a:spcPts val="0"/>
                        </a:spcAft>
                        <a:buNone/>
                      </a:pPr>
                      <a:r>
                        <a:rPr lang="en-GB"/>
                        <a:t>Polling</a:t>
                      </a:r>
                      <a:endParaRPr/>
                    </a:p>
                  </a:txBody>
                  <a:tcPr marT="91425" marB="91425" marR="91425" marL="91425"/>
                </a:tc>
                <a:tc>
                  <a:txBody>
                    <a:bodyPr/>
                    <a:lstStyle/>
                    <a:p>
                      <a:pPr indent="0" lvl="0" marL="0" rtl="0" algn="l">
                        <a:spcBef>
                          <a:spcPts val="0"/>
                        </a:spcBef>
                        <a:spcAft>
                          <a:spcPts val="0"/>
                        </a:spcAft>
                        <a:buNone/>
                      </a:pPr>
                      <a:r>
                        <a:rPr lang="en-GB"/>
                        <a:t>No</a:t>
                      </a:r>
                      <a:endParaRPr/>
                    </a:p>
                  </a:txBody>
                  <a:tcPr marT="91425" marB="91425" marR="91425" marL="91425"/>
                </a:tc>
                <a:tc>
                  <a:txBody>
                    <a:bodyPr/>
                    <a:lstStyle/>
                    <a:p>
                      <a:pPr indent="0" lvl="0" marL="0" rtl="0" algn="l">
                        <a:spcBef>
                          <a:spcPts val="0"/>
                        </a:spcBef>
                        <a:spcAft>
                          <a:spcPts val="0"/>
                        </a:spcAft>
                        <a:buNone/>
                      </a:pPr>
                      <a:r>
                        <a:rPr lang="en-GB"/>
                        <a:t>Rarely</a:t>
                      </a:r>
                      <a:endParaRPr/>
                    </a:p>
                  </a:txBody>
                  <a:tcPr marT="91425" marB="91425" marR="91425" marL="91425"/>
                </a:tc>
                <a:tc>
                  <a:txBody>
                    <a:bodyPr/>
                    <a:lstStyle/>
                    <a:p>
                      <a:pPr indent="0" lvl="0" marL="0" rtl="0" algn="l">
                        <a:spcBef>
                          <a:spcPts val="0"/>
                        </a:spcBef>
                        <a:spcAft>
                          <a:spcPts val="0"/>
                        </a:spcAft>
                        <a:buNone/>
                      </a:pPr>
                      <a:r>
                        <a:rPr lang="en-GB"/>
                        <a:t>Webhooks should not be used to poll any third party or external system, ever! We do not recommend polling the Fluent Platform via the Event API, however if required, this should be done as optimally as possible, and not too frequently.</a:t>
                      </a:r>
                      <a:endParaRPr/>
                    </a:p>
                  </a:txBody>
                  <a:tcPr marT="91425" marB="91425" marR="91425" marL="91425"/>
                </a:tc>
              </a:tr>
            </a:tbl>
          </a:graphicData>
        </a:graphic>
      </p:graphicFrame>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8" name="Shape 898"/>
        <p:cNvGrpSpPr/>
        <p:nvPr/>
      </p:nvGrpSpPr>
      <p:grpSpPr>
        <a:xfrm>
          <a:off x="0" y="0"/>
          <a:ext cx="0" cy="0"/>
          <a:chOff x="0" y="0"/>
          <a:chExt cx="0" cy="0"/>
        </a:xfrm>
      </p:grpSpPr>
      <p:sp>
        <p:nvSpPr>
          <p:cNvPr id="899" name="Google Shape;899;p95"/>
          <p:cNvSpPr txBox="1"/>
          <p:nvPr>
            <p:ph idx="1" type="body"/>
          </p:nvPr>
        </p:nvSpPr>
        <p:spPr>
          <a:xfrm>
            <a:off x="354083" y="1369219"/>
            <a:ext cx="8435700" cy="3263400"/>
          </a:xfrm>
          <a:prstGeom prst="rect">
            <a:avLst/>
          </a:prstGeom>
          <a:noFill/>
          <a:ln>
            <a:noFill/>
          </a:ln>
        </p:spPr>
        <p:txBody>
          <a:bodyPr anchorCtr="0" anchor="t" bIns="91425" lIns="91425" spcFirstLastPara="1" rIns="91425" wrap="square" tIns="91425">
            <a:noAutofit/>
          </a:bodyPr>
          <a:lstStyle/>
          <a:p>
            <a:pPr indent="-323850" lvl="0" marL="457200" rtl="0" algn="l">
              <a:lnSpc>
                <a:spcPct val="150000"/>
              </a:lnSpc>
              <a:spcBef>
                <a:spcPts val="0"/>
              </a:spcBef>
              <a:spcAft>
                <a:spcPts val="0"/>
              </a:spcAft>
              <a:buSzPts val="1500"/>
              <a:buFont typeface="Lato"/>
              <a:buChar char="•"/>
            </a:pPr>
            <a:r>
              <a:rPr lang="en-GB" sz="1700"/>
              <a:t>Salesforce Commerce Cloud (SFCC)</a:t>
            </a:r>
            <a:endParaRPr sz="1700"/>
          </a:p>
          <a:p>
            <a:pPr indent="-323850" lvl="0" marL="457200" rtl="0" algn="l">
              <a:lnSpc>
                <a:spcPct val="150000"/>
              </a:lnSpc>
              <a:spcBef>
                <a:spcPts val="0"/>
              </a:spcBef>
              <a:spcAft>
                <a:spcPts val="0"/>
              </a:spcAft>
              <a:buSzPts val="1500"/>
              <a:buFont typeface="Lato"/>
              <a:buChar char="•"/>
            </a:pPr>
            <a:r>
              <a:rPr lang="en-GB" sz="1700"/>
              <a:t>Salesforce Service Cloud (SFSC)</a:t>
            </a:r>
            <a:endParaRPr sz="1700"/>
          </a:p>
          <a:p>
            <a:pPr indent="-323850" lvl="0" marL="457200" rtl="0" algn="l">
              <a:lnSpc>
                <a:spcPct val="150000"/>
              </a:lnSpc>
              <a:spcBef>
                <a:spcPts val="0"/>
              </a:spcBef>
              <a:spcAft>
                <a:spcPts val="0"/>
              </a:spcAft>
              <a:buSzPts val="1500"/>
              <a:buFont typeface="Lato"/>
              <a:buChar char="•"/>
            </a:pPr>
            <a:r>
              <a:rPr lang="en-GB" sz="1700"/>
              <a:t>Adobe Commerce</a:t>
            </a:r>
            <a:endParaRPr sz="1700"/>
          </a:p>
          <a:p>
            <a:pPr indent="-323850" lvl="0" marL="457200" rtl="0" algn="l">
              <a:lnSpc>
                <a:spcPct val="150000"/>
              </a:lnSpc>
              <a:spcBef>
                <a:spcPts val="0"/>
              </a:spcBef>
              <a:spcAft>
                <a:spcPts val="0"/>
              </a:spcAft>
              <a:buSzPts val="1500"/>
              <a:buFont typeface="Lato"/>
              <a:buChar char="•"/>
            </a:pPr>
            <a:r>
              <a:rPr lang="en-GB" sz="1700"/>
              <a:t>more to come…</a:t>
            </a:r>
            <a:endParaRPr sz="1700"/>
          </a:p>
          <a:p>
            <a:pPr indent="0" lvl="0" marL="0" rtl="0" algn="ctr">
              <a:lnSpc>
                <a:spcPct val="115000"/>
              </a:lnSpc>
              <a:spcBef>
                <a:spcPts val="1600"/>
              </a:spcBef>
              <a:spcAft>
                <a:spcPts val="0"/>
              </a:spcAft>
              <a:buNone/>
            </a:pPr>
            <a:r>
              <a:rPr lang="en-GB" u="sng">
                <a:solidFill>
                  <a:schemeClr val="hlink"/>
                </a:solidFill>
                <a:hlinkClick r:id="rId3"/>
              </a:rPr>
              <a:t>https://lingo.fluentcommerce.com/configure/connectors/connector-library/</a:t>
            </a:r>
            <a:endParaRPr sz="1700"/>
          </a:p>
        </p:txBody>
      </p:sp>
      <p:sp>
        <p:nvSpPr>
          <p:cNvPr id="900" name="Google Shape;900;p95"/>
          <p:cNvSpPr txBox="1"/>
          <p:nvPr>
            <p:ph type="title"/>
          </p:nvPr>
        </p:nvSpPr>
        <p:spPr>
          <a:xfrm>
            <a:off x="354082" y="288753"/>
            <a:ext cx="7736100" cy="343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2800"/>
              <a:buFont typeface="Arial"/>
              <a:buNone/>
            </a:pPr>
            <a:r>
              <a:rPr lang="en-GB"/>
              <a:t>Fluent Connectors</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4" name="Shape 904"/>
        <p:cNvGrpSpPr/>
        <p:nvPr/>
      </p:nvGrpSpPr>
      <p:grpSpPr>
        <a:xfrm>
          <a:off x="0" y="0"/>
          <a:ext cx="0" cy="0"/>
          <a:chOff x="0" y="0"/>
          <a:chExt cx="0" cy="0"/>
        </a:xfrm>
      </p:grpSpPr>
      <p:sp>
        <p:nvSpPr>
          <p:cNvPr id="905" name="Google Shape;905;p96"/>
          <p:cNvSpPr txBox="1"/>
          <p:nvPr>
            <p:ph idx="1" type="body"/>
          </p:nvPr>
        </p:nvSpPr>
        <p:spPr>
          <a:xfrm>
            <a:off x="360760" y="1857375"/>
            <a:ext cx="5431200" cy="1620900"/>
          </a:xfrm>
          <a:prstGeom prst="rect">
            <a:avLst/>
          </a:prstGeom>
          <a:noFill/>
          <a:ln>
            <a:noFill/>
          </a:ln>
        </p:spPr>
        <p:txBody>
          <a:bodyPr anchorCtr="0" anchor="b" bIns="45700" lIns="91425" spcFirstLastPara="1" rIns="90000" wrap="square" tIns="45700">
            <a:noAutofit/>
          </a:bodyPr>
          <a:lstStyle/>
          <a:p>
            <a:pPr indent="0" lvl="0" marL="0" rtl="0" algn="l">
              <a:spcBef>
                <a:spcPts val="0"/>
              </a:spcBef>
              <a:spcAft>
                <a:spcPts val="0"/>
              </a:spcAft>
              <a:buSzPts val="3000"/>
              <a:buNone/>
            </a:pPr>
            <a:r>
              <a:rPr lang="en-GB" sz="3000">
                <a:solidFill>
                  <a:schemeClr val="lt1"/>
                </a:solidFill>
              </a:rPr>
              <a:t>Integration -  </a:t>
            </a:r>
            <a:br>
              <a:rPr lang="en-GB" sz="3000">
                <a:solidFill>
                  <a:schemeClr val="lt1"/>
                </a:solidFill>
              </a:rPr>
            </a:br>
            <a:r>
              <a:rPr lang="en-GB" sz="3000">
                <a:solidFill>
                  <a:schemeClr val="lt1"/>
                </a:solidFill>
              </a:rPr>
              <a:t>Master Data &amp; Inventory</a:t>
            </a:r>
            <a:endParaRPr>
              <a:solidFill>
                <a:schemeClr val="lt1"/>
              </a:solidFill>
            </a:endParaRPr>
          </a:p>
        </p:txBody>
      </p:sp>
      <p:sp>
        <p:nvSpPr>
          <p:cNvPr id="906" name="Google Shape;906;p96"/>
          <p:cNvSpPr txBox="1"/>
          <p:nvPr>
            <p:ph idx="12" type="sldNum"/>
          </p:nvPr>
        </p:nvSpPr>
        <p:spPr>
          <a:xfrm>
            <a:off x="7086600" y="4767263"/>
            <a:ext cx="2057400" cy="274637"/>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fld id="{00000000-1234-1234-1234-123412341234}" type="slidenum">
              <a:rPr b="0" i="0" lang="en-GB"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
        <p:nvSpPr>
          <p:cNvPr id="907" name="Google Shape;907;p96"/>
          <p:cNvSpPr txBox="1"/>
          <p:nvPr>
            <p:ph idx="2" type="body"/>
          </p:nvPr>
        </p:nvSpPr>
        <p:spPr>
          <a:xfrm>
            <a:off x="353701" y="2335481"/>
            <a:ext cx="2687700" cy="216000"/>
          </a:xfrm>
          <a:prstGeom prst="rect">
            <a:avLst/>
          </a:prstGeom>
          <a:noFill/>
          <a:ln>
            <a:noFill/>
          </a:ln>
        </p:spPr>
        <p:txBody>
          <a:bodyPr anchorCtr="0" anchor="ctr" bIns="45700" lIns="91425" spcFirstLastPara="1" rIns="90000" wrap="square" tIns="45700">
            <a:noAutofit/>
          </a:bodyPr>
          <a:lstStyle/>
          <a:p>
            <a:pPr indent="0" lvl="0" marL="0" rtl="0" algn="l">
              <a:spcBef>
                <a:spcPts val="0"/>
              </a:spcBef>
              <a:spcAft>
                <a:spcPts val="0"/>
              </a:spcAft>
              <a:buSzPts val="1350"/>
              <a:buNone/>
            </a:pPr>
            <a:r>
              <a:rPr lang="en-GB" sz="1350">
                <a:solidFill>
                  <a:schemeClr val="accent5"/>
                </a:solidFill>
              </a:rPr>
              <a:t>SUBJECT 2</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7" name="Shape 517"/>
        <p:cNvGrpSpPr/>
        <p:nvPr/>
      </p:nvGrpSpPr>
      <p:grpSpPr>
        <a:xfrm>
          <a:off x="0" y="0"/>
          <a:ext cx="0" cy="0"/>
          <a:chOff x="0" y="0"/>
          <a:chExt cx="0" cy="0"/>
        </a:xfrm>
      </p:grpSpPr>
      <p:sp>
        <p:nvSpPr>
          <p:cNvPr id="518" name="Google Shape;518;p70"/>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SzPts val="1800"/>
              <a:buNone/>
            </a:pPr>
            <a:r>
              <a:rPr lang="en-GB"/>
              <a:t>Agenda</a:t>
            </a:r>
            <a:endParaRPr sz="2800">
              <a:solidFill>
                <a:srgbClr val="470A68"/>
              </a:solidFill>
              <a:latin typeface="Lato"/>
              <a:ea typeface="Lato"/>
              <a:cs typeface="Lato"/>
              <a:sym typeface="Lato"/>
            </a:endParaRPr>
          </a:p>
          <a:p>
            <a:pPr indent="0" lvl="0" marL="0" rtl="0" algn="l">
              <a:lnSpc>
                <a:spcPct val="90000"/>
              </a:lnSpc>
              <a:spcBef>
                <a:spcPts val="0"/>
              </a:spcBef>
              <a:spcAft>
                <a:spcPts val="0"/>
              </a:spcAft>
              <a:buSzPts val="1800"/>
              <a:buNone/>
            </a:pPr>
            <a:r>
              <a:t/>
            </a:r>
            <a:endParaRPr/>
          </a:p>
        </p:txBody>
      </p:sp>
      <p:sp>
        <p:nvSpPr>
          <p:cNvPr id="519" name="Google Shape;519;p70"/>
          <p:cNvSpPr/>
          <p:nvPr/>
        </p:nvSpPr>
        <p:spPr>
          <a:xfrm>
            <a:off x="1086675" y="1211575"/>
            <a:ext cx="6348600" cy="597900"/>
          </a:xfrm>
          <a:prstGeom prst="rect">
            <a:avLst/>
          </a:prstGeom>
          <a:solidFill>
            <a:srgbClr val="F5F8F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b="0" i="0" lang="en-GB" u="none" cap="none" strike="noStrike">
                <a:solidFill>
                  <a:srgbClr val="000000"/>
                </a:solidFill>
                <a:latin typeface="Arial"/>
                <a:ea typeface="Arial"/>
                <a:cs typeface="Arial"/>
                <a:sym typeface="Arial"/>
              </a:rPr>
              <a:t>Session Introduction &amp; Objectives</a:t>
            </a:r>
            <a:endParaRPr b="1" i="0" u="none" cap="none" strike="noStrike">
              <a:solidFill>
                <a:srgbClr val="000000"/>
              </a:solidFill>
            </a:endParaRPr>
          </a:p>
        </p:txBody>
      </p:sp>
      <p:sp>
        <p:nvSpPr>
          <p:cNvPr id="520" name="Google Shape;520;p70"/>
          <p:cNvSpPr/>
          <p:nvPr/>
        </p:nvSpPr>
        <p:spPr>
          <a:xfrm>
            <a:off x="1086675" y="1842419"/>
            <a:ext cx="6348600" cy="597900"/>
          </a:xfrm>
          <a:prstGeom prst="rect">
            <a:avLst/>
          </a:prstGeom>
          <a:solidFill>
            <a:srgbClr val="F5F8F9"/>
          </a:solid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300"/>
              <a:buFont typeface="Arial"/>
              <a:buNone/>
            </a:pPr>
            <a:r>
              <a:rPr lang="en-GB" sz="1300">
                <a:solidFill>
                  <a:schemeClr val="dk1"/>
                </a:solidFill>
              </a:rPr>
              <a:t>Integration Concepts in Fluent OMS</a:t>
            </a:r>
            <a:endParaRPr b="1"/>
          </a:p>
        </p:txBody>
      </p:sp>
      <p:sp>
        <p:nvSpPr>
          <p:cNvPr id="521" name="Google Shape;521;p70"/>
          <p:cNvSpPr/>
          <p:nvPr/>
        </p:nvSpPr>
        <p:spPr>
          <a:xfrm>
            <a:off x="1086675" y="2473321"/>
            <a:ext cx="6348600" cy="597900"/>
          </a:xfrm>
          <a:prstGeom prst="rect">
            <a:avLst/>
          </a:prstGeom>
          <a:solidFill>
            <a:srgbClr val="F5F8F9"/>
          </a:solid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300"/>
              <a:buFont typeface="Arial"/>
              <a:buNone/>
            </a:pPr>
            <a:r>
              <a:rPr lang="en-GB" sz="1300">
                <a:solidFill>
                  <a:schemeClr val="dk1"/>
                </a:solidFill>
              </a:rPr>
              <a:t>Master Data &amp; Inventory Integration</a:t>
            </a:r>
            <a:endParaRPr b="1"/>
          </a:p>
        </p:txBody>
      </p:sp>
      <p:sp>
        <p:nvSpPr>
          <p:cNvPr id="522" name="Google Shape;522;p70"/>
          <p:cNvSpPr/>
          <p:nvPr/>
        </p:nvSpPr>
        <p:spPr>
          <a:xfrm>
            <a:off x="1086675" y="3104275"/>
            <a:ext cx="6348600" cy="597900"/>
          </a:xfrm>
          <a:prstGeom prst="rect">
            <a:avLst/>
          </a:prstGeom>
          <a:solidFill>
            <a:srgbClr val="F5F8F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lang="en-GB"/>
              <a:t>Product Availability Integration</a:t>
            </a:r>
            <a:endParaRPr b="1"/>
          </a:p>
        </p:txBody>
      </p:sp>
      <p:sp>
        <p:nvSpPr>
          <p:cNvPr id="523" name="Google Shape;523;p70"/>
          <p:cNvSpPr/>
          <p:nvPr/>
        </p:nvSpPr>
        <p:spPr>
          <a:xfrm>
            <a:off x="354075" y="1211463"/>
            <a:ext cx="732600" cy="597900"/>
          </a:xfrm>
          <a:prstGeom prst="rect">
            <a:avLst/>
          </a:prstGeom>
          <a:solidFill>
            <a:srgbClr val="552AA8"/>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600"/>
              <a:buFont typeface="Arial"/>
              <a:buNone/>
            </a:pPr>
            <a:r>
              <a:rPr b="1" i="0" lang="en-GB" sz="2600" u="none" cap="none" strike="noStrike">
                <a:solidFill>
                  <a:srgbClr val="FFFFFF"/>
                </a:solidFill>
                <a:latin typeface="Roboto"/>
                <a:ea typeface="Roboto"/>
                <a:cs typeface="Roboto"/>
                <a:sym typeface="Roboto"/>
              </a:rPr>
              <a:t>1</a:t>
            </a:r>
            <a:endParaRPr b="1" i="0" sz="2600" u="none" cap="none" strike="noStrike">
              <a:solidFill>
                <a:srgbClr val="FFFFFF"/>
              </a:solidFill>
              <a:latin typeface="Roboto"/>
              <a:ea typeface="Roboto"/>
              <a:cs typeface="Roboto"/>
              <a:sym typeface="Roboto"/>
            </a:endParaRPr>
          </a:p>
        </p:txBody>
      </p:sp>
      <p:sp>
        <p:nvSpPr>
          <p:cNvPr id="524" name="Google Shape;524;p70"/>
          <p:cNvSpPr/>
          <p:nvPr/>
        </p:nvSpPr>
        <p:spPr>
          <a:xfrm>
            <a:off x="354075" y="1842363"/>
            <a:ext cx="732600" cy="597900"/>
          </a:xfrm>
          <a:prstGeom prst="rect">
            <a:avLst/>
          </a:prstGeom>
          <a:solidFill>
            <a:srgbClr val="552AA8"/>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600"/>
              <a:buFont typeface="Arial"/>
              <a:buNone/>
            </a:pPr>
            <a:r>
              <a:rPr b="1" i="0" lang="en-GB" sz="2600" u="none" cap="none" strike="noStrike">
                <a:solidFill>
                  <a:srgbClr val="FFFFFF"/>
                </a:solidFill>
                <a:latin typeface="Roboto"/>
                <a:ea typeface="Roboto"/>
                <a:cs typeface="Roboto"/>
                <a:sym typeface="Roboto"/>
              </a:rPr>
              <a:t>2</a:t>
            </a:r>
            <a:endParaRPr b="1" i="0" sz="2600" u="none" cap="none" strike="noStrike">
              <a:solidFill>
                <a:srgbClr val="FFFFFF"/>
              </a:solidFill>
              <a:latin typeface="Roboto"/>
              <a:ea typeface="Roboto"/>
              <a:cs typeface="Roboto"/>
              <a:sym typeface="Roboto"/>
            </a:endParaRPr>
          </a:p>
        </p:txBody>
      </p:sp>
      <p:sp>
        <p:nvSpPr>
          <p:cNvPr id="525" name="Google Shape;525;p70"/>
          <p:cNvSpPr/>
          <p:nvPr/>
        </p:nvSpPr>
        <p:spPr>
          <a:xfrm>
            <a:off x="354075" y="2473288"/>
            <a:ext cx="732600" cy="597900"/>
          </a:xfrm>
          <a:prstGeom prst="rect">
            <a:avLst/>
          </a:prstGeom>
          <a:solidFill>
            <a:srgbClr val="552AA8"/>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600"/>
              <a:buFont typeface="Arial"/>
              <a:buNone/>
            </a:pPr>
            <a:r>
              <a:rPr b="1" i="0" lang="en-GB" sz="2600" u="none" cap="none" strike="noStrike">
                <a:solidFill>
                  <a:srgbClr val="FFFFFF"/>
                </a:solidFill>
                <a:latin typeface="Roboto"/>
                <a:ea typeface="Roboto"/>
                <a:cs typeface="Roboto"/>
                <a:sym typeface="Roboto"/>
              </a:rPr>
              <a:t>3</a:t>
            </a:r>
            <a:endParaRPr b="1" i="0" sz="2600" u="none" cap="none" strike="noStrike">
              <a:solidFill>
                <a:srgbClr val="FFFFFF"/>
              </a:solidFill>
              <a:latin typeface="Roboto"/>
              <a:ea typeface="Roboto"/>
              <a:cs typeface="Roboto"/>
              <a:sym typeface="Roboto"/>
            </a:endParaRPr>
          </a:p>
        </p:txBody>
      </p:sp>
      <p:sp>
        <p:nvSpPr>
          <p:cNvPr id="526" name="Google Shape;526;p70"/>
          <p:cNvSpPr/>
          <p:nvPr/>
        </p:nvSpPr>
        <p:spPr>
          <a:xfrm>
            <a:off x="354075" y="3104250"/>
            <a:ext cx="732600" cy="597900"/>
          </a:xfrm>
          <a:prstGeom prst="rect">
            <a:avLst/>
          </a:prstGeom>
          <a:solidFill>
            <a:srgbClr val="552AA8"/>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600"/>
              <a:buFont typeface="Arial"/>
              <a:buNone/>
            </a:pPr>
            <a:r>
              <a:rPr b="1" i="0" lang="en-GB" sz="2600" u="none" cap="none" strike="noStrike">
                <a:solidFill>
                  <a:srgbClr val="FFFFFF"/>
                </a:solidFill>
                <a:latin typeface="Roboto"/>
                <a:ea typeface="Roboto"/>
                <a:cs typeface="Roboto"/>
                <a:sym typeface="Roboto"/>
              </a:rPr>
              <a:t>4</a:t>
            </a:r>
            <a:endParaRPr b="1" i="0" sz="2600" u="none" cap="none" strike="noStrike">
              <a:solidFill>
                <a:srgbClr val="FFFFFF"/>
              </a:solidFill>
              <a:latin typeface="Roboto"/>
              <a:ea typeface="Roboto"/>
              <a:cs typeface="Roboto"/>
              <a:sym typeface="Roboto"/>
            </a:endParaRPr>
          </a:p>
        </p:txBody>
      </p:sp>
      <p:sp>
        <p:nvSpPr>
          <p:cNvPr id="527" name="Google Shape;527;p70"/>
          <p:cNvSpPr/>
          <p:nvPr/>
        </p:nvSpPr>
        <p:spPr>
          <a:xfrm>
            <a:off x="7567425" y="1211525"/>
            <a:ext cx="1124100" cy="597900"/>
          </a:xfrm>
          <a:prstGeom prst="rect">
            <a:avLst/>
          </a:prstGeom>
          <a:solidFill>
            <a:srgbClr val="F5F8F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lang="en-GB"/>
              <a:t>XX</a:t>
            </a:r>
            <a:r>
              <a:rPr lang="en-GB"/>
              <a:t> minutes</a:t>
            </a:r>
            <a:endParaRPr b="1" i="0" u="none" cap="none" strike="noStrike">
              <a:solidFill>
                <a:srgbClr val="000000"/>
              </a:solidFill>
            </a:endParaRPr>
          </a:p>
        </p:txBody>
      </p:sp>
      <p:sp>
        <p:nvSpPr>
          <p:cNvPr id="528" name="Google Shape;528;p70"/>
          <p:cNvSpPr/>
          <p:nvPr/>
        </p:nvSpPr>
        <p:spPr>
          <a:xfrm>
            <a:off x="7567425" y="1842369"/>
            <a:ext cx="1124100" cy="597900"/>
          </a:xfrm>
          <a:prstGeom prst="rect">
            <a:avLst/>
          </a:prstGeom>
          <a:solidFill>
            <a:srgbClr val="F5F8F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lang="en-GB"/>
              <a:t>XX</a:t>
            </a:r>
            <a:r>
              <a:rPr lang="en-GB"/>
              <a:t> minutes</a:t>
            </a:r>
            <a:endParaRPr b="1"/>
          </a:p>
        </p:txBody>
      </p:sp>
      <p:sp>
        <p:nvSpPr>
          <p:cNvPr id="529" name="Google Shape;529;p70"/>
          <p:cNvSpPr/>
          <p:nvPr/>
        </p:nvSpPr>
        <p:spPr>
          <a:xfrm>
            <a:off x="7567425" y="2473271"/>
            <a:ext cx="1124100" cy="597900"/>
          </a:xfrm>
          <a:prstGeom prst="rect">
            <a:avLst/>
          </a:prstGeom>
          <a:solidFill>
            <a:srgbClr val="F5F8F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lang="en-GB"/>
              <a:t>XX</a:t>
            </a:r>
            <a:r>
              <a:rPr lang="en-GB">
                <a:solidFill>
                  <a:srgbClr val="000000"/>
                </a:solidFill>
              </a:rPr>
              <a:t> minutes</a:t>
            </a:r>
            <a:endParaRPr b="1"/>
          </a:p>
        </p:txBody>
      </p:sp>
      <p:sp>
        <p:nvSpPr>
          <p:cNvPr id="530" name="Google Shape;530;p70"/>
          <p:cNvSpPr/>
          <p:nvPr/>
        </p:nvSpPr>
        <p:spPr>
          <a:xfrm>
            <a:off x="7567425" y="3104225"/>
            <a:ext cx="1124100" cy="597900"/>
          </a:xfrm>
          <a:prstGeom prst="rect">
            <a:avLst/>
          </a:prstGeom>
          <a:solidFill>
            <a:srgbClr val="F5F8F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lang="en-GB"/>
              <a:t>XX</a:t>
            </a:r>
            <a:r>
              <a:rPr lang="en-GB"/>
              <a:t> minutes</a:t>
            </a:r>
            <a:endParaRPr b="1"/>
          </a:p>
        </p:txBody>
      </p:sp>
      <p:sp>
        <p:nvSpPr>
          <p:cNvPr id="531" name="Google Shape;531;p70"/>
          <p:cNvSpPr/>
          <p:nvPr/>
        </p:nvSpPr>
        <p:spPr>
          <a:xfrm>
            <a:off x="1086675" y="3735275"/>
            <a:ext cx="6348600" cy="597900"/>
          </a:xfrm>
          <a:prstGeom prst="rect">
            <a:avLst/>
          </a:prstGeom>
          <a:solidFill>
            <a:srgbClr val="F5F8F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lang="en-GB"/>
              <a:t>Order Integration</a:t>
            </a:r>
            <a:endParaRPr b="1"/>
          </a:p>
        </p:txBody>
      </p:sp>
      <p:sp>
        <p:nvSpPr>
          <p:cNvPr id="532" name="Google Shape;532;p70"/>
          <p:cNvSpPr/>
          <p:nvPr/>
        </p:nvSpPr>
        <p:spPr>
          <a:xfrm>
            <a:off x="354075" y="3735250"/>
            <a:ext cx="732600" cy="597900"/>
          </a:xfrm>
          <a:prstGeom prst="rect">
            <a:avLst/>
          </a:prstGeom>
          <a:solidFill>
            <a:srgbClr val="552AA8"/>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600"/>
              <a:buFont typeface="Arial"/>
              <a:buNone/>
            </a:pPr>
            <a:r>
              <a:rPr b="1" lang="en-GB" sz="2600">
                <a:solidFill>
                  <a:srgbClr val="FFFFFF"/>
                </a:solidFill>
                <a:latin typeface="Roboto"/>
                <a:ea typeface="Roboto"/>
                <a:cs typeface="Roboto"/>
                <a:sym typeface="Roboto"/>
              </a:rPr>
              <a:t>5</a:t>
            </a:r>
            <a:endParaRPr b="1" i="0" sz="2600" u="none" cap="none" strike="noStrike">
              <a:solidFill>
                <a:srgbClr val="FFFFFF"/>
              </a:solidFill>
              <a:latin typeface="Roboto"/>
              <a:ea typeface="Roboto"/>
              <a:cs typeface="Roboto"/>
              <a:sym typeface="Roboto"/>
            </a:endParaRPr>
          </a:p>
        </p:txBody>
      </p:sp>
      <p:sp>
        <p:nvSpPr>
          <p:cNvPr id="533" name="Google Shape;533;p70"/>
          <p:cNvSpPr/>
          <p:nvPr/>
        </p:nvSpPr>
        <p:spPr>
          <a:xfrm>
            <a:off x="7567425" y="3735225"/>
            <a:ext cx="1124100" cy="597900"/>
          </a:xfrm>
          <a:prstGeom prst="rect">
            <a:avLst/>
          </a:prstGeom>
          <a:solidFill>
            <a:srgbClr val="F5F8F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lang="en-GB"/>
              <a:t>XX</a:t>
            </a:r>
            <a:r>
              <a:rPr lang="en-GB"/>
              <a:t> minutes</a:t>
            </a:r>
            <a:endParaRPr b="1"/>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1" name="Shape 911"/>
        <p:cNvGrpSpPr/>
        <p:nvPr/>
      </p:nvGrpSpPr>
      <p:grpSpPr>
        <a:xfrm>
          <a:off x="0" y="0"/>
          <a:ext cx="0" cy="0"/>
          <a:chOff x="0" y="0"/>
          <a:chExt cx="0" cy="0"/>
        </a:xfrm>
      </p:grpSpPr>
      <p:sp>
        <p:nvSpPr>
          <p:cNvPr id="912" name="Google Shape;912;p97"/>
          <p:cNvSpPr txBox="1"/>
          <p:nvPr/>
        </p:nvSpPr>
        <p:spPr>
          <a:xfrm>
            <a:off x="1756492" y="822671"/>
            <a:ext cx="1477800" cy="346200"/>
          </a:xfrm>
          <a:prstGeom prst="rect">
            <a:avLst/>
          </a:prstGeom>
          <a:noFill/>
          <a:ln>
            <a:noFill/>
          </a:ln>
        </p:spPr>
        <p:txBody>
          <a:bodyPr anchorCtr="0" anchor="t" bIns="34275" lIns="68575" spcFirstLastPara="1" rIns="68575" wrap="square" tIns="34275">
            <a:noAutofit/>
          </a:bodyPr>
          <a:lstStyle/>
          <a:p>
            <a:pPr indent="-125016" lvl="0" marL="132160" marR="0" rtl="0" algn="l">
              <a:lnSpc>
                <a:spcPct val="100000"/>
              </a:lnSpc>
              <a:spcBef>
                <a:spcPts val="0"/>
              </a:spcBef>
              <a:spcAft>
                <a:spcPts val="0"/>
              </a:spcAft>
              <a:buClr>
                <a:srgbClr val="0096D7"/>
              </a:buClr>
              <a:buSzPts val="900"/>
              <a:buFont typeface="Arial"/>
              <a:buChar char="•"/>
            </a:pPr>
            <a:r>
              <a:rPr b="0" i="0" lang="en-GB" sz="900" u="none" cap="none" strike="noStrike">
                <a:solidFill>
                  <a:srgbClr val="0096D7"/>
                </a:solidFill>
                <a:latin typeface="Arial"/>
                <a:ea typeface="Arial"/>
                <a:cs typeface="Arial"/>
                <a:sym typeface="Arial"/>
              </a:rPr>
              <a:t>Orders</a:t>
            </a:r>
            <a:endParaRPr b="0" i="0" sz="1400" u="none" cap="none" strike="noStrike">
              <a:solidFill>
                <a:srgbClr val="000000"/>
              </a:solidFill>
              <a:latin typeface="Arial"/>
              <a:ea typeface="Arial"/>
              <a:cs typeface="Arial"/>
              <a:sym typeface="Arial"/>
            </a:endParaRPr>
          </a:p>
          <a:p>
            <a:pPr indent="-125016" lvl="0" marL="132160" marR="0" rtl="0" algn="l">
              <a:lnSpc>
                <a:spcPct val="100000"/>
              </a:lnSpc>
              <a:spcBef>
                <a:spcPts val="0"/>
              </a:spcBef>
              <a:spcAft>
                <a:spcPts val="0"/>
              </a:spcAft>
              <a:buClr>
                <a:srgbClr val="0096D7"/>
              </a:buClr>
              <a:buSzPts val="900"/>
              <a:buFont typeface="Arial"/>
              <a:buChar char="•"/>
            </a:pPr>
            <a:r>
              <a:rPr b="0" i="0" lang="en-GB" sz="900" u="none" cap="none" strike="noStrike">
                <a:solidFill>
                  <a:srgbClr val="0096D7"/>
                </a:solidFill>
                <a:latin typeface="Arial"/>
                <a:ea typeface="Arial"/>
                <a:cs typeface="Arial"/>
                <a:sym typeface="Arial"/>
              </a:rPr>
              <a:t>Order Status Updates</a:t>
            </a:r>
            <a:endParaRPr b="0" i="0" sz="900" u="none" cap="none" strike="noStrike">
              <a:solidFill>
                <a:srgbClr val="0096D7"/>
              </a:solidFill>
              <a:latin typeface="Arial"/>
              <a:ea typeface="Arial"/>
              <a:cs typeface="Arial"/>
              <a:sym typeface="Arial"/>
            </a:endParaRPr>
          </a:p>
        </p:txBody>
      </p:sp>
      <p:sp>
        <p:nvSpPr>
          <p:cNvPr id="913" name="Google Shape;913;p97"/>
          <p:cNvSpPr txBox="1"/>
          <p:nvPr/>
        </p:nvSpPr>
        <p:spPr>
          <a:xfrm>
            <a:off x="1756492" y="1365400"/>
            <a:ext cx="1815900" cy="484800"/>
          </a:xfrm>
          <a:prstGeom prst="rect">
            <a:avLst/>
          </a:prstGeom>
          <a:noFill/>
          <a:ln>
            <a:noFill/>
          </a:ln>
        </p:spPr>
        <p:txBody>
          <a:bodyPr anchorCtr="0" anchor="t" bIns="34275" lIns="68575" spcFirstLastPara="1" rIns="68575" wrap="square" tIns="34275">
            <a:noAutofit/>
          </a:bodyPr>
          <a:lstStyle/>
          <a:p>
            <a:pPr indent="-166687" lvl="0" marL="176212" marR="0" rtl="0" algn="l">
              <a:lnSpc>
                <a:spcPct val="100000"/>
              </a:lnSpc>
              <a:spcBef>
                <a:spcPts val="0"/>
              </a:spcBef>
              <a:spcAft>
                <a:spcPts val="0"/>
              </a:spcAft>
              <a:buClr>
                <a:schemeClr val="dk2"/>
              </a:buClr>
              <a:buSzPts val="900"/>
              <a:buFont typeface="Arial"/>
              <a:buChar char="•"/>
            </a:pPr>
            <a:r>
              <a:rPr b="0" i="0" lang="en-GB" sz="900" u="none" cap="none" strike="noStrike">
                <a:solidFill>
                  <a:schemeClr val="dk2"/>
                </a:solidFill>
                <a:latin typeface="Arial"/>
                <a:ea typeface="Arial"/>
                <a:cs typeface="Arial"/>
                <a:sym typeface="Arial"/>
              </a:rPr>
              <a:t>Available to Sell</a:t>
            </a:r>
            <a:endParaRPr b="0" i="0" sz="900" u="none" cap="none" strike="noStrike">
              <a:solidFill>
                <a:schemeClr val="dk2"/>
              </a:solidFill>
              <a:latin typeface="Arial"/>
              <a:ea typeface="Arial"/>
              <a:cs typeface="Arial"/>
              <a:sym typeface="Arial"/>
            </a:endParaRPr>
          </a:p>
          <a:p>
            <a:pPr indent="-166687" lvl="0" marL="176212" marR="0" rtl="0" algn="l">
              <a:lnSpc>
                <a:spcPct val="100000"/>
              </a:lnSpc>
              <a:spcBef>
                <a:spcPts val="0"/>
              </a:spcBef>
              <a:spcAft>
                <a:spcPts val="0"/>
              </a:spcAft>
              <a:buClr>
                <a:schemeClr val="dk2"/>
              </a:buClr>
              <a:buSzPts val="900"/>
              <a:buFont typeface="Arial"/>
              <a:buChar char="•"/>
            </a:pPr>
            <a:r>
              <a:rPr b="0" i="0" lang="en-GB" sz="900" u="none" cap="none" strike="noStrike">
                <a:solidFill>
                  <a:schemeClr val="dk2"/>
                </a:solidFill>
                <a:latin typeface="Arial"/>
                <a:ea typeface="Arial"/>
                <a:cs typeface="Arial"/>
                <a:sym typeface="Arial"/>
              </a:rPr>
              <a:t>Fulfillment Options</a:t>
            </a:r>
            <a:endParaRPr b="0" i="0" sz="900" u="none" cap="none" strike="noStrike">
              <a:solidFill>
                <a:schemeClr val="dk2"/>
              </a:solidFill>
              <a:latin typeface="Arial"/>
              <a:ea typeface="Arial"/>
              <a:cs typeface="Arial"/>
              <a:sym typeface="Arial"/>
            </a:endParaRPr>
          </a:p>
          <a:p>
            <a:pPr indent="-166687" lvl="0" marL="176212" marR="0" rtl="0" algn="l">
              <a:lnSpc>
                <a:spcPct val="100000"/>
              </a:lnSpc>
              <a:spcBef>
                <a:spcPts val="0"/>
              </a:spcBef>
              <a:spcAft>
                <a:spcPts val="0"/>
              </a:spcAft>
              <a:buClr>
                <a:schemeClr val="dk2"/>
              </a:buClr>
              <a:buSzPts val="900"/>
              <a:buFont typeface="Arial"/>
              <a:buChar char="•"/>
            </a:pPr>
            <a:r>
              <a:rPr b="0" i="0" lang="en-GB" sz="900" u="none" cap="none" strike="noStrike">
                <a:solidFill>
                  <a:schemeClr val="dk2"/>
                </a:solidFill>
                <a:latin typeface="Arial"/>
                <a:ea typeface="Arial"/>
                <a:cs typeface="Arial"/>
                <a:sym typeface="Arial"/>
              </a:rPr>
              <a:t>Order Status Updates</a:t>
            </a:r>
            <a:endParaRPr b="0" i="0" sz="900" u="none" cap="none" strike="noStrike">
              <a:solidFill>
                <a:schemeClr val="dk2"/>
              </a:solidFill>
              <a:latin typeface="Arial"/>
              <a:ea typeface="Arial"/>
              <a:cs typeface="Arial"/>
              <a:sym typeface="Arial"/>
            </a:endParaRPr>
          </a:p>
        </p:txBody>
      </p:sp>
      <p:sp>
        <p:nvSpPr>
          <p:cNvPr id="914" name="Google Shape;914;p97"/>
          <p:cNvSpPr txBox="1"/>
          <p:nvPr/>
        </p:nvSpPr>
        <p:spPr>
          <a:xfrm>
            <a:off x="1786762" y="2327200"/>
            <a:ext cx="1477800" cy="484800"/>
          </a:xfrm>
          <a:prstGeom prst="rect">
            <a:avLst/>
          </a:prstGeom>
          <a:noFill/>
          <a:ln>
            <a:noFill/>
          </a:ln>
        </p:spPr>
        <p:txBody>
          <a:bodyPr anchorCtr="0" anchor="t" bIns="34275" lIns="68575" spcFirstLastPara="1" rIns="68575" wrap="square" tIns="34275">
            <a:noAutofit/>
          </a:bodyPr>
          <a:lstStyle/>
          <a:p>
            <a:pPr indent="-166687" lvl="0" marL="176212" marR="0" rtl="0" algn="l">
              <a:lnSpc>
                <a:spcPct val="100000"/>
              </a:lnSpc>
              <a:spcBef>
                <a:spcPts val="0"/>
              </a:spcBef>
              <a:spcAft>
                <a:spcPts val="0"/>
              </a:spcAft>
              <a:buClr>
                <a:srgbClr val="0096D7"/>
              </a:buClr>
              <a:buSzPts val="900"/>
              <a:buFont typeface="Arial"/>
              <a:buChar char="•"/>
            </a:pPr>
            <a:r>
              <a:rPr b="0" i="0" lang="en-GB" sz="900" u="none" cap="none" strike="noStrike">
                <a:solidFill>
                  <a:srgbClr val="0096D7"/>
                </a:solidFill>
                <a:latin typeface="Arial"/>
                <a:ea typeface="Arial"/>
                <a:cs typeface="Arial"/>
                <a:sym typeface="Arial"/>
              </a:rPr>
              <a:t>Category</a:t>
            </a:r>
            <a:endParaRPr b="0" i="0" sz="900" u="none" cap="none" strike="noStrike">
              <a:solidFill>
                <a:srgbClr val="0096D7"/>
              </a:solidFill>
              <a:latin typeface="Arial"/>
              <a:ea typeface="Arial"/>
              <a:cs typeface="Arial"/>
              <a:sym typeface="Arial"/>
            </a:endParaRPr>
          </a:p>
          <a:p>
            <a:pPr indent="-166687" lvl="0" marL="176212" marR="0" rtl="0" algn="l">
              <a:lnSpc>
                <a:spcPct val="100000"/>
              </a:lnSpc>
              <a:spcBef>
                <a:spcPts val="0"/>
              </a:spcBef>
              <a:spcAft>
                <a:spcPts val="0"/>
              </a:spcAft>
              <a:buClr>
                <a:srgbClr val="0096D7"/>
              </a:buClr>
              <a:buSzPts val="900"/>
              <a:buFont typeface="Arial"/>
              <a:buChar char="•"/>
            </a:pPr>
            <a:r>
              <a:rPr b="0" i="0" lang="en-GB" sz="900" u="none" cap="none" strike="noStrike">
                <a:solidFill>
                  <a:srgbClr val="0096D7"/>
                </a:solidFill>
                <a:latin typeface="Arial"/>
                <a:ea typeface="Arial"/>
                <a:cs typeface="Arial"/>
                <a:sym typeface="Arial"/>
              </a:rPr>
              <a:t>Product</a:t>
            </a:r>
            <a:endParaRPr b="0" i="0" sz="900" u="none" cap="none" strike="noStrike">
              <a:solidFill>
                <a:srgbClr val="0096D7"/>
              </a:solidFill>
              <a:latin typeface="Arial"/>
              <a:ea typeface="Arial"/>
              <a:cs typeface="Arial"/>
              <a:sym typeface="Arial"/>
            </a:endParaRPr>
          </a:p>
          <a:p>
            <a:pPr indent="-166687" lvl="0" marL="176212" marR="0" rtl="0" algn="l">
              <a:lnSpc>
                <a:spcPct val="100000"/>
              </a:lnSpc>
              <a:spcBef>
                <a:spcPts val="0"/>
              </a:spcBef>
              <a:spcAft>
                <a:spcPts val="0"/>
              </a:spcAft>
              <a:buClr>
                <a:srgbClr val="0096D7"/>
              </a:buClr>
              <a:buSzPts val="900"/>
              <a:buFont typeface="Arial"/>
              <a:buChar char="•"/>
            </a:pPr>
            <a:r>
              <a:rPr b="0" i="0" lang="en-GB" sz="900" u="none" cap="none" strike="noStrike">
                <a:solidFill>
                  <a:srgbClr val="0096D7"/>
                </a:solidFill>
                <a:latin typeface="Arial"/>
                <a:ea typeface="Arial"/>
                <a:cs typeface="Arial"/>
                <a:sym typeface="Arial"/>
              </a:rPr>
              <a:t>SKU create</a:t>
            </a:r>
            <a:endParaRPr b="0" i="0" sz="900" u="none" cap="none" strike="noStrike">
              <a:solidFill>
                <a:srgbClr val="0096D7"/>
              </a:solidFill>
              <a:latin typeface="Arial"/>
              <a:ea typeface="Arial"/>
              <a:cs typeface="Arial"/>
              <a:sym typeface="Arial"/>
            </a:endParaRPr>
          </a:p>
        </p:txBody>
      </p:sp>
      <p:sp>
        <p:nvSpPr>
          <p:cNvPr id="915" name="Google Shape;915;p97"/>
          <p:cNvSpPr txBox="1"/>
          <p:nvPr/>
        </p:nvSpPr>
        <p:spPr>
          <a:xfrm>
            <a:off x="1782649" y="3160825"/>
            <a:ext cx="1804800" cy="346200"/>
          </a:xfrm>
          <a:prstGeom prst="rect">
            <a:avLst/>
          </a:prstGeom>
          <a:noFill/>
          <a:ln>
            <a:noFill/>
          </a:ln>
        </p:spPr>
        <p:txBody>
          <a:bodyPr anchorCtr="0" anchor="t" bIns="34275" lIns="68575" spcFirstLastPara="1" rIns="68575" wrap="square" tIns="34275">
            <a:noAutofit/>
          </a:bodyPr>
          <a:lstStyle/>
          <a:p>
            <a:pPr indent="-166687" lvl="0" marL="176212" marR="0" rtl="0" algn="l">
              <a:lnSpc>
                <a:spcPct val="100000"/>
              </a:lnSpc>
              <a:spcBef>
                <a:spcPts val="0"/>
              </a:spcBef>
              <a:spcAft>
                <a:spcPts val="0"/>
              </a:spcAft>
              <a:buClr>
                <a:srgbClr val="0096D7"/>
              </a:buClr>
              <a:buSzPts val="900"/>
              <a:buFont typeface="Arial"/>
              <a:buChar char="•"/>
            </a:pPr>
            <a:r>
              <a:rPr b="0" i="0" lang="en-GB" sz="900" u="none" cap="none" strike="noStrike">
                <a:solidFill>
                  <a:srgbClr val="0096D7"/>
                </a:solidFill>
                <a:latin typeface="Arial"/>
                <a:ea typeface="Arial"/>
                <a:cs typeface="Arial"/>
                <a:sym typeface="Arial"/>
              </a:rPr>
              <a:t>Inventory updates</a:t>
            </a:r>
            <a:endParaRPr b="0" i="0" sz="900" u="none" cap="none" strike="noStrike">
              <a:solidFill>
                <a:srgbClr val="0096D7"/>
              </a:solidFill>
              <a:latin typeface="Arial"/>
              <a:ea typeface="Arial"/>
              <a:cs typeface="Arial"/>
              <a:sym typeface="Arial"/>
            </a:endParaRPr>
          </a:p>
          <a:p>
            <a:pPr indent="-166687" lvl="0" marL="176212" marR="0" rtl="0" algn="l">
              <a:lnSpc>
                <a:spcPct val="100000"/>
              </a:lnSpc>
              <a:spcBef>
                <a:spcPts val="0"/>
              </a:spcBef>
              <a:spcAft>
                <a:spcPts val="0"/>
              </a:spcAft>
              <a:buClr>
                <a:srgbClr val="0096D7"/>
              </a:buClr>
              <a:buSzPts val="900"/>
              <a:buFont typeface="Arial"/>
              <a:buChar char="•"/>
            </a:pPr>
            <a:r>
              <a:rPr b="0" i="0" lang="en-GB" sz="900" u="none" cap="none" strike="noStrike">
                <a:solidFill>
                  <a:srgbClr val="0096D7"/>
                </a:solidFill>
                <a:latin typeface="Arial"/>
                <a:ea typeface="Arial"/>
                <a:cs typeface="Arial"/>
                <a:sym typeface="Arial"/>
              </a:rPr>
              <a:t>Fulfillment locations/nodes</a:t>
            </a:r>
            <a:endParaRPr b="0" i="0" sz="900" u="none" cap="none" strike="noStrike">
              <a:solidFill>
                <a:srgbClr val="0096D7"/>
              </a:solidFill>
              <a:latin typeface="Arial"/>
              <a:ea typeface="Arial"/>
              <a:cs typeface="Arial"/>
              <a:sym typeface="Arial"/>
            </a:endParaRPr>
          </a:p>
        </p:txBody>
      </p:sp>
      <p:sp>
        <p:nvSpPr>
          <p:cNvPr id="916" name="Google Shape;916;p97"/>
          <p:cNvSpPr txBox="1"/>
          <p:nvPr/>
        </p:nvSpPr>
        <p:spPr>
          <a:xfrm>
            <a:off x="1785675" y="3675111"/>
            <a:ext cx="1839900" cy="207600"/>
          </a:xfrm>
          <a:prstGeom prst="rect">
            <a:avLst/>
          </a:prstGeom>
          <a:noFill/>
          <a:ln>
            <a:noFill/>
          </a:ln>
        </p:spPr>
        <p:txBody>
          <a:bodyPr anchorCtr="0" anchor="t" bIns="34275" lIns="68575" spcFirstLastPara="1" rIns="68575" wrap="square" tIns="34275">
            <a:noAutofit/>
          </a:bodyPr>
          <a:lstStyle/>
          <a:p>
            <a:pPr indent="-166687" lvl="0" marL="176212" marR="0" rtl="0" algn="l">
              <a:lnSpc>
                <a:spcPct val="100000"/>
              </a:lnSpc>
              <a:spcBef>
                <a:spcPts val="0"/>
              </a:spcBef>
              <a:spcAft>
                <a:spcPts val="0"/>
              </a:spcAft>
              <a:buClr>
                <a:schemeClr val="dk2"/>
              </a:buClr>
              <a:buSzPts val="900"/>
              <a:buFont typeface="Arial"/>
              <a:buChar char="•"/>
            </a:pPr>
            <a:r>
              <a:rPr b="0" i="0" lang="en-GB" sz="900" u="none" cap="none" strike="noStrike">
                <a:solidFill>
                  <a:schemeClr val="dk2"/>
                </a:solidFill>
                <a:latin typeface="Arial"/>
                <a:ea typeface="Arial"/>
                <a:cs typeface="Arial"/>
                <a:sym typeface="Arial"/>
              </a:rPr>
              <a:t>Inventory / Sales updates</a:t>
            </a:r>
            <a:endParaRPr b="0" i="0" sz="900" u="none" cap="none" strike="noStrike">
              <a:solidFill>
                <a:schemeClr val="dk2"/>
              </a:solidFill>
              <a:latin typeface="Arial"/>
              <a:ea typeface="Arial"/>
              <a:cs typeface="Arial"/>
              <a:sym typeface="Arial"/>
            </a:endParaRPr>
          </a:p>
        </p:txBody>
      </p:sp>
      <p:sp>
        <p:nvSpPr>
          <p:cNvPr id="917" name="Google Shape;917;p97"/>
          <p:cNvSpPr txBox="1"/>
          <p:nvPr/>
        </p:nvSpPr>
        <p:spPr>
          <a:xfrm>
            <a:off x="5714054" y="963718"/>
            <a:ext cx="1565400" cy="249300"/>
          </a:xfrm>
          <a:prstGeom prst="rect">
            <a:avLst/>
          </a:prstGeom>
          <a:noFill/>
          <a:ln>
            <a:noFill/>
          </a:ln>
        </p:spPr>
        <p:txBody>
          <a:bodyPr anchorCtr="0" anchor="t" bIns="34275" lIns="68575" spcFirstLastPara="1" rIns="68575" wrap="square" tIns="34275">
            <a:noAutofit/>
          </a:bodyPr>
          <a:lstStyle/>
          <a:p>
            <a:pPr indent="-166687" lvl="0" marL="176212" marR="0" rtl="0" algn="l">
              <a:lnSpc>
                <a:spcPct val="100000"/>
              </a:lnSpc>
              <a:spcBef>
                <a:spcPts val="0"/>
              </a:spcBef>
              <a:spcAft>
                <a:spcPts val="0"/>
              </a:spcAft>
              <a:buClr>
                <a:srgbClr val="0096D7"/>
              </a:buClr>
              <a:buSzPts val="900"/>
              <a:buFont typeface="Arial"/>
              <a:buChar char="•"/>
            </a:pPr>
            <a:r>
              <a:rPr b="0" i="0" lang="en-GB" sz="900" u="none" cap="none" strike="noStrike">
                <a:solidFill>
                  <a:srgbClr val="0096D7"/>
                </a:solidFill>
                <a:latin typeface="Arial"/>
                <a:ea typeface="Arial"/>
                <a:cs typeface="Arial"/>
                <a:sym typeface="Arial"/>
              </a:rPr>
              <a:t>Consignment updates</a:t>
            </a:r>
            <a:endParaRPr b="0" i="0" sz="900" u="none" cap="none" strike="noStrike">
              <a:solidFill>
                <a:srgbClr val="0096D7"/>
              </a:solidFill>
              <a:latin typeface="Arial"/>
              <a:ea typeface="Arial"/>
              <a:cs typeface="Arial"/>
              <a:sym typeface="Arial"/>
            </a:endParaRPr>
          </a:p>
        </p:txBody>
      </p:sp>
      <p:sp>
        <p:nvSpPr>
          <p:cNvPr id="918" name="Google Shape;918;p97"/>
          <p:cNvSpPr txBox="1"/>
          <p:nvPr/>
        </p:nvSpPr>
        <p:spPr>
          <a:xfrm>
            <a:off x="5714054" y="2050880"/>
            <a:ext cx="1924800" cy="346200"/>
          </a:xfrm>
          <a:prstGeom prst="rect">
            <a:avLst/>
          </a:prstGeom>
          <a:noFill/>
          <a:ln>
            <a:noFill/>
          </a:ln>
        </p:spPr>
        <p:txBody>
          <a:bodyPr anchorCtr="0" anchor="t" bIns="34275" lIns="68575" spcFirstLastPara="1" rIns="68575" wrap="square" tIns="34275">
            <a:noAutofit/>
          </a:bodyPr>
          <a:lstStyle/>
          <a:p>
            <a:pPr indent="-166687" lvl="0" marL="176212" marR="0" rtl="0" algn="l">
              <a:lnSpc>
                <a:spcPct val="100000"/>
              </a:lnSpc>
              <a:spcBef>
                <a:spcPts val="0"/>
              </a:spcBef>
              <a:spcAft>
                <a:spcPts val="0"/>
              </a:spcAft>
              <a:buClr>
                <a:srgbClr val="0096D7"/>
              </a:buClr>
              <a:buSzPts val="900"/>
              <a:buFont typeface="Arial"/>
              <a:buChar char="•"/>
            </a:pPr>
            <a:r>
              <a:rPr b="0" i="0" lang="en-GB" sz="900" u="none" cap="none" strike="noStrike">
                <a:solidFill>
                  <a:srgbClr val="0096D7"/>
                </a:solidFill>
                <a:latin typeface="Arial"/>
                <a:ea typeface="Arial"/>
                <a:cs typeface="Arial"/>
                <a:sym typeface="Arial"/>
              </a:rPr>
              <a:t>Refund transaction requests</a:t>
            </a:r>
            <a:endParaRPr b="0" i="0" sz="900" u="none" cap="none" strike="noStrike">
              <a:solidFill>
                <a:srgbClr val="0096D7"/>
              </a:solidFill>
              <a:latin typeface="Arial"/>
              <a:ea typeface="Arial"/>
              <a:cs typeface="Arial"/>
              <a:sym typeface="Arial"/>
            </a:endParaRPr>
          </a:p>
        </p:txBody>
      </p:sp>
      <p:sp>
        <p:nvSpPr>
          <p:cNvPr id="919" name="Google Shape;919;p97"/>
          <p:cNvSpPr txBox="1"/>
          <p:nvPr/>
        </p:nvSpPr>
        <p:spPr>
          <a:xfrm>
            <a:off x="5714054" y="2443285"/>
            <a:ext cx="2017500" cy="346200"/>
          </a:xfrm>
          <a:prstGeom prst="rect">
            <a:avLst/>
          </a:prstGeom>
          <a:noFill/>
          <a:ln>
            <a:noFill/>
          </a:ln>
        </p:spPr>
        <p:txBody>
          <a:bodyPr anchorCtr="0" anchor="t" bIns="34275" lIns="68575" spcFirstLastPara="1" rIns="68575" wrap="square" tIns="34275">
            <a:noAutofit/>
          </a:bodyPr>
          <a:lstStyle/>
          <a:p>
            <a:pPr indent="-166687" lvl="0" marL="176212" marR="0" rtl="0" algn="l">
              <a:lnSpc>
                <a:spcPct val="100000"/>
              </a:lnSpc>
              <a:spcBef>
                <a:spcPts val="0"/>
              </a:spcBef>
              <a:spcAft>
                <a:spcPts val="0"/>
              </a:spcAft>
              <a:buClr>
                <a:schemeClr val="dk2"/>
              </a:buClr>
              <a:buSzPts val="900"/>
              <a:buFont typeface="Arial"/>
              <a:buChar char="•"/>
            </a:pPr>
            <a:r>
              <a:rPr b="0" i="0" lang="en-GB" sz="900" u="none" cap="none" strike="noStrike">
                <a:solidFill>
                  <a:schemeClr val="dk2"/>
                </a:solidFill>
                <a:latin typeface="Arial"/>
                <a:ea typeface="Arial"/>
                <a:cs typeface="Arial"/>
                <a:sym typeface="Arial"/>
              </a:rPr>
              <a:t>Refund transaction updates</a:t>
            </a:r>
            <a:endParaRPr b="0" i="0" sz="900" u="none" cap="none" strike="noStrike">
              <a:solidFill>
                <a:schemeClr val="dk2"/>
              </a:solidFill>
              <a:latin typeface="Arial"/>
              <a:ea typeface="Arial"/>
              <a:cs typeface="Arial"/>
              <a:sym typeface="Arial"/>
            </a:endParaRPr>
          </a:p>
        </p:txBody>
      </p:sp>
      <p:sp>
        <p:nvSpPr>
          <p:cNvPr id="920" name="Google Shape;920;p97"/>
          <p:cNvSpPr txBox="1"/>
          <p:nvPr/>
        </p:nvSpPr>
        <p:spPr>
          <a:xfrm>
            <a:off x="5714054" y="3651338"/>
            <a:ext cx="1815900" cy="346200"/>
          </a:xfrm>
          <a:prstGeom prst="rect">
            <a:avLst/>
          </a:prstGeom>
          <a:noFill/>
          <a:ln>
            <a:noFill/>
          </a:ln>
        </p:spPr>
        <p:txBody>
          <a:bodyPr anchorCtr="0" anchor="t" bIns="34275" lIns="68575" spcFirstLastPara="1" rIns="68575" wrap="square" tIns="34275">
            <a:noAutofit/>
          </a:bodyPr>
          <a:lstStyle/>
          <a:p>
            <a:pPr indent="-166687" lvl="0" marL="176212" marR="0" rtl="0" algn="l">
              <a:lnSpc>
                <a:spcPct val="100000"/>
              </a:lnSpc>
              <a:spcBef>
                <a:spcPts val="0"/>
              </a:spcBef>
              <a:spcAft>
                <a:spcPts val="0"/>
              </a:spcAft>
              <a:buClr>
                <a:schemeClr val="dk2"/>
              </a:buClr>
              <a:buSzPts val="900"/>
              <a:buFont typeface="Arial"/>
              <a:buChar char="•"/>
            </a:pPr>
            <a:r>
              <a:rPr b="0" i="0" lang="en-GB" sz="900" u="none" cap="none" strike="noStrike">
                <a:solidFill>
                  <a:schemeClr val="dk2"/>
                </a:solidFill>
                <a:latin typeface="Arial"/>
                <a:ea typeface="Arial"/>
                <a:cs typeface="Arial"/>
                <a:sym typeface="Arial"/>
              </a:rPr>
              <a:t>Email / SMS send requests</a:t>
            </a:r>
            <a:endParaRPr b="0" i="0" sz="900" u="none" cap="none" strike="noStrike">
              <a:solidFill>
                <a:schemeClr val="dk2"/>
              </a:solidFill>
              <a:latin typeface="Arial"/>
              <a:ea typeface="Arial"/>
              <a:cs typeface="Arial"/>
              <a:sym typeface="Arial"/>
            </a:endParaRPr>
          </a:p>
        </p:txBody>
      </p:sp>
      <p:cxnSp>
        <p:nvCxnSpPr>
          <p:cNvPr id="921" name="Google Shape;921;p97"/>
          <p:cNvCxnSpPr/>
          <p:nvPr/>
        </p:nvCxnSpPr>
        <p:spPr>
          <a:xfrm>
            <a:off x="1669622" y="1233110"/>
            <a:ext cx="1815900" cy="0"/>
          </a:xfrm>
          <a:prstGeom prst="straightConnector1">
            <a:avLst/>
          </a:prstGeom>
          <a:noFill/>
          <a:ln cap="flat" cmpd="sng" w="9525">
            <a:solidFill>
              <a:srgbClr val="0096D7"/>
            </a:solidFill>
            <a:prstDash val="solid"/>
            <a:round/>
            <a:headEnd len="sm" w="sm" type="none"/>
            <a:tailEnd len="med" w="med" type="triangle"/>
          </a:ln>
        </p:spPr>
      </p:cxnSp>
      <p:cxnSp>
        <p:nvCxnSpPr>
          <p:cNvPr id="922" name="Google Shape;922;p97"/>
          <p:cNvCxnSpPr/>
          <p:nvPr/>
        </p:nvCxnSpPr>
        <p:spPr>
          <a:xfrm rot="10800000">
            <a:off x="1709010" y="1333260"/>
            <a:ext cx="2099100" cy="0"/>
          </a:xfrm>
          <a:prstGeom prst="straightConnector1">
            <a:avLst/>
          </a:prstGeom>
          <a:noFill/>
          <a:ln cap="flat" cmpd="sng" w="9525">
            <a:solidFill>
              <a:schemeClr val="dk2"/>
            </a:solidFill>
            <a:prstDash val="solid"/>
            <a:round/>
            <a:headEnd len="sm" w="sm" type="none"/>
            <a:tailEnd len="med" w="med" type="triangle"/>
          </a:ln>
        </p:spPr>
      </p:cxnSp>
      <p:cxnSp>
        <p:nvCxnSpPr>
          <p:cNvPr id="923" name="Google Shape;923;p97"/>
          <p:cNvCxnSpPr/>
          <p:nvPr/>
        </p:nvCxnSpPr>
        <p:spPr>
          <a:xfrm rot="10800000">
            <a:off x="5666053" y="1233110"/>
            <a:ext cx="1815900" cy="0"/>
          </a:xfrm>
          <a:prstGeom prst="straightConnector1">
            <a:avLst/>
          </a:prstGeom>
          <a:noFill/>
          <a:ln cap="flat" cmpd="sng" w="9525">
            <a:solidFill>
              <a:srgbClr val="0096D7"/>
            </a:solidFill>
            <a:prstDash val="solid"/>
            <a:round/>
            <a:headEnd len="sm" w="sm" type="none"/>
            <a:tailEnd len="med" w="med" type="triangle"/>
          </a:ln>
        </p:spPr>
      </p:cxnSp>
      <p:cxnSp>
        <p:nvCxnSpPr>
          <p:cNvPr id="924" name="Google Shape;924;p97"/>
          <p:cNvCxnSpPr/>
          <p:nvPr/>
        </p:nvCxnSpPr>
        <p:spPr>
          <a:xfrm>
            <a:off x="5585524" y="1333260"/>
            <a:ext cx="1849200" cy="0"/>
          </a:xfrm>
          <a:prstGeom prst="straightConnector1">
            <a:avLst/>
          </a:prstGeom>
          <a:noFill/>
          <a:ln cap="flat" cmpd="sng" w="9525">
            <a:solidFill>
              <a:schemeClr val="dk2"/>
            </a:solidFill>
            <a:prstDash val="solid"/>
            <a:round/>
            <a:headEnd len="sm" w="sm" type="none"/>
            <a:tailEnd len="med" w="med" type="triangle"/>
          </a:ln>
        </p:spPr>
      </p:cxnSp>
      <p:sp>
        <p:nvSpPr>
          <p:cNvPr id="925" name="Google Shape;925;p97"/>
          <p:cNvSpPr txBox="1"/>
          <p:nvPr/>
        </p:nvSpPr>
        <p:spPr>
          <a:xfrm>
            <a:off x="5714054" y="1372298"/>
            <a:ext cx="1742700" cy="484800"/>
          </a:xfrm>
          <a:prstGeom prst="rect">
            <a:avLst/>
          </a:prstGeom>
          <a:noFill/>
          <a:ln>
            <a:noFill/>
          </a:ln>
        </p:spPr>
        <p:txBody>
          <a:bodyPr anchorCtr="0" anchor="t" bIns="34275" lIns="68575" spcFirstLastPara="1" rIns="68575" wrap="square" tIns="34275">
            <a:noAutofit/>
          </a:bodyPr>
          <a:lstStyle/>
          <a:p>
            <a:pPr indent="-166687" lvl="0" marL="176212" marR="0" rtl="0" algn="l">
              <a:lnSpc>
                <a:spcPct val="100000"/>
              </a:lnSpc>
              <a:spcBef>
                <a:spcPts val="0"/>
              </a:spcBef>
              <a:spcAft>
                <a:spcPts val="0"/>
              </a:spcAft>
              <a:buClr>
                <a:schemeClr val="dk2"/>
              </a:buClr>
              <a:buSzPts val="900"/>
              <a:buFont typeface="Arial"/>
              <a:buChar char="•"/>
            </a:pPr>
            <a:r>
              <a:rPr b="0" i="0" lang="en-GB" sz="900" u="none" cap="none" strike="noStrike">
                <a:solidFill>
                  <a:schemeClr val="dk2"/>
                </a:solidFill>
                <a:latin typeface="Arial"/>
                <a:ea typeface="Arial"/>
                <a:cs typeface="Arial"/>
                <a:sym typeface="Arial"/>
              </a:rPr>
              <a:t>Consignment Consignment booking and manifests</a:t>
            </a:r>
            <a:endParaRPr b="0" i="0" sz="1400" u="none" cap="none" strike="noStrike">
              <a:solidFill>
                <a:srgbClr val="000000"/>
              </a:solidFill>
              <a:latin typeface="Arial"/>
              <a:ea typeface="Arial"/>
              <a:cs typeface="Arial"/>
              <a:sym typeface="Arial"/>
            </a:endParaRPr>
          </a:p>
        </p:txBody>
      </p:sp>
      <p:cxnSp>
        <p:nvCxnSpPr>
          <p:cNvPr id="926" name="Google Shape;926;p97"/>
          <p:cNvCxnSpPr/>
          <p:nvPr/>
        </p:nvCxnSpPr>
        <p:spPr>
          <a:xfrm>
            <a:off x="1669622" y="2299910"/>
            <a:ext cx="1815900" cy="0"/>
          </a:xfrm>
          <a:prstGeom prst="straightConnector1">
            <a:avLst/>
          </a:prstGeom>
          <a:noFill/>
          <a:ln cap="flat" cmpd="sng" w="9525">
            <a:solidFill>
              <a:srgbClr val="0096D7"/>
            </a:solidFill>
            <a:prstDash val="solid"/>
            <a:round/>
            <a:headEnd len="sm" w="sm" type="none"/>
            <a:tailEnd len="med" w="med" type="triangle"/>
          </a:ln>
        </p:spPr>
      </p:cxnSp>
      <p:cxnSp>
        <p:nvCxnSpPr>
          <p:cNvPr id="927" name="Google Shape;927;p97"/>
          <p:cNvCxnSpPr/>
          <p:nvPr/>
        </p:nvCxnSpPr>
        <p:spPr>
          <a:xfrm>
            <a:off x="1669622" y="3550110"/>
            <a:ext cx="1815900" cy="0"/>
          </a:xfrm>
          <a:prstGeom prst="straightConnector1">
            <a:avLst/>
          </a:prstGeom>
          <a:noFill/>
          <a:ln cap="flat" cmpd="sng" w="9525">
            <a:solidFill>
              <a:srgbClr val="0096D7"/>
            </a:solidFill>
            <a:prstDash val="solid"/>
            <a:round/>
            <a:headEnd len="sm" w="sm" type="none"/>
            <a:tailEnd len="med" w="med" type="triangle"/>
          </a:ln>
        </p:spPr>
      </p:cxnSp>
      <p:cxnSp>
        <p:nvCxnSpPr>
          <p:cNvPr id="928" name="Google Shape;928;p97"/>
          <p:cNvCxnSpPr/>
          <p:nvPr/>
        </p:nvCxnSpPr>
        <p:spPr>
          <a:xfrm rot="10800000">
            <a:off x="1709085" y="3650260"/>
            <a:ext cx="2127600" cy="0"/>
          </a:xfrm>
          <a:prstGeom prst="straightConnector1">
            <a:avLst/>
          </a:prstGeom>
          <a:noFill/>
          <a:ln cap="flat" cmpd="sng" w="9525">
            <a:solidFill>
              <a:schemeClr val="dk2"/>
            </a:solidFill>
            <a:prstDash val="solid"/>
            <a:round/>
            <a:headEnd len="sm" w="sm" type="none"/>
            <a:tailEnd len="med" w="med" type="triangle"/>
          </a:ln>
        </p:spPr>
      </p:cxnSp>
      <p:cxnSp>
        <p:nvCxnSpPr>
          <p:cNvPr id="929" name="Google Shape;929;p97"/>
          <p:cNvCxnSpPr/>
          <p:nvPr/>
        </p:nvCxnSpPr>
        <p:spPr>
          <a:xfrm rot="10800000">
            <a:off x="5666053" y="2291229"/>
            <a:ext cx="1815900" cy="0"/>
          </a:xfrm>
          <a:prstGeom prst="straightConnector1">
            <a:avLst/>
          </a:prstGeom>
          <a:noFill/>
          <a:ln cap="flat" cmpd="sng" w="9525">
            <a:solidFill>
              <a:srgbClr val="0096D7"/>
            </a:solidFill>
            <a:prstDash val="solid"/>
            <a:round/>
            <a:headEnd len="sm" w="sm" type="none"/>
            <a:tailEnd len="med" w="med" type="triangle"/>
          </a:ln>
        </p:spPr>
      </p:cxnSp>
      <p:cxnSp>
        <p:nvCxnSpPr>
          <p:cNvPr id="930" name="Google Shape;930;p97"/>
          <p:cNvCxnSpPr/>
          <p:nvPr/>
        </p:nvCxnSpPr>
        <p:spPr>
          <a:xfrm>
            <a:off x="5563733" y="2392667"/>
            <a:ext cx="1866900" cy="3300"/>
          </a:xfrm>
          <a:prstGeom prst="straightConnector1">
            <a:avLst/>
          </a:prstGeom>
          <a:noFill/>
          <a:ln cap="flat" cmpd="sng" w="9525">
            <a:solidFill>
              <a:schemeClr val="dk2"/>
            </a:solidFill>
            <a:prstDash val="solid"/>
            <a:round/>
            <a:headEnd len="sm" w="sm" type="none"/>
            <a:tailEnd len="med" w="med" type="triangle"/>
          </a:ln>
        </p:spPr>
      </p:cxnSp>
      <p:cxnSp>
        <p:nvCxnSpPr>
          <p:cNvPr id="931" name="Google Shape;931;p97"/>
          <p:cNvCxnSpPr/>
          <p:nvPr/>
        </p:nvCxnSpPr>
        <p:spPr>
          <a:xfrm>
            <a:off x="5559332" y="3625024"/>
            <a:ext cx="1875600" cy="0"/>
          </a:xfrm>
          <a:prstGeom prst="straightConnector1">
            <a:avLst/>
          </a:prstGeom>
          <a:noFill/>
          <a:ln cap="flat" cmpd="sng" w="9525">
            <a:solidFill>
              <a:schemeClr val="dk2"/>
            </a:solidFill>
            <a:prstDash val="solid"/>
            <a:round/>
            <a:headEnd len="sm" w="sm" type="none"/>
            <a:tailEnd len="med" w="med" type="triangle"/>
          </a:ln>
        </p:spPr>
      </p:cxnSp>
      <p:sp>
        <p:nvSpPr>
          <p:cNvPr id="932" name="Google Shape;932;p97"/>
          <p:cNvSpPr/>
          <p:nvPr/>
        </p:nvSpPr>
        <p:spPr>
          <a:xfrm>
            <a:off x="7462221" y="685310"/>
            <a:ext cx="1426500" cy="895200"/>
          </a:xfrm>
          <a:prstGeom prst="rect">
            <a:avLst/>
          </a:prstGeom>
          <a:solidFill>
            <a:schemeClr val="lt2"/>
          </a:solidFill>
          <a:ln>
            <a:noFill/>
          </a:ln>
        </p:spPr>
        <p:txBody>
          <a:bodyPr anchorCtr="0" anchor="t" bIns="91425" lIns="68575" spcFirstLastPara="1" rIns="68575" wrap="square" tIns="548625">
            <a:noAutofit/>
          </a:bodyPr>
          <a:lstStyle/>
          <a:p>
            <a:pPr indent="0" lvl="0" marL="0" marR="0" rtl="0" algn="ctr">
              <a:lnSpc>
                <a:spcPct val="100000"/>
              </a:lnSpc>
              <a:spcBef>
                <a:spcPts val="0"/>
              </a:spcBef>
              <a:spcAft>
                <a:spcPts val="0"/>
              </a:spcAft>
              <a:buClr>
                <a:srgbClr val="000000"/>
              </a:buClr>
              <a:buSzPts val="900"/>
              <a:buFont typeface="Arial"/>
              <a:buNone/>
            </a:pPr>
            <a:r>
              <a:rPr b="1" i="0" lang="en-GB" sz="900" u="none" cap="none" strike="noStrike">
                <a:solidFill>
                  <a:srgbClr val="0096D7"/>
                </a:solidFill>
                <a:latin typeface="Arial"/>
                <a:ea typeface="Arial"/>
                <a:cs typeface="Arial"/>
                <a:sym typeface="Arial"/>
              </a:rPr>
              <a:t>Carrier Service</a:t>
            </a:r>
            <a:endParaRPr b="1" i="0" sz="900" u="none" cap="none" strike="noStrike">
              <a:solidFill>
                <a:srgbClr val="0096D7"/>
              </a:solidFill>
              <a:latin typeface="Arial"/>
              <a:ea typeface="Arial"/>
              <a:cs typeface="Arial"/>
              <a:sym typeface="Arial"/>
            </a:endParaRPr>
          </a:p>
        </p:txBody>
      </p:sp>
      <p:sp>
        <p:nvSpPr>
          <p:cNvPr id="933" name="Google Shape;933;p97"/>
          <p:cNvSpPr/>
          <p:nvPr/>
        </p:nvSpPr>
        <p:spPr>
          <a:xfrm>
            <a:off x="7462221" y="1807707"/>
            <a:ext cx="1426500" cy="895200"/>
          </a:xfrm>
          <a:prstGeom prst="rect">
            <a:avLst/>
          </a:prstGeom>
          <a:solidFill>
            <a:schemeClr val="lt2"/>
          </a:solidFill>
          <a:ln>
            <a:noFill/>
          </a:ln>
        </p:spPr>
        <p:txBody>
          <a:bodyPr anchorCtr="0" anchor="t" bIns="91425" lIns="68575" spcFirstLastPara="1" rIns="68575" wrap="square" tIns="548625">
            <a:noAutofit/>
          </a:bodyPr>
          <a:lstStyle/>
          <a:p>
            <a:pPr indent="0" lvl="0" marL="0" marR="0" rtl="0" algn="ctr">
              <a:lnSpc>
                <a:spcPct val="100000"/>
              </a:lnSpc>
              <a:spcBef>
                <a:spcPts val="0"/>
              </a:spcBef>
              <a:spcAft>
                <a:spcPts val="0"/>
              </a:spcAft>
              <a:buClr>
                <a:srgbClr val="000000"/>
              </a:buClr>
              <a:buSzPts val="900"/>
              <a:buFont typeface="Arial"/>
              <a:buNone/>
            </a:pPr>
            <a:r>
              <a:rPr b="1" i="0" lang="en-GB" sz="900" u="none" cap="none" strike="noStrike">
                <a:solidFill>
                  <a:srgbClr val="0096D7"/>
                </a:solidFill>
                <a:latin typeface="Arial"/>
                <a:ea typeface="Arial"/>
                <a:cs typeface="Arial"/>
                <a:sym typeface="Arial"/>
              </a:rPr>
              <a:t>Payment Service</a:t>
            </a:r>
            <a:endParaRPr b="1" i="0" sz="900" u="none" cap="none" strike="noStrike">
              <a:solidFill>
                <a:srgbClr val="0096D7"/>
              </a:solidFill>
              <a:latin typeface="Arial"/>
              <a:ea typeface="Arial"/>
              <a:cs typeface="Arial"/>
              <a:sym typeface="Arial"/>
            </a:endParaRPr>
          </a:p>
        </p:txBody>
      </p:sp>
      <p:sp>
        <p:nvSpPr>
          <p:cNvPr id="934" name="Google Shape;934;p97"/>
          <p:cNvSpPr/>
          <p:nvPr/>
        </p:nvSpPr>
        <p:spPr>
          <a:xfrm>
            <a:off x="7462221" y="2930104"/>
            <a:ext cx="1426500" cy="895200"/>
          </a:xfrm>
          <a:prstGeom prst="rect">
            <a:avLst/>
          </a:prstGeom>
          <a:solidFill>
            <a:schemeClr val="lt2"/>
          </a:solidFill>
          <a:ln>
            <a:noFill/>
          </a:ln>
        </p:spPr>
        <p:txBody>
          <a:bodyPr anchorCtr="0" anchor="t" bIns="91425" lIns="68575" spcFirstLastPara="1" rIns="68575" wrap="square" tIns="548625">
            <a:noAutofit/>
          </a:bodyPr>
          <a:lstStyle/>
          <a:p>
            <a:pPr indent="0" lvl="0" marL="0" marR="0" rtl="0" algn="ctr">
              <a:lnSpc>
                <a:spcPct val="100000"/>
              </a:lnSpc>
              <a:spcBef>
                <a:spcPts val="0"/>
              </a:spcBef>
              <a:spcAft>
                <a:spcPts val="0"/>
              </a:spcAft>
              <a:buClr>
                <a:srgbClr val="000000"/>
              </a:buClr>
              <a:buSzPts val="900"/>
              <a:buFont typeface="Arial"/>
              <a:buNone/>
            </a:pPr>
            <a:r>
              <a:rPr b="1" i="0" lang="en-GB" sz="900" u="none" cap="none" strike="noStrike">
                <a:solidFill>
                  <a:srgbClr val="0096D7"/>
                </a:solidFill>
                <a:latin typeface="Arial"/>
                <a:ea typeface="Arial"/>
                <a:cs typeface="Arial"/>
                <a:sym typeface="Arial"/>
              </a:rPr>
              <a:t>Notification Service</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900"/>
              <a:buFont typeface="Arial"/>
              <a:buNone/>
            </a:pPr>
            <a:r>
              <a:t/>
            </a:r>
            <a:endParaRPr b="1" i="0" sz="900" u="none" cap="none" strike="noStrike">
              <a:solidFill>
                <a:srgbClr val="0096D7"/>
              </a:solidFill>
              <a:latin typeface="Arial"/>
              <a:ea typeface="Arial"/>
              <a:cs typeface="Arial"/>
              <a:sym typeface="Arial"/>
            </a:endParaRPr>
          </a:p>
        </p:txBody>
      </p:sp>
      <p:sp>
        <p:nvSpPr>
          <p:cNvPr id="935" name="Google Shape;935;p97"/>
          <p:cNvSpPr/>
          <p:nvPr/>
        </p:nvSpPr>
        <p:spPr>
          <a:xfrm>
            <a:off x="265315" y="685310"/>
            <a:ext cx="1425900" cy="895200"/>
          </a:xfrm>
          <a:prstGeom prst="rect">
            <a:avLst/>
          </a:prstGeom>
          <a:solidFill>
            <a:schemeClr val="lt2"/>
          </a:solidFill>
          <a:ln>
            <a:noFill/>
          </a:ln>
        </p:spPr>
        <p:txBody>
          <a:bodyPr anchorCtr="0" anchor="t" bIns="91425" lIns="91425" spcFirstLastPara="1" rIns="91425" wrap="square" tIns="548625">
            <a:noAutofit/>
          </a:bodyPr>
          <a:lstStyle/>
          <a:p>
            <a:pPr indent="0" lvl="0" marL="0" marR="0" rtl="0" algn="ctr">
              <a:lnSpc>
                <a:spcPct val="100000"/>
              </a:lnSpc>
              <a:spcBef>
                <a:spcPts val="0"/>
              </a:spcBef>
              <a:spcAft>
                <a:spcPts val="0"/>
              </a:spcAft>
              <a:buClr>
                <a:srgbClr val="000000"/>
              </a:buClr>
              <a:buSzPts val="900"/>
              <a:buFont typeface="Arial"/>
              <a:buNone/>
            </a:pPr>
            <a:r>
              <a:rPr b="1" i="0" lang="en-GB" sz="900" u="none" cap="none" strike="noStrike">
                <a:solidFill>
                  <a:srgbClr val="0096D7"/>
                </a:solidFill>
                <a:latin typeface="Arial"/>
                <a:ea typeface="Arial"/>
                <a:cs typeface="Arial"/>
                <a:sym typeface="Arial"/>
              </a:rPr>
              <a:t>Online Store</a:t>
            </a:r>
            <a:endParaRPr b="0" i="0" sz="1400" u="none" cap="none" strike="noStrike">
              <a:solidFill>
                <a:srgbClr val="000000"/>
              </a:solidFill>
              <a:latin typeface="Arial"/>
              <a:ea typeface="Arial"/>
              <a:cs typeface="Arial"/>
              <a:sym typeface="Arial"/>
            </a:endParaRPr>
          </a:p>
        </p:txBody>
      </p:sp>
      <p:sp>
        <p:nvSpPr>
          <p:cNvPr id="936" name="Google Shape;936;p97"/>
          <p:cNvSpPr/>
          <p:nvPr/>
        </p:nvSpPr>
        <p:spPr>
          <a:xfrm>
            <a:off x="265560" y="1811215"/>
            <a:ext cx="1422900" cy="895200"/>
          </a:xfrm>
          <a:prstGeom prst="rect">
            <a:avLst/>
          </a:prstGeom>
          <a:solidFill>
            <a:schemeClr val="lt2"/>
          </a:solidFill>
          <a:ln>
            <a:noFill/>
          </a:ln>
        </p:spPr>
        <p:txBody>
          <a:bodyPr anchorCtr="0" anchor="t" bIns="91425" lIns="91425" spcFirstLastPara="1" rIns="91425" wrap="square" tIns="548625">
            <a:noAutofit/>
          </a:bodyPr>
          <a:lstStyle/>
          <a:p>
            <a:pPr indent="0" lvl="0" marL="0" marR="0" rtl="0" algn="ctr">
              <a:lnSpc>
                <a:spcPct val="100000"/>
              </a:lnSpc>
              <a:spcBef>
                <a:spcPts val="0"/>
              </a:spcBef>
              <a:spcAft>
                <a:spcPts val="0"/>
              </a:spcAft>
              <a:buClr>
                <a:srgbClr val="000000"/>
              </a:buClr>
              <a:buSzPts val="900"/>
              <a:buFont typeface="Arial"/>
              <a:buNone/>
            </a:pPr>
            <a:r>
              <a:rPr b="1" i="0" lang="en-GB" sz="900" u="none" cap="none" strike="noStrike">
                <a:solidFill>
                  <a:srgbClr val="0096D7"/>
                </a:solidFill>
                <a:latin typeface="Arial"/>
                <a:ea typeface="Arial"/>
                <a:cs typeface="Arial"/>
                <a:sym typeface="Arial"/>
              </a:rPr>
              <a:t>PIM</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750"/>
              <a:buFont typeface="Arial"/>
              <a:buNone/>
            </a:pPr>
            <a:r>
              <a:rPr b="0" i="0" lang="en-GB" sz="750" u="none" cap="none" strike="noStrike">
                <a:solidFill>
                  <a:srgbClr val="0096D7"/>
                </a:solidFill>
                <a:latin typeface="Arial"/>
                <a:ea typeface="Arial"/>
                <a:cs typeface="Arial"/>
                <a:sym typeface="Arial"/>
              </a:rPr>
              <a:t>Product Master</a:t>
            </a:r>
            <a:endParaRPr b="0" i="0" sz="750" u="none" cap="none" strike="noStrike">
              <a:solidFill>
                <a:srgbClr val="0096D7"/>
              </a:solidFill>
              <a:latin typeface="Arial"/>
              <a:ea typeface="Arial"/>
              <a:cs typeface="Arial"/>
              <a:sym typeface="Arial"/>
            </a:endParaRPr>
          </a:p>
        </p:txBody>
      </p:sp>
      <p:sp>
        <p:nvSpPr>
          <p:cNvPr id="937" name="Google Shape;937;p97"/>
          <p:cNvSpPr/>
          <p:nvPr/>
        </p:nvSpPr>
        <p:spPr>
          <a:xfrm>
            <a:off x="265560" y="2937119"/>
            <a:ext cx="1422900" cy="895200"/>
          </a:xfrm>
          <a:prstGeom prst="rect">
            <a:avLst/>
          </a:prstGeom>
          <a:solidFill>
            <a:schemeClr val="lt2"/>
          </a:solidFill>
          <a:ln>
            <a:noFill/>
          </a:ln>
        </p:spPr>
        <p:txBody>
          <a:bodyPr anchorCtr="0" anchor="t" bIns="91425" lIns="91425" spcFirstLastPara="1" rIns="91425" wrap="square" tIns="548625">
            <a:noAutofit/>
          </a:bodyPr>
          <a:lstStyle/>
          <a:p>
            <a:pPr indent="0" lvl="0" marL="0" marR="0" rtl="0" algn="ctr">
              <a:lnSpc>
                <a:spcPct val="100000"/>
              </a:lnSpc>
              <a:spcBef>
                <a:spcPts val="0"/>
              </a:spcBef>
              <a:spcAft>
                <a:spcPts val="0"/>
              </a:spcAft>
              <a:buClr>
                <a:srgbClr val="000000"/>
              </a:buClr>
              <a:buSzPts val="900"/>
              <a:buFont typeface="Arial"/>
              <a:buNone/>
            </a:pPr>
            <a:r>
              <a:rPr b="1" i="0" lang="en-GB" sz="900" u="none" cap="none" strike="noStrike">
                <a:solidFill>
                  <a:srgbClr val="0096D7"/>
                </a:solidFill>
                <a:latin typeface="Arial"/>
                <a:ea typeface="Arial"/>
                <a:cs typeface="Arial"/>
                <a:sym typeface="Arial"/>
              </a:rPr>
              <a:t>ERP</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750"/>
              <a:buFont typeface="Arial"/>
              <a:buNone/>
            </a:pPr>
            <a:r>
              <a:rPr b="0" i="0" lang="en-GB" sz="750" u="none" cap="none" strike="noStrike">
                <a:solidFill>
                  <a:srgbClr val="0096D7"/>
                </a:solidFill>
                <a:latin typeface="Arial"/>
                <a:ea typeface="Arial"/>
                <a:cs typeface="Arial"/>
                <a:sym typeface="Arial"/>
              </a:rPr>
              <a:t>Inventory Master</a:t>
            </a:r>
            <a:endParaRPr b="0" i="0" sz="750" u="none" cap="none" strike="noStrike">
              <a:solidFill>
                <a:srgbClr val="0096D7"/>
              </a:solidFill>
              <a:latin typeface="Arial"/>
              <a:ea typeface="Arial"/>
              <a:cs typeface="Arial"/>
              <a:sym typeface="Arial"/>
            </a:endParaRPr>
          </a:p>
        </p:txBody>
      </p:sp>
      <p:sp>
        <p:nvSpPr>
          <p:cNvPr id="938" name="Google Shape;938;p97"/>
          <p:cNvSpPr/>
          <p:nvPr/>
        </p:nvSpPr>
        <p:spPr>
          <a:xfrm>
            <a:off x="265560" y="4063024"/>
            <a:ext cx="1422900" cy="895200"/>
          </a:xfrm>
          <a:prstGeom prst="rect">
            <a:avLst/>
          </a:prstGeom>
          <a:solidFill>
            <a:schemeClr val="lt2"/>
          </a:solidFill>
          <a:ln>
            <a:noFill/>
          </a:ln>
        </p:spPr>
        <p:txBody>
          <a:bodyPr anchorCtr="0" anchor="t" bIns="91425" lIns="91425" spcFirstLastPara="1" rIns="91425" wrap="square" tIns="548625">
            <a:noAutofit/>
          </a:bodyPr>
          <a:lstStyle/>
          <a:p>
            <a:pPr indent="0" lvl="0" marL="0" marR="0" rtl="0" algn="ctr">
              <a:lnSpc>
                <a:spcPct val="100000"/>
              </a:lnSpc>
              <a:spcBef>
                <a:spcPts val="0"/>
              </a:spcBef>
              <a:spcAft>
                <a:spcPts val="0"/>
              </a:spcAft>
              <a:buClr>
                <a:srgbClr val="000000"/>
              </a:buClr>
              <a:buSzPts val="900"/>
              <a:buFont typeface="Arial"/>
              <a:buNone/>
            </a:pPr>
            <a:r>
              <a:rPr b="1" i="0" lang="en-GB" sz="900" u="none" cap="none" strike="noStrike">
                <a:solidFill>
                  <a:srgbClr val="0096D7"/>
                </a:solidFill>
                <a:latin typeface="Arial"/>
                <a:ea typeface="Arial"/>
                <a:cs typeface="Arial"/>
                <a:sym typeface="Arial"/>
              </a:rPr>
              <a:t>POS</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750"/>
              <a:buFont typeface="Arial"/>
              <a:buNone/>
            </a:pPr>
            <a:r>
              <a:rPr b="0" i="0" lang="en-GB" sz="750" u="none" cap="none" strike="noStrike">
                <a:solidFill>
                  <a:srgbClr val="0096D7"/>
                </a:solidFill>
                <a:latin typeface="Arial"/>
                <a:ea typeface="Arial"/>
                <a:cs typeface="Arial"/>
                <a:sym typeface="Arial"/>
              </a:rPr>
              <a:t>Store Inventory Master</a:t>
            </a:r>
            <a:endParaRPr b="0" i="0" sz="1400" u="none" cap="none" strike="noStrike">
              <a:solidFill>
                <a:srgbClr val="000000"/>
              </a:solidFill>
              <a:latin typeface="Arial"/>
              <a:ea typeface="Arial"/>
              <a:cs typeface="Arial"/>
              <a:sym typeface="Arial"/>
            </a:endParaRPr>
          </a:p>
        </p:txBody>
      </p:sp>
      <p:sp>
        <p:nvSpPr>
          <p:cNvPr id="939" name="Google Shape;939;p97"/>
          <p:cNvSpPr txBox="1"/>
          <p:nvPr/>
        </p:nvSpPr>
        <p:spPr>
          <a:xfrm>
            <a:off x="1767086" y="4432108"/>
            <a:ext cx="1616100" cy="346200"/>
          </a:xfrm>
          <a:prstGeom prst="rect">
            <a:avLst/>
          </a:prstGeom>
          <a:noFill/>
          <a:ln>
            <a:noFill/>
          </a:ln>
        </p:spPr>
        <p:txBody>
          <a:bodyPr anchorCtr="0" anchor="t" bIns="34275" lIns="68575" spcFirstLastPara="1" rIns="68575" wrap="square" tIns="34275">
            <a:noAutofit/>
          </a:bodyPr>
          <a:lstStyle/>
          <a:p>
            <a:pPr indent="-166687" lvl="0" marL="176212" marR="0" rtl="0" algn="l">
              <a:lnSpc>
                <a:spcPct val="100000"/>
              </a:lnSpc>
              <a:spcBef>
                <a:spcPts val="0"/>
              </a:spcBef>
              <a:spcAft>
                <a:spcPts val="0"/>
              </a:spcAft>
              <a:buClr>
                <a:srgbClr val="0096D7"/>
              </a:buClr>
              <a:buSzPts val="900"/>
              <a:buFont typeface="Arial"/>
              <a:buChar char="•"/>
            </a:pPr>
            <a:r>
              <a:rPr b="0" i="0" lang="en-GB" sz="900" u="none" cap="none" strike="noStrike">
                <a:solidFill>
                  <a:srgbClr val="0096D7"/>
                </a:solidFill>
                <a:latin typeface="Arial"/>
                <a:ea typeface="Arial"/>
                <a:cs typeface="Arial"/>
                <a:sym typeface="Arial"/>
              </a:rPr>
              <a:t>Inventory updates</a:t>
            </a:r>
            <a:endParaRPr b="0" i="0" sz="900" u="none" cap="none" strike="noStrike">
              <a:solidFill>
                <a:srgbClr val="0096D7"/>
              </a:solidFill>
              <a:latin typeface="Arial"/>
              <a:ea typeface="Arial"/>
              <a:cs typeface="Arial"/>
              <a:sym typeface="Arial"/>
            </a:endParaRPr>
          </a:p>
        </p:txBody>
      </p:sp>
      <p:sp>
        <p:nvSpPr>
          <p:cNvPr id="940" name="Google Shape;940;p97"/>
          <p:cNvSpPr/>
          <p:nvPr/>
        </p:nvSpPr>
        <p:spPr>
          <a:xfrm>
            <a:off x="7479249" y="4052501"/>
            <a:ext cx="1426500" cy="895200"/>
          </a:xfrm>
          <a:prstGeom prst="rect">
            <a:avLst/>
          </a:prstGeom>
          <a:solidFill>
            <a:schemeClr val="lt2"/>
          </a:solidFill>
          <a:ln>
            <a:noFill/>
          </a:ln>
        </p:spPr>
        <p:txBody>
          <a:bodyPr anchorCtr="0" anchor="t" bIns="91425" lIns="68575" spcFirstLastPara="1" rIns="68575" wrap="square" tIns="548625">
            <a:noAutofit/>
          </a:bodyPr>
          <a:lstStyle/>
          <a:p>
            <a:pPr indent="0" lvl="0" marL="0" marR="0" rtl="0" algn="ctr">
              <a:lnSpc>
                <a:spcPct val="100000"/>
              </a:lnSpc>
              <a:spcBef>
                <a:spcPts val="0"/>
              </a:spcBef>
              <a:spcAft>
                <a:spcPts val="0"/>
              </a:spcAft>
              <a:buClr>
                <a:srgbClr val="000000"/>
              </a:buClr>
              <a:buSzPts val="900"/>
              <a:buFont typeface="Arial"/>
              <a:buNone/>
            </a:pPr>
            <a:r>
              <a:rPr b="1" i="0" lang="en-GB" sz="900" u="none" cap="none" strike="noStrike">
                <a:solidFill>
                  <a:srgbClr val="0096D7"/>
                </a:solidFill>
                <a:latin typeface="Arial"/>
                <a:ea typeface="Arial"/>
                <a:cs typeface="Arial"/>
                <a:sym typeface="Arial"/>
              </a:rPr>
              <a:t>WMS</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750"/>
              <a:buFont typeface="Arial"/>
              <a:buNone/>
            </a:pPr>
            <a:r>
              <a:rPr b="0" i="0" lang="en-GB" sz="750" u="none" cap="none" strike="noStrike">
                <a:solidFill>
                  <a:srgbClr val="0096D7"/>
                </a:solidFill>
                <a:latin typeface="Arial"/>
                <a:ea typeface="Arial"/>
                <a:cs typeface="Arial"/>
                <a:sym typeface="Arial"/>
              </a:rPr>
              <a:t>Warehouse Inventory Master</a:t>
            </a:r>
            <a:endParaRPr b="1" i="0" sz="750" u="none" cap="none" strike="noStrike">
              <a:solidFill>
                <a:srgbClr val="0096D7"/>
              </a:solidFill>
              <a:latin typeface="Arial"/>
              <a:ea typeface="Arial"/>
              <a:cs typeface="Arial"/>
              <a:sym typeface="Arial"/>
            </a:endParaRPr>
          </a:p>
        </p:txBody>
      </p:sp>
      <p:sp>
        <p:nvSpPr>
          <p:cNvPr id="941" name="Google Shape;941;p97"/>
          <p:cNvSpPr txBox="1"/>
          <p:nvPr/>
        </p:nvSpPr>
        <p:spPr>
          <a:xfrm>
            <a:off x="5714054" y="4162800"/>
            <a:ext cx="1924800" cy="346200"/>
          </a:xfrm>
          <a:prstGeom prst="rect">
            <a:avLst/>
          </a:prstGeom>
          <a:noFill/>
          <a:ln>
            <a:noFill/>
          </a:ln>
        </p:spPr>
        <p:txBody>
          <a:bodyPr anchorCtr="0" anchor="t" bIns="34275" lIns="68575" spcFirstLastPara="1" rIns="68575" wrap="square" tIns="34275">
            <a:noAutofit/>
          </a:bodyPr>
          <a:lstStyle/>
          <a:p>
            <a:pPr indent="-166687" lvl="0" marL="176212" marR="0" rtl="0" algn="l">
              <a:lnSpc>
                <a:spcPct val="100000"/>
              </a:lnSpc>
              <a:spcBef>
                <a:spcPts val="0"/>
              </a:spcBef>
              <a:spcAft>
                <a:spcPts val="0"/>
              </a:spcAft>
              <a:buClr>
                <a:srgbClr val="0096D7"/>
              </a:buClr>
              <a:buSzPts val="900"/>
              <a:buFont typeface="Arial"/>
              <a:buChar char="•"/>
            </a:pPr>
            <a:r>
              <a:rPr b="0" i="0" lang="en-GB" sz="900" u="none" cap="none" strike="noStrike">
                <a:solidFill>
                  <a:srgbClr val="0096D7"/>
                </a:solidFill>
                <a:latin typeface="Arial"/>
                <a:ea typeface="Arial"/>
                <a:cs typeface="Arial"/>
                <a:sym typeface="Arial"/>
              </a:rPr>
              <a:t>Fulfillment updates</a:t>
            </a:r>
            <a:endParaRPr b="0" i="0" sz="900" u="none" cap="none" strike="noStrike">
              <a:solidFill>
                <a:srgbClr val="0096D7"/>
              </a:solidFill>
              <a:latin typeface="Arial"/>
              <a:ea typeface="Arial"/>
              <a:cs typeface="Arial"/>
              <a:sym typeface="Arial"/>
            </a:endParaRPr>
          </a:p>
        </p:txBody>
      </p:sp>
      <p:sp>
        <p:nvSpPr>
          <p:cNvPr id="942" name="Google Shape;942;p97"/>
          <p:cNvSpPr txBox="1"/>
          <p:nvPr/>
        </p:nvSpPr>
        <p:spPr>
          <a:xfrm>
            <a:off x="5714054" y="4563887"/>
            <a:ext cx="2017500" cy="346200"/>
          </a:xfrm>
          <a:prstGeom prst="rect">
            <a:avLst/>
          </a:prstGeom>
          <a:noFill/>
          <a:ln>
            <a:noFill/>
          </a:ln>
        </p:spPr>
        <p:txBody>
          <a:bodyPr anchorCtr="0" anchor="t" bIns="34275" lIns="68575" spcFirstLastPara="1" rIns="68575" wrap="square" tIns="34275">
            <a:noAutofit/>
          </a:bodyPr>
          <a:lstStyle/>
          <a:p>
            <a:pPr indent="-166687" lvl="0" marL="176212" marR="0" rtl="0" algn="l">
              <a:lnSpc>
                <a:spcPct val="100000"/>
              </a:lnSpc>
              <a:spcBef>
                <a:spcPts val="0"/>
              </a:spcBef>
              <a:spcAft>
                <a:spcPts val="0"/>
              </a:spcAft>
              <a:buClr>
                <a:schemeClr val="dk2"/>
              </a:buClr>
              <a:buSzPts val="900"/>
              <a:buFont typeface="Arial"/>
              <a:buChar char="•"/>
            </a:pPr>
            <a:r>
              <a:rPr b="0" i="0" lang="en-GB" sz="900" u="none" cap="none" strike="noStrike">
                <a:solidFill>
                  <a:schemeClr val="dk2"/>
                </a:solidFill>
                <a:latin typeface="Arial"/>
                <a:ea typeface="Arial"/>
                <a:cs typeface="Arial"/>
                <a:sym typeface="Arial"/>
              </a:rPr>
              <a:t>Fulfillment Requests</a:t>
            </a:r>
            <a:endParaRPr b="0" i="0" sz="900" u="none" cap="none" strike="noStrike">
              <a:solidFill>
                <a:schemeClr val="dk2"/>
              </a:solidFill>
              <a:latin typeface="Arial"/>
              <a:ea typeface="Arial"/>
              <a:cs typeface="Arial"/>
              <a:sym typeface="Arial"/>
            </a:endParaRPr>
          </a:p>
        </p:txBody>
      </p:sp>
      <p:cxnSp>
        <p:nvCxnSpPr>
          <p:cNvPr id="943" name="Google Shape;943;p97"/>
          <p:cNvCxnSpPr/>
          <p:nvPr/>
        </p:nvCxnSpPr>
        <p:spPr>
          <a:xfrm rot="10800000">
            <a:off x="5651529" y="4403150"/>
            <a:ext cx="1815900" cy="0"/>
          </a:xfrm>
          <a:prstGeom prst="straightConnector1">
            <a:avLst/>
          </a:prstGeom>
          <a:noFill/>
          <a:ln cap="flat" cmpd="sng" w="9525">
            <a:solidFill>
              <a:srgbClr val="0096D7"/>
            </a:solidFill>
            <a:prstDash val="solid"/>
            <a:round/>
            <a:headEnd len="sm" w="sm" type="none"/>
            <a:tailEnd len="med" w="med" type="triangle"/>
          </a:ln>
        </p:spPr>
      </p:cxnSp>
      <p:cxnSp>
        <p:nvCxnSpPr>
          <p:cNvPr id="944" name="Google Shape;944;p97"/>
          <p:cNvCxnSpPr/>
          <p:nvPr/>
        </p:nvCxnSpPr>
        <p:spPr>
          <a:xfrm>
            <a:off x="5564974" y="4504587"/>
            <a:ext cx="1866900" cy="3300"/>
          </a:xfrm>
          <a:prstGeom prst="straightConnector1">
            <a:avLst/>
          </a:prstGeom>
          <a:noFill/>
          <a:ln cap="flat" cmpd="sng" w="9525">
            <a:solidFill>
              <a:schemeClr val="dk2"/>
            </a:solidFill>
            <a:prstDash val="solid"/>
            <a:round/>
            <a:headEnd len="sm" w="sm" type="none"/>
            <a:tailEnd len="med" w="med" type="triangle"/>
          </a:ln>
        </p:spPr>
      </p:cxnSp>
      <p:cxnSp>
        <p:nvCxnSpPr>
          <p:cNvPr id="945" name="Google Shape;945;p97"/>
          <p:cNvCxnSpPr/>
          <p:nvPr/>
        </p:nvCxnSpPr>
        <p:spPr>
          <a:xfrm>
            <a:off x="1669622" y="4414204"/>
            <a:ext cx="1815900" cy="0"/>
          </a:xfrm>
          <a:prstGeom prst="straightConnector1">
            <a:avLst/>
          </a:prstGeom>
          <a:noFill/>
          <a:ln cap="flat" cmpd="sng" w="9525">
            <a:solidFill>
              <a:srgbClr val="0096D7"/>
            </a:solidFill>
            <a:prstDash val="solid"/>
            <a:round/>
            <a:headEnd len="sm" w="sm" type="none"/>
            <a:tailEnd len="med" w="med" type="triangle"/>
          </a:ln>
        </p:spPr>
      </p:cxnSp>
      <p:grpSp>
        <p:nvGrpSpPr>
          <p:cNvPr id="946" name="Google Shape;946;p97"/>
          <p:cNvGrpSpPr/>
          <p:nvPr/>
        </p:nvGrpSpPr>
        <p:grpSpPr>
          <a:xfrm>
            <a:off x="3521289" y="685311"/>
            <a:ext cx="2108925" cy="4269600"/>
            <a:chOff x="4690047" y="340396"/>
            <a:chExt cx="2811900" cy="5692800"/>
          </a:xfrm>
        </p:grpSpPr>
        <p:sp>
          <p:nvSpPr>
            <p:cNvPr id="947" name="Google Shape;947;p97"/>
            <p:cNvSpPr/>
            <p:nvPr/>
          </p:nvSpPr>
          <p:spPr>
            <a:xfrm>
              <a:off x="4690047" y="340396"/>
              <a:ext cx="2811900" cy="5692800"/>
            </a:xfrm>
            <a:prstGeom prst="roundRect">
              <a:avLst>
                <a:gd fmla="val 0" name="adj"/>
              </a:avLst>
            </a:prstGeom>
            <a:gradFill>
              <a:gsLst>
                <a:gs pos="0">
                  <a:srgbClr val="26005C"/>
                </a:gs>
                <a:gs pos="39000">
                  <a:srgbClr val="26005C"/>
                </a:gs>
                <a:gs pos="100000">
                  <a:srgbClr val="552AA8"/>
                </a:gs>
              </a:gsLst>
              <a:lin ang="18900732" scaled="0"/>
            </a:gradFill>
            <a:ln>
              <a:noFill/>
            </a:ln>
          </p:spPr>
          <p:txBody>
            <a:bodyPr anchorCtr="0" anchor="t" bIns="34275" lIns="68575" spcFirstLastPara="1" rIns="68575" wrap="square" tIns="137150">
              <a:noAutofit/>
            </a:bodyPr>
            <a:lstStyle/>
            <a:p>
              <a:pPr indent="0" lvl="0" marL="0" marR="0" rtl="0" algn="ctr">
                <a:lnSpc>
                  <a:spcPct val="100000"/>
                </a:lnSpc>
                <a:spcBef>
                  <a:spcPts val="0"/>
                </a:spcBef>
                <a:spcAft>
                  <a:spcPts val="0"/>
                </a:spcAft>
                <a:buClr>
                  <a:srgbClr val="000000"/>
                </a:buClr>
                <a:buSzPts val="1200"/>
                <a:buFont typeface="Arial"/>
                <a:buNone/>
              </a:pPr>
              <a:r>
                <a:rPr b="1" i="0" lang="en-GB" sz="1200" u="none" cap="none" strike="noStrike">
                  <a:solidFill>
                    <a:schemeClr val="lt1"/>
                  </a:solidFill>
                  <a:latin typeface="Arial"/>
                  <a:ea typeface="Arial"/>
                  <a:cs typeface="Arial"/>
                  <a:sym typeface="Arial"/>
                </a:rPr>
                <a:t>Fluent Order Management</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750"/>
                <a:buFont typeface="Arial"/>
                <a:buNone/>
              </a:pPr>
              <a:r>
                <a:rPr b="0" i="0" lang="en-GB" sz="750" u="none" cap="none" strike="noStrike">
                  <a:solidFill>
                    <a:schemeClr val="lt1"/>
                  </a:solidFill>
                  <a:latin typeface="Arial"/>
                  <a:ea typeface="Arial"/>
                  <a:cs typeface="Arial"/>
                  <a:sym typeface="Arial"/>
                </a:rPr>
                <a:t>Availability Master</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750"/>
                <a:buFont typeface="Arial"/>
                <a:buNone/>
              </a:pPr>
              <a:r>
                <a:rPr b="0" i="0" lang="en-GB" sz="750" u="none" cap="none" strike="noStrike">
                  <a:solidFill>
                    <a:schemeClr val="lt1"/>
                  </a:solidFill>
                  <a:latin typeface="Arial"/>
                  <a:ea typeface="Arial"/>
                  <a:cs typeface="Arial"/>
                  <a:sym typeface="Arial"/>
                </a:rPr>
                <a:t>Order Master</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FFFFFF"/>
                </a:solidFill>
                <a:latin typeface="Arial"/>
                <a:ea typeface="Arial"/>
                <a:cs typeface="Arial"/>
                <a:sym typeface="Arial"/>
              </a:endParaRPr>
            </a:p>
          </p:txBody>
        </p:sp>
        <p:sp>
          <p:nvSpPr>
            <p:cNvPr id="948" name="Google Shape;948;p97"/>
            <p:cNvSpPr/>
            <p:nvPr/>
          </p:nvSpPr>
          <p:spPr>
            <a:xfrm>
              <a:off x="5020426" y="1653264"/>
              <a:ext cx="2151000" cy="558000"/>
            </a:xfrm>
            <a:prstGeom prst="roundRect">
              <a:avLst>
                <a:gd fmla="val 0" name="adj"/>
              </a:avLst>
            </a:prstGeom>
            <a:solidFill>
              <a:srgbClr val="FFFFFF">
                <a:alpha val="35290"/>
              </a:srgb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rPr b="0" i="0" lang="en-GB" sz="1100" u="none" cap="none" strike="noStrike">
                  <a:solidFill>
                    <a:srgbClr val="FFFFFF"/>
                  </a:solidFill>
                  <a:latin typeface="Arial"/>
                  <a:ea typeface="Arial"/>
                  <a:cs typeface="Arial"/>
                  <a:sym typeface="Arial"/>
                </a:rPr>
                <a:t>Product Availability</a:t>
              </a:r>
              <a:endParaRPr b="0" i="0" sz="1100" u="none" cap="none" strike="noStrike">
                <a:solidFill>
                  <a:schemeClr val="dk1"/>
                </a:solidFill>
                <a:latin typeface="Arial"/>
                <a:ea typeface="Arial"/>
                <a:cs typeface="Arial"/>
                <a:sym typeface="Arial"/>
              </a:endParaRPr>
            </a:p>
          </p:txBody>
        </p:sp>
        <p:sp>
          <p:nvSpPr>
            <p:cNvPr id="949" name="Google Shape;949;p97"/>
            <p:cNvSpPr/>
            <p:nvPr/>
          </p:nvSpPr>
          <p:spPr>
            <a:xfrm>
              <a:off x="5020426" y="2429366"/>
              <a:ext cx="2151000" cy="558000"/>
            </a:xfrm>
            <a:prstGeom prst="roundRect">
              <a:avLst>
                <a:gd fmla="val 0" name="adj"/>
              </a:avLst>
            </a:prstGeom>
            <a:solidFill>
              <a:srgbClr val="FFFFFF">
                <a:alpha val="35290"/>
              </a:srgb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rPr b="0" i="0" lang="en-GB" sz="1100" u="none" cap="none" strike="noStrike">
                  <a:solidFill>
                    <a:srgbClr val="FFFFFF"/>
                  </a:solidFill>
                  <a:latin typeface="Arial"/>
                  <a:ea typeface="Arial"/>
                  <a:cs typeface="Arial"/>
                  <a:sym typeface="Arial"/>
                </a:rPr>
                <a:t>Distributed Order Management</a:t>
              </a:r>
              <a:endParaRPr b="0" i="0" sz="1100" u="none" cap="none" strike="noStrike">
                <a:solidFill>
                  <a:schemeClr val="dk1"/>
                </a:solidFill>
                <a:latin typeface="Arial"/>
                <a:ea typeface="Arial"/>
                <a:cs typeface="Arial"/>
                <a:sym typeface="Arial"/>
              </a:endParaRPr>
            </a:p>
          </p:txBody>
        </p:sp>
        <p:sp>
          <p:nvSpPr>
            <p:cNvPr id="950" name="Google Shape;950;p97"/>
            <p:cNvSpPr/>
            <p:nvPr/>
          </p:nvSpPr>
          <p:spPr>
            <a:xfrm>
              <a:off x="5020426" y="3205468"/>
              <a:ext cx="2151000" cy="558000"/>
            </a:xfrm>
            <a:prstGeom prst="roundRect">
              <a:avLst>
                <a:gd fmla="val 0" name="adj"/>
              </a:avLst>
            </a:prstGeom>
            <a:solidFill>
              <a:srgbClr val="FFFFFF">
                <a:alpha val="35290"/>
              </a:srgb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rPr b="0" i="0" lang="en-GB" sz="1100" u="none" cap="none" strike="noStrike">
                  <a:solidFill>
                    <a:srgbClr val="FFFFFF"/>
                  </a:solidFill>
                  <a:latin typeface="Arial"/>
                  <a:ea typeface="Arial"/>
                  <a:cs typeface="Arial"/>
                  <a:sym typeface="Arial"/>
                </a:rPr>
                <a:t>Global Inventory</a:t>
              </a:r>
              <a:endParaRPr b="0" i="0" sz="1100" u="none" cap="none" strike="noStrike">
                <a:solidFill>
                  <a:schemeClr val="dk1"/>
                </a:solidFill>
                <a:latin typeface="Arial"/>
                <a:ea typeface="Arial"/>
                <a:cs typeface="Arial"/>
                <a:sym typeface="Arial"/>
              </a:endParaRPr>
            </a:p>
          </p:txBody>
        </p:sp>
        <p:sp>
          <p:nvSpPr>
            <p:cNvPr id="951" name="Google Shape;951;p97"/>
            <p:cNvSpPr/>
            <p:nvPr/>
          </p:nvSpPr>
          <p:spPr>
            <a:xfrm>
              <a:off x="5020426" y="3981569"/>
              <a:ext cx="2151000" cy="558000"/>
            </a:xfrm>
            <a:prstGeom prst="roundRect">
              <a:avLst>
                <a:gd fmla="val 0" name="adj"/>
              </a:avLst>
            </a:prstGeom>
            <a:solidFill>
              <a:srgbClr val="FFFFFF">
                <a:alpha val="35290"/>
              </a:srgb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rPr b="0" i="0" lang="en-GB" sz="1100" u="none" cap="none" strike="noStrike">
                  <a:solidFill>
                    <a:srgbClr val="FFFFFF"/>
                  </a:solidFill>
                  <a:latin typeface="Arial"/>
                  <a:ea typeface="Arial"/>
                  <a:cs typeface="Arial"/>
                  <a:sym typeface="Arial"/>
                </a:rPr>
                <a:t>Store Fulfillment</a:t>
              </a:r>
              <a:endParaRPr b="0" i="0" sz="1100" u="none" cap="none" strike="noStrike">
                <a:solidFill>
                  <a:schemeClr val="dk1"/>
                </a:solidFill>
                <a:latin typeface="Arial"/>
                <a:ea typeface="Arial"/>
                <a:cs typeface="Arial"/>
                <a:sym typeface="Arial"/>
              </a:endParaRPr>
            </a:p>
          </p:txBody>
        </p:sp>
      </p:grpSp>
      <p:pic>
        <p:nvPicPr>
          <p:cNvPr descr="Icon&#10;&#10;Description automatically generated" id="952" name="Google Shape;952;p97"/>
          <p:cNvPicPr preferRelativeResize="0"/>
          <p:nvPr/>
        </p:nvPicPr>
        <p:blipFill rotWithShape="1">
          <a:blip r:embed="rId3">
            <a:alphaModFix/>
          </a:blip>
          <a:srcRect b="0" l="0" r="0" t="0"/>
          <a:stretch/>
        </p:blipFill>
        <p:spPr>
          <a:xfrm>
            <a:off x="855526" y="773135"/>
            <a:ext cx="283427" cy="421620"/>
          </a:xfrm>
          <a:prstGeom prst="rect">
            <a:avLst/>
          </a:prstGeom>
          <a:noFill/>
          <a:ln>
            <a:noFill/>
          </a:ln>
        </p:spPr>
      </p:pic>
      <p:pic>
        <p:nvPicPr>
          <p:cNvPr descr="Graphical user interface, application, Teams&#10;&#10;Description automatically generated" id="953" name="Google Shape;953;p97"/>
          <p:cNvPicPr preferRelativeResize="0"/>
          <p:nvPr/>
        </p:nvPicPr>
        <p:blipFill rotWithShape="1">
          <a:blip r:embed="rId4">
            <a:alphaModFix/>
          </a:blip>
          <a:srcRect b="0" l="0" r="0" t="0"/>
          <a:stretch/>
        </p:blipFill>
        <p:spPr>
          <a:xfrm>
            <a:off x="748743" y="1852318"/>
            <a:ext cx="512556" cy="490921"/>
          </a:xfrm>
          <a:prstGeom prst="rect">
            <a:avLst/>
          </a:prstGeom>
          <a:noFill/>
          <a:ln>
            <a:noFill/>
          </a:ln>
        </p:spPr>
      </p:pic>
      <p:pic>
        <p:nvPicPr>
          <p:cNvPr descr="Icon&#10;&#10;Description automatically generated" id="954" name="Google Shape;954;p97"/>
          <p:cNvPicPr preferRelativeResize="0"/>
          <p:nvPr/>
        </p:nvPicPr>
        <p:blipFill rotWithShape="1">
          <a:blip r:embed="rId5">
            <a:alphaModFix/>
          </a:blip>
          <a:srcRect b="0" l="0" r="0" t="0"/>
          <a:stretch/>
        </p:blipFill>
        <p:spPr>
          <a:xfrm>
            <a:off x="796990" y="3033222"/>
            <a:ext cx="410763" cy="440851"/>
          </a:xfrm>
          <a:prstGeom prst="rect">
            <a:avLst/>
          </a:prstGeom>
          <a:noFill/>
          <a:ln>
            <a:noFill/>
          </a:ln>
        </p:spPr>
      </p:pic>
      <p:pic>
        <p:nvPicPr>
          <p:cNvPr descr="Icon&#10;&#10;Description automatically generated with low confidence" id="955" name="Google Shape;955;p97"/>
          <p:cNvPicPr preferRelativeResize="0"/>
          <p:nvPr/>
        </p:nvPicPr>
        <p:blipFill rotWithShape="1">
          <a:blip r:embed="rId6">
            <a:alphaModFix/>
          </a:blip>
          <a:srcRect b="0" l="0" r="0" t="0"/>
          <a:stretch/>
        </p:blipFill>
        <p:spPr>
          <a:xfrm>
            <a:off x="745870" y="4138454"/>
            <a:ext cx="498953" cy="461847"/>
          </a:xfrm>
          <a:prstGeom prst="rect">
            <a:avLst/>
          </a:prstGeom>
          <a:noFill/>
          <a:ln>
            <a:noFill/>
          </a:ln>
        </p:spPr>
      </p:pic>
      <p:pic>
        <p:nvPicPr>
          <p:cNvPr descr="Graphical user interface, application, Teams&#10;&#10;Description automatically generated" id="956" name="Google Shape;956;p97"/>
          <p:cNvPicPr preferRelativeResize="0"/>
          <p:nvPr/>
        </p:nvPicPr>
        <p:blipFill rotWithShape="1">
          <a:blip r:embed="rId7">
            <a:alphaModFix/>
          </a:blip>
          <a:srcRect b="0" l="0" r="0" t="0"/>
          <a:stretch/>
        </p:blipFill>
        <p:spPr>
          <a:xfrm>
            <a:off x="7801231" y="814433"/>
            <a:ext cx="716693" cy="410432"/>
          </a:xfrm>
          <a:prstGeom prst="rect">
            <a:avLst/>
          </a:prstGeom>
          <a:noFill/>
          <a:ln>
            <a:noFill/>
          </a:ln>
        </p:spPr>
      </p:pic>
      <p:pic>
        <p:nvPicPr>
          <p:cNvPr descr="Graphical user interface, application, icon, Teams&#10;&#10;Description automatically generated" id="957" name="Google Shape;957;p97"/>
          <p:cNvPicPr preferRelativeResize="0"/>
          <p:nvPr/>
        </p:nvPicPr>
        <p:blipFill rotWithShape="1">
          <a:blip r:embed="rId8">
            <a:alphaModFix/>
          </a:blip>
          <a:srcRect b="0" l="0" r="0" t="0"/>
          <a:stretch/>
        </p:blipFill>
        <p:spPr>
          <a:xfrm>
            <a:off x="7859526" y="1858727"/>
            <a:ext cx="588628" cy="478101"/>
          </a:xfrm>
          <a:prstGeom prst="rect">
            <a:avLst/>
          </a:prstGeom>
          <a:noFill/>
          <a:ln>
            <a:noFill/>
          </a:ln>
        </p:spPr>
      </p:pic>
      <p:pic>
        <p:nvPicPr>
          <p:cNvPr descr="Icon&#10;&#10;Description automatically generated" id="958" name="Google Shape;958;p97"/>
          <p:cNvPicPr preferRelativeResize="0"/>
          <p:nvPr/>
        </p:nvPicPr>
        <p:blipFill rotWithShape="1">
          <a:blip r:embed="rId9">
            <a:alphaModFix/>
          </a:blip>
          <a:srcRect b="0" l="0" r="0" t="0"/>
          <a:stretch/>
        </p:blipFill>
        <p:spPr>
          <a:xfrm>
            <a:off x="7911763" y="2995001"/>
            <a:ext cx="445440" cy="479072"/>
          </a:xfrm>
          <a:prstGeom prst="rect">
            <a:avLst/>
          </a:prstGeom>
          <a:noFill/>
          <a:ln>
            <a:noFill/>
          </a:ln>
        </p:spPr>
      </p:pic>
      <p:pic>
        <p:nvPicPr>
          <p:cNvPr descr="Icon&#10;&#10;Description automatically generated" id="959" name="Google Shape;959;p97"/>
          <p:cNvPicPr preferRelativeResize="0"/>
          <p:nvPr/>
        </p:nvPicPr>
        <p:blipFill rotWithShape="1">
          <a:blip r:embed="rId10">
            <a:alphaModFix/>
          </a:blip>
          <a:srcRect b="0" l="0" r="0" t="0"/>
          <a:stretch/>
        </p:blipFill>
        <p:spPr>
          <a:xfrm>
            <a:off x="7911763" y="4154562"/>
            <a:ext cx="552867" cy="401088"/>
          </a:xfrm>
          <a:prstGeom prst="rect">
            <a:avLst/>
          </a:prstGeom>
          <a:noFill/>
          <a:ln>
            <a:noFill/>
          </a:ln>
        </p:spPr>
      </p:pic>
      <p:sp>
        <p:nvSpPr>
          <p:cNvPr id="960" name="Google Shape;960;p97"/>
          <p:cNvSpPr txBox="1"/>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800"/>
              <a:buFont typeface="Arial"/>
              <a:buNone/>
            </a:pPr>
            <a:r>
              <a:rPr b="1" lang="en-GB" sz="1800">
                <a:solidFill>
                  <a:schemeClr val="dk1"/>
                </a:solidFill>
              </a:rPr>
              <a:t>Master Data &amp; Inventory</a:t>
            </a:r>
            <a:endParaRPr b="1" i="0" sz="1800" u="none" cap="none" strike="noStrike">
              <a:solidFill>
                <a:schemeClr val="dk1"/>
              </a:solidFill>
              <a:latin typeface="Arial"/>
              <a:ea typeface="Arial"/>
              <a:cs typeface="Arial"/>
              <a:sym typeface="Arial"/>
            </a:endParaRPr>
          </a:p>
        </p:txBody>
      </p:sp>
      <p:sp>
        <p:nvSpPr>
          <p:cNvPr id="961" name="Google Shape;961;p97"/>
          <p:cNvSpPr/>
          <p:nvPr/>
        </p:nvSpPr>
        <p:spPr>
          <a:xfrm>
            <a:off x="1786750" y="2344729"/>
            <a:ext cx="1047900" cy="441000"/>
          </a:xfrm>
          <a:prstGeom prst="rect">
            <a:avLst/>
          </a:prstGeom>
          <a:noFill/>
          <a:ln cap="flat" cmpd="sng" w="1905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2" name="Google Shape;962;p97"/>
          <p:cNvSpPr/>
          <p:nvPr/>
        </p:nvSpPr>
        <p:spPr>
          <a:xfrm>
            <a:off x="1971450" y="3160828"/>
            <a:ext cx="1047900" cy="192000"/>
          </a:xfrm>
          <a:prstGeom prst="rect">
            <a:avLst/>
          </a:prstGeom>
          <a:noFill/>
          <a:ln cap="flat" cmpd="sng" w="1905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3" name="Google Shape;963;p97"/>
          <p:cNvSpPr/>
          <p:nvPr/>
        </p:nvSpPr>
        <p:spPr>
          <a:xfrm>
            <a:off x="1929025" y="4443427"/>
            <a:ext cx="1047900" cy="192000"/>
          </a:xfrm>
          <a:prstGeom prst="rect">
            <a:avLst/>
          </a:prstGeom>
          <a:noFill/>
          <a:ln cap="flat" cmpd="sng" w="1905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7" name="Shape 967"/>
        <p:cNvGrpSpPr/>
        <p:nvPr/>
      </p:nvGrpSpPr>
      <p:grpSpPr>
        <a:xfrm>
          <a:off x="0" y="0"/>
          <a:ext cx="0" cy="0"/>
          <a:chOff x="0" y="0"/>
          <a:chExt cx="0" cy="0"/>
        </a:xfrm>
      </p:grpSpPr>
      <p:sp>
        <p:nvSpPr>
          <p:cNvPr id="968" name="Google Shape;968;p98"/>
          <p:cNvSpPr txBox="1"/>
          <p:nvPr>
            <p:ph idx="1" type="body"/>
          </p:nvPr>
        </p:nvSpPr>
        <p:spPr>
          <a:xfrm>
            <a:off x="354083" y="1369219"/>
            <a:ext cx="8435700" cy="3263400"/>
          </a:xfrm>
          <a:prstGeom prst="rect">
            <a:avLst/>
          </a:prstGeom>
          <a:noFill/>
          <a:ln>
            <a:noFill/>
          </a:ln>
        </p:spPr>
        <p:txBody>
          <a:bodyPr anchorCtr="0" anchor="t" bIns="91425" lIns="91425" spcFirstLastPara="1" rIns="91425" wrap="square" tIns="91425">
            <a:noAutofit/>
          </a:bodyPr>
          <a:lstStyle/>
          <a:p>
            <a:pPr indent="-323850" lvl="0" marL="457200" rtl="0" algn="l">
              <a:lnSpc>
                <a:spcPct val="150000"/>
              </a:lnSpc>
              <a:spcBef>
                <a:spcPts val="0"/>
              </a:spcBef>
              <a:spcAft>
                <a:spcPts val="0"/>
              </a:spcAft>
              <a:buSzPts val="1500"/>
              <a:buFont typeface="Lato"/>
              <a:buChar char="•"/>
            </a:pPr>
            <a:r>
              <a:rPr lang="en-GB" sz="1500">
                <a:latin typeface="Lato"/>
                <a:ea typeface="Lato"/>
                <a:cs typeface="Lato"/>
                <a:sym typeface="Lato"/>
              </a:rPr>
              <a:t>Product Catalogue</a:t>
            </a:r>
            <a:endParaRPr sz="1500">
              <a:latin typeface="Lato"/>
              <a:ea typeface="Lato"/>
              <a:cs typeface="Lato"/>
              <a:sym typeface="Lato"/>
            </a:endParaRPr>
          </a:p>
          <a:p>
            <a:pPr indent="-323850" lvl="1" marL="914400" rtl="0" algn="l">
              <a:lnSpc>
                <a:spcPct val="150000"/>
              </a:lnSpc>
              <a:spcBef>
                <a:spcPts val="0"/>
              </a:spcBef>
              <a:spcAft>
                <a:spcPts val="0"/>
              </a:spcAft>
              <a:buSzPts val="1500"/>
              <a:buFont typeface="Lato"/>
              <a:buChar char="•"/>
            </a:pPr>
            <a:r>
              <a:rPr lang="en-GB" sz="1500">
                <a:latin typeface="Lato"/>
                <a:ea typeface="Lato"/>
                <a:cs typeface="Lato"/>
                <a:sym typeface="Lato"/>
              </a:rPr>
              <a:t>Products upsert via Orchestration Events</a:t>
            </a:r>
            <a:endParaRPr sz="1500">
              <a:latin typeface="Lato"/>
              <a:ea typeface="Lato"/>
              <a:cs typeface="Lato"/>
              <a:sym typeface="Lato"/>
            </a:endParaRPr>
          </a:p>
          <a:p>
            <a:pPr indent="-323850" lvl="1" marL="914400" rtl="0" algn="l">
              <a:lnSpc>
                <a:spcPct val="150000"/>
              </a:lnSpc>
              <a:spcBef>
                <a:spcPts val="0"/>
              </a:spcBef>
              <a:spcAft>
                <a:spcPts val="0"/>
              </a:spcAft>
              <a:buSzPts val="1500"/>
              <a:buFont typeface="Lato"/>
              <a:buChar char="•"/>
            </a:pPr>
            <a:r>
              <a:rPr lang="en-GB" sz="1500">
                <a:latin typeface="Lato"/>
                <a:ea typeface="Lato"/>
                <a:cs typeface="Lato"/>
                <a:sym typeface="Lato"/>
              </a:rPr>
              <a:t>Categories</a:t>
            </a:r>
            <a:r>
              <a:rPr lang="en-GB" sz="1500">
                <a:latin typeface="Lato"/>
                <a:ea typeface="Lato"/>
                <a:cs typeface="Lato"/>
                <a:sym typeface="Lato"/>
              </a:rPr>
              <a:t> upsert via Orchestration Events</a:t>
            </a:r>
            <a:endParaRPr sz="1500">
              <a:latin typeface="Lato"/>
              <a:ea typeface="Lato"/>
              <a:cs typeface="Lato"/>
              <a:sym typeface="Lato"/>
            </a:endParaRPr>
          </a:p>
          <a:p>
            <a:pPr indent="-323850" lvl="0" marL="457200" rtl="0" algn="l">
              <a:lnSpc>
                <a:spcPct val="150000"/>
              </a:lnSpc>
              <a:spcBef>
                <a:spcPts val="0"/>
              </a:spcBef>
              <a:spcAft>
                <a:spcPts val="0"/>
              </a:spcAft>
              <a:buSzPts val="1500"/>
              <a:buFont typeface="Lato"/>
              <a:buChar char="•"/>
            </a:pPr>
            <a:r>
              <a:rPr lang="en-GB" sz="1500">
                <a:latin typeface="Lato"/>
                <a:ea typeface="Lato"/>
                <a:cs typeface="Lato"/>
                <a:sym typeface="Lato"/>
              </a:rPr>
              <a:t>Location &amp; Network</a:t>
            </a:r>
            <a:endParaRPr sz="1500">
              <a:latin typeface="Lato"/>
              <a:ea typeface="Lato"/>
              <a:cs typeface="Lato"/>
              <a:sym typeface="Lato"/>
            </a:endParaRPr>
          </a:p>
          <a:p>
            <a:pPr indent="-323850" lvl="1" marL="914400" rtl="0" algn="l">
              <a:lnSpc>
                <a:spcPct val="150000"/>
              </a:lnSpc>
              <a:spcBef>
                <a:spcPts val="0"/>
              </a:spcBef>
              <a:spcAft>
                <a:spcPts val="0"/>
              </a:spcAft>
              <a:buSzPts val="1500"/>
              <a:buFont typeface="Lato"/>
              <a:buChar char="•"/>
            </a:pPr>
            <a:r>
              <a:rPr lang="en-GB" sz="1500">
                <a:latin typeface="Lato"/>
                <a:ea typeface="Lato"/>
                <a:cs typeface="Lato"/>
                <a:sym typeface="Lato"/>
              </a:rPr>
              <a:t>Location upsert via </a:t>
            </a:r>
            <a:r>
              <a:rPr lang="en-GB" sz="1500">
                <a:latin typeface="Lato"/>
                <a:ea typeface="Lato"/>
                <a:cs typeface="Lato"/>
                <a:sym typeface="Lato"/>
              </a:rPr>
              <a:t>Orchestration </a:t>
            </a:r>
            <a:r>
              <a:rPr lang="en-GB" sz="1500">
                <a:latin typeface="Lato"/>
                <a:ea typeface="Lato"/>
                <a:cs typeface="Lato"/>
                <a:sym typeface="Lato"/>
              </a:rPr>
              <a:t>Events (using Master Location)</a:t>
            </a:r>
            <a:endParaRPr sz="1500">
              <a:latin typeface="Lato"/>
              <a:ea typeface="Lato"/>
              <a:cs typeface="Lato"/>
              <a:sym typeface="Lato"/>
            </a:endParaRPr>
          </a:p>
          <a:p>
            <a:pPr indent="-323850" lvl="1" marL="914400" rtl="0" algn="l">
              <a:lnSpc>
                <a:spcPct val="150000"/>
              </a:lnSpc>
              <a:spcBef>
                <a:spcPts val="0"/>
              </a:spcBef>
              <a:spcAft>
                <a:spcPts val="0"/>
              </a:spcAft>
              <a:buSzPts val="1500"/>
              <a:buFont typeface="Lato"/>
              <a:buChar char="•"/>
            </a:pPr>
            <a:r>
              <a:rPr lang="en-GB" sz="1500">
                <a:latin typeface="Lato"/>
                <a:ea typeface="Lato"/>
                <a:cs typeface="Lato"/>
                <a:sym typeface="Lato"/>
              </a:rPr>
              <a:t>Network via GraphQL / Admin Console</a:t>
            </a:r>
            <a:endParaRPr sz="1500">
              <a:latin typeface="Lato"/>
              <a:ea typeface="Lato"/>
              <a:cs typeface="Lato"/>
              <a:sym typeface="Lato"/>
            </a:endParaRPr>
          </a:p>
          <a:p>
            <a:pPr indent="-323850" lvl="0" marL="457200" rtl="0" algn="l">
              <a:lnSpc>
                <a:spcPct val="150000"/>
              </a:lnSpc>
              <a:spcBef>
                <a:spcPts val="0"/>
              </a:spcBef>
              <a:spcAft>
                <a:spcPts val="0"/>
              </a:spcAft>
              <a:buSzPts val="1500"/>
              <a:buFont typeface="Lato"/>
              <a:buChar char="•"/>
            </a:pPr>
            <a:r>
              <a:rPr lang="en-GB" sz="1500">
                <a:latin typeface="Lato"/>
                <a:ea typeface="Lato"/>
                <a:cs typeface="Lato"/>
                <a:sym typeface="Lato"/>
              </a:rPr>
              <a:t>Inventory</a:t>
            </a:r>
            <a:endParaRPr sz="1500">
              <a:latin typeface="Lato"/>
              <a:ea typeface="Lato"/>
              <a:cs typeface="Lato"/>
              <a:sym typeface="Lato"/>
            </a:endParaRPr>
          </a:p>
          <a:p>
            <a:pPr indent="-323850" lvl="1" marL="914400" rtl="0" algn="l">
              <a:lnSpc>
                <a:spcPct val="150000"/>
              </a:lnSpc>
              <a:spcBef>
                <a:spcPts val="0"/>
              </a:spcBef>
              <a:spcAft>
                <a:spcPts val="0"/>
              </a:spcAft>
              <a:buSzPts val="1500"/>
              <a:buFont typeface="Lato"/>
              <a:buChar char="•"/>
            </a:pPr>
            <a:r>
              <a:rPr lang="en-GB" sz="1500">
                <a:latin typeface="Lato"/>
                <a:ea typeface="Lato"/>
                <a:cs typeface="Lato"/>
                <a:sym typeface="Lato"/>
              </a:rPr>
              <a:t>Inventory Batch for large inventory loads (e.g. nightly baselines)</a:t>
            </a:r>
            <a:endParaRPr sz="1500">
              <a:latin typeface="Lato"/>
              <a:ea typeface="Lato"/>
              <a:cs typeface="Lato"/>
              <a:sym typeface="Lato"/>
            </a:endParaRPr>
          </a:p>
          <a:p>
            <a:pPr indent="-323850" lvl="1" marL="914400" rtl="0" algn="l">
              <a:lnSpc>
                <a:spcPct val="150000"/>
              </a:lnSpc>
              <a:spcBef>
                <a:spcPts val="0"/>
              </a:spcBef>
              <a:spcAft>
                <a:spcPts val="0"/>
              </a:spcAft>
              <a:buSzPts val="1500"/>
              <a:buFont typeface="Lato"/>
              <a:buChar char="•"/>
            </a:pPr>
            <a:r>
              <a:rPr lang="en-GB" sz="1500">
                <a:latin typeface="Lato"/>
                <a:ea typeface="Lato"/>
                <a:cs typeface="Lato"/>
                <a:sym typeface="Lato"/>
              </a:rPr>
              <a:t>Inventory Events for real-time / small inventory updates e.g. store sales, deltas</a:t>
            </a:r>
            <a:endParaRPr sz="1500">
              <a:latin typeface="Lato"/>
              <a:ea typeface="Lato"/>
              <a:cs typeface="Lato"/>
              <a:sym typeface="Lato"/>
            </a:endParaRPr>
          </a:p>
        </p:txBody>
      </p:sp>
      <p:sp>
        <p:nvSpPr>
          <p:cNvPr id="969" name="Google Shape;969;p98"/>
          <p:cNvSpPr txBox="1"/>
          <p:nvPr>
            <p:ph type="title"/>
          </p:nvPr>
        </p:nvSpPr>
        <p:spPr>
          <a:xfrm>
            <a:off x="354082" y="288753"/>
            <a:ext cx="7736100" cy="343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GB"/>
              <a:t>Master Data &amp; Inventory</a:t>
            </a:r>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3" name="Shape 973"/>
        <p:cNvGrpSpPr/>
        <p:nvPr/>
      </p:nvGrpSpPr>
      <p:grpSpPr>
        <a:xfrm>
          <a:off x="0" y="0"/>
          <a:ext cx="0" cy="0"/>
          <a:chOff x="0" y="0"/>
          <a:chExt cx="0" cy="0"/>
        </a:xfrm>
      </p:grpSpPr>
      <p:sp>
        <p:nvSpPr>
          <p:cNvPr id="974" name="Google Shape;974;p99"/>
          <p:cNvSpPr txBox="1"/>
          <p:nvPr/>
        </p:nvSpPr>
        <p:spPr>
          <a:xfrm>
            <a:off x="246829" y="199631"/>
            <a:ext cx="5281800" cy="346200"/>
          </a:xfrm>
          <a:prstGeom prst="rect">
            <a:avLst/>
          </a:prstGeom>
          <a:noFill/>
          <a:ln>
            <a:noFill/>
          </a:ln>
        </p:spPr>
        <p:txBody>
          <a:bodyPr anchorCtr="0" anchor="t" bIns="34275" lIns="68550" spcFirstLastPara="1" rIns="68550" wrap="square" tIns="34275">
            <a:spAutoFit/>
          </a:bodyPr>
          <a:lstStyle/>
          <a:p>
            <a:pPr indent="0" lvl="0" marL="0" marR="0" rtl="0" algn="l">
              <a:lnSpc>
                <a:spcPct val="100000"/>
              </a:lnSpc>
              <a:spcBef>
                <a:spcPts val="0"/>
              </a:spcBef>
              <a:spcAft>
                <a:spcPts val="0"/>
              </a:spcAft>
              <a:buNone/>
            </a:pPr>
            <a:r>
              <a:rPr b="1" lang="en-GB" sz="1800">
                <a:solidFill>
                  <a:schemeClr val="dk1"/>
                </a:solidFill>
                <a:latin typeface="Calibri"/>
                <a:ea typeface="Calibri"/>
                <a:cs typeface="Calibri"/>
                <a:sym typeface="Calibri"/>
              </a:rPr>
              <a:t>Product Data - GraphQL Schema</a:t>
            </a:r>
            <a:endParaRPr b="0" i="0" sz="1050" u="none" cap="none" strike="noStrike">
              <a:solidFill>
                <a:srgbClr val="000000"/>
              </a:solidFill>
              <a:latin typeface="Arial"/>
              <a:ea typeface="Arial"/>
              <a:cs typeface="Arial"/>
              <a:sym typeface="Arial"/>
            </a:endParaRPr>
          </a:p>
        </p:txBody>
      </p:sp>
      <p:sp>
        <p:nvSpPr>
          <p:cNvPr id="975" name="Google Shape;975;p99"/>
          <p:cNvSpPr txBox="1"/>
          <p:nvPr/>
        </p:nvSpPr>
        <p:spPr>
          <a:xfrm>
            <a:off x="532329" y="1010093"/>
            <a:ext cx="960600" cy="3078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en-GB" sz="1400" u="none" cap="none" strike="noStrike">
                <a:solidFill>
                  <a:srgbClr val="000000"/>
                </a:solidFill>
                <a:latin typeface="Arial"/>
                <a:ea typeface="Arial"/>
                <a:cs typeface="Arial"/>
                <a:sym typeface="Arial"/>
              </a:rPr>
              <a:t>Category</a:t>
            </a:r>
            <a:endParaRPr/>
          </a:p>
        </p:txBody>
      </p:sp>
      <p:sp>
        <p:nvSpPr>
          <p:cNvPr id="976" name="Google Shape;976;p99"/>
          <p:cNvSpPr txBox="1"/>
          <p:nvPr/>
        </p:nvSpPr>
        <p:spPr>
          <a:xfrm>
            <a:off x="3488511" y="1010092"/>
            <a:ext cx="1686680"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en-GB" sz="1400" u="none" cap="none" strike="noStrike">
                <a:solidFill>
                  <a:srgbClr val="000000"/>
                </a:solidFill>
                <a:latin typeface="Arial"/>
                <a:ea typeface="Arial"/>
                <a:cs typeface="Arial"/>
                <a:sym typeface="Arial"/>
              </a:rPr>
              <a:t>Standard Product</a:t>
            </a:r>
            <a:endParaRPr/>
          </a:p>
        </p:txBody>
      </p:sp>
      <p:sp>
        <p:nvSpPr>
          <p:cNvPr id="977" name="Google Shape;977;p99"/>
          <p:cNvSpPr txBox="1"/>
          <p:nvPr/>
        </p:nvSpPr>
        <p:spPr>
          <a:xfrm>
            <a:off x="6613014" y="1010091"/>
            <a:ext cx="1518364"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en-GB" sz="1400" u="none" cap="none" strike="noStrike">
                <a:solidFill>
                  <a:srgbClr val="000000"/>
                </a:solidFill>
                <a:latin typeface="Arial"/>
                <a:ea typeface="Arial"/>
                <a:cs typeface="Arial"/>
                <a:sym typeface="Arial"/>
              </a:rPr>
              <a:t>Variant Product</a:t>
            </a:r>
            <a:endParaRPr/>
          </a:p>
        </p:txBody>
      </p:sp>
      <p:pic>
        <p:nvPicPr>
          <p:cNvPr id="978" name="Google Shape;978;p99"/>
          <p:cNvPicPr preferRelativeResize="0"/>
          <p:nvPr/>
        </p:nvPicPr>
        <p:blipFill rotWithShape="1">
          <a:blip r:embed="rId3">
            <a:alphaModFix/>
          </a:blip>
          <a:srcRect b="0" l="0" r="0" t="0"/>
          <a:stretch/>
        </p:blipFill>
        <p:spPr>
          <a:xfrm>
            <a:off x="532322" y="1317872"/>
            <a:ext cx="1518350" cy="3085896"/>
          </a:xfrm>
          <a:prstGeom prst="rect">
            <a:avLst/>
          </a:prstGeom>
          <a:noFill/>
          <a:ln>
            <a:noFill/>
          </a:ln>
        </p:spPr>
      </p:pic>
      <p:pic>
        <p:nvPicPr>
          <p:cNvPr id="979" name="Google Shape;979;p99"/>
          <p:cNvPicPr preferRelativeResize="0"/>
          <p:nvPr/>
        </p:nvPicPr>
        <p:blipFill rotWithShape="1">
          <a:blip r:embed="rId4">
            <a:alphaModFix/>
          </a:blip>
          <a:srcRect b="0" l="0" r="0" t="0"/>
          <a:stretch/>
        </p:blipFill>
        <p:spPr>
          <a:xfrm>
            <a:off x="3572670" y="1317879"/>
            <a:ext cx="1518350" cy="3774825"/>
          </a:xfrm>
          <a:prstGeom prst="rect">
            <a:avLst/>
          </a:prstGeom>
          <a:noFill/>
          <a:ln>
            <a:noFill/>
          </a:ln>
        </p:spPr>
      </p:pic>
      <p:pic>
        <p:nvPicPr>
          <p:cNvPr id="980" name="Google Shape;980;p99"/>
          <p:cNvPicPr preferRelativeResize="0"/>
          <p:nvPr/>
        </p:nvPicPr>
        <p:blipFill rotWithShape="1">
          <a:blip r:embed="rId5">
            <a:alphaModFix/>
          </a:blip>
          <a:srcRect b="0" l="0" r="0" t="0"/>
          <a:stretch/>
        </p:blipFill>
        <p:spPr>
          <a:xfrm>
            <a:off x="6613019" y="1326229"/>
            <a:ext cx="1518350" cy="3758115"/>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4" name="Shape 984"/>
        <p:cNvGrpSpPr/>
        <p:nvPr/>
      </p:nvGrpSpPr>
      <p:grpSpPr>
        <a:xfrm>
          <a:off x="0" y="0"/>
          <a:ext cx="0" cy="0"/>
          <a:chOff x="0" y="0"/>
          <a:chExt cx="0" cy="0"/>
        </a:xfrm>
      </p:grpSpPr>
      <p:sp>
        <p:nvSpPr>
          <p:cNvPr id="985" name="Google Shape;985;p100"/>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800"/>
              <a:buNone/>
            </a:pPr>
            <a:r>
              <a:rPr lang="en-GB"/>
              <a:t>Category Interface</a:t>
            </a:r>
            <a:endParaRPr/>
          </a:p>
        </p:txBody>
      </p:sp>
      <p:graphicFrame>
        <p:nvGraphicFramePr>
          <p:cNvPr id="986" name="Google Shape;986;p100"/>
          <p:cNvGraphicFramePr/>
          <p:nvPr/>
        </p:nvGraphicFramePr>
        <p:xfrm>
          <a:off x="354084" y="1075272"/>
          <a:ext cx="3000000" cy="3000000"/>
        </p:xfrm>
        <a:graphic>
          <a:graphicData uri="http://schemas.openxmlformats.org/drawingml/2006/table">
            <a:tbl>
              <a:tblPr>
                <a:noFill/>
                <a:tableStyleId>{8BEC2D76-1EDE-411A-A150-D27F1A292A39}</a:tableStyleId>
              </a:tblPr>
              <a:tblGrid>
                <a:gridCol w="1534425"/>
                <a:gridCol w="1704925"/>
              </a:tblGrid>
              <a:tr h="277500">
                <a:tc>
                  <a:txBody>
                    <a:bodyPr/>
                    <a:lstStyle/>
                    <a:p>
                      <a:pPr indent="0" lvl="0" marL="0" marR="0" rtl="0" algn="ctr">
                        <a:lnSpc>
                          <a:spcPct val="100000"/>
                        </a:lnSpc>
                        <a:spcBef>
                          <a:spcPts val="0"/>
                        </a:spcBef>
                        <a:spcAft>
                          <a:spcPts val="0"/>
                        </a:spcAft>
                        <a:buNone/>
                      </a:pPr>
                      <a:r>
                        <a:rPr b="1" lang="en-GB" sz="1000">
                          <a:solidFill>
                            <a:srgbClr val="172B4D"/>
                          </a:solidFill>
                        </a:rPr>
                        <a:t>Event Field</a:t>
                      </a:r>
                      <a:endParaRPr sz="1000"/>
                    </a:p>
                  </a:txBody>
                  <a:tcPr marT="28225" marB="28225" marR="60475" marL="40325">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solidFill>
                      <a:srgbClr val="4EC9FF"/>
                    </a:solidFill>
                  </a:tcPr>
                </a:tc>
                <a:tc>
                  <a:txBody>
                    <a:bodyPr/>
                    <a:lstStyle/>
                    <a:p>
                      <a:pPr indent="0" lvl="0" marL="0" marR="0" rtl="0" algn="ctr">
                        <a:lnSpc>
                          <a:spcPct val="100000"/>
                        </a:lnSpc>
                        <a:spcBef>
                          <a:spcPts val="0"/>
                        </a:spcBef>
                        <a:spcAft>
                          <a:spcPts val="0"/>
                        </a:spcAft>
                        <a:buNone/>
                      </a:pPr>
                      <a:r>
                        <a:rPr b="1" lang="en-GB" sz="1000">
                          <a:solidFill>
                            <a:srgbClr val="172B4D"/>
                          </a:solidFill>
                        </a:rPr>
                        <a:t>Description</a:t>
                      </a:r>
                      <a:endParaRPr sz="1000"/>
                    </a:p>
                  </a:txBody>
                  <a:tcPr marT="28225" marB="28225" marR="60475" marL="40325">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solidFill>
                      <a:srgbClr val="4EC9FF"/>
                    </a:solidFill>
                  </a:tcPr>
                </a:tc>
              </a:tr>
              <a:tr h="277500">
                <a:tc>
                  <a:txBody>
                    <a:bodyPr/>
                    <a:lstStyle/>
                    <a:p>
                      <a:pPr indent="0" lvl="0" marL="0" marR="0" rtl="0" algn="l">
                        <a:lnSpc>
                          <a:spcPct val="100000"/>
                        </a:lnSpc>
                        <a:spcBef>
                          <a:spcPts val="0"/>
                        </a:spcBef>
                        <a:spcAft>
                          <a:spcPts val="0"/>
                        </a:spcAft>
                        <a:buNone/>
                      </a:pPr>
                      <a:r>
                        <a:rPr lang="en-GB" sz="1000" u="none" cap="none" strike="noStrike"/>
                        <a:t>retailerId</a:t>
                      </a:r>
                      <a:endParaRPr sz="1000"/>
                    </a:p>
                  </a:txBody>
                  <a:tcPr marT="28225" marB="28225" marR="40325" marL="40325">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GB" sz="1000" u="none" cap="none" strike="noStrike"/>
                        <a:t>Id of the retail</a:t>
                      </a:r>
                      <a:r>
                        <a:rPr lang="en-GB" sz="1000"/>
                        <a:t>er</a:t>
                      </a:r>
                      <a:endParaRPr sz="1000"/>
                    </a:p>
                  </a:txBody>
                  <a:tcPr marT="28225" marB="28225" marR="40325" marL="40325">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r>
              <a:tr h="277500">
                <a:tc>
                  <a:txBody>
                    <a:bodyPr/>
                    <a:lstStyle/>
                    <a:p>
                      <a:pPr indent="0" lvl="0" marL="0" marR="0" rtl="0" algn="l">
                        <a:lnSpc>
                          <a:spcPct val="100000"/>
                        </a:lnSpc>
                        <a:spcBef>
                          <a:spcPts val="0"/>
                        </a:spcBef>
                        <a:spcAft>
                          <a:spcPts val="0"/>
                        </a:spcAft>
                        <a:buNone/>
                      </a:pPr>
                      <a:r>
                        <a:rPr lang="en-GB" sz="1000" u="none" cap="none" strike="noStrike"/>
                        <a:t>name</a:t>
                      </a:r>
                      <a:endParaRPr sz="1000"/>
                    </a:p>
                  </a:txBody>
                  <a:tcPr marT="28225" marB="28225" marR="40325" marL="40325">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GB" sz="1000"/>
                        <a:t>“</a:t>
                      </a:r>
                      <a:r>
                        <a:rPr lang="en-GB" sz="1000" u="none" cap="none" strike="noStrike"/>
                        <a:t>UPSERT_CATEGORY</a:t>
                      </a:r>
                      <a:r>
                        <a:rPr lang="en-GB" sz="1000"/>
                        <a:t>”</a:t>
                      </a:r>
                      <a:endParaRPr sz="1000"/>
                    </a:p>
                  </a:txBody>
                  <a:tcPr marT="28225" marB="28225" marR="40325" marL="40325">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r>
              <a:tr h="277500">
                <a:tc>
                  <a:txBody>
                    <a:bodyPr/>
                    <a:lstStyle/>
                    <a:p>
                      <a:pPr indent="0" lvl="0" marL="0" marR="0" rtl="0" algn="l">
                        <a:lnSpc>
                          <a:spcPct val="100000"/>
                        </a:lnSpc>
                        <a:spcBef>
                          <a:spcPts val="0"/>
                        </a:spcBef>
                        <a:spcAft>
                          <a:spcPts val="0"/>
                        </a:spcAft>
                        <a:buNone/>
                      </a:pPr>
                      <a:r>
                        <a:rPr lang="en-GB" sz="1000" u="none" cap="none" strike="noStrike"/>
                        <a:t>entityRef</a:t>
                      </a:r>
                      <a:endParaRPr sz="1000"/>
                    </a:p>
                  </a:txBody>
                  <a:tcPr marT="28225" marB="28225" marR="40325" marL="40325">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GB" sz="1000"/>
                        <a:t>Product catalogue reference</a:t>
                      </a:r>
                      <a:endParaRPr sz="1000"/>
                    </a:p>
                  </a:txBody>
                  <a:tcPr marT="28225" marB="28225" marR="40325" marL="40325">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r>
              <a:tr h="277500">
                <a:tc>
                  <a:txBody>
                    <a:bodyPr/>
                    <a:lstStyle/>
                    <a:p>
                      <a:pPr indent="0" lvl="0" marL="0" marR="0" rtl="0" algn="l">
                        <a:lnSpc>
                          <a:spcPct val="100000"/>
                        </a:lnSpc>
                        <a:spcBef>
                          <a:spcPts val="0"/>
                        </a:spcBef>
                        <a:spcAft>
                          <a:spcPts val="0"/>
                        </a:spcAft>
                        <a:buNone/>
                      </a:pPr>
                      <a:r>
                        <a:rPr lang="en-GB" sz="1000" u="none" cap="none" strike="noStrike"/>
                        <a:t>entityType</a:t>
                      </a:r>
                      <a:endParaRPr sz="1000"/>
                    </a:p>
                  </a:txBody>
                  <a:tcPr marT="28225" marB="28225" marR="40325" marL="40325">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GB" sz="1000"/>
                        <a:t>“</a:t>
                      </a:r>
                      <a:r>
                        <a:rPr lang="en-GB" sz="1000" u="none" cap="none" strike="noStrike"/>
                        <a:t>PRODUCT_CATALOGUE</a:t>
                      </a:r>
                      <a:r>
                        <a:rPr lang="en-GB" sz="1000"/>
                        <a:t>”</a:t>
                      </a:r>
                      <a:endParaRPr sz="1000"/>
                    </a:p>
                  </a:txBody>
                  <a:tcPr marT="28225" marB="28225" marR="40325" marL="40325">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r>
              <a:tr h="277500">
                <a:tc>
                  <a:txBody>
                    <a:bodyPr/>
                    <a:lstStyle/>
                    <a:p>
                      <a:pPr indent="0" lvl="0" marL="0" marR="0" rtl="0" algn="l">
                        <a:lnSpc>
                          <a:spcPct val="100000"/>
                        </a:lnSpc>
                        <a:spcBef>
                          <a:spcPts val="0"/>
                        </a:spcBef>
                        <a:spcAft>
                          <a:spcPts val="0"/>
                        </a:spcAft>
                        <a:buNone/>
                      </a:pPr>
                      <a:r>
                        <a:rPr lang="en-GB" sz="1000" u="none" cap="none" strike="noStrike"/>
                        <a:t>entitySubtype</a:t>
                      </a:r>
                      <a:endParaRPr sz="1000"/>
                    </a:p>
                  </a:txBody>
                  <a:tcPr marT="28225" marB="28225" marR="40325" marL="40325">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GB" sz="1000"/>
                        <a:t>Product catalogue type</a:t>
                      </a:r>
                      <a:endParaRPr sz="1000"/>
                    </a:p>
                  </a:txBody>
                  <a:tcPr marT="28225" marB="28225" marR="40325" marL="40325">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r>
              <a:tr h="277500">
                <a:tc>
                  <a:txBody>
                    <a:bodyPr/>
                    <a:lstStyle/>
                    <a:p>
                      <a:pPr indent="0" lvl="0" marL="0" marR="0" rtl="0" algn="l">
                        <a:lnSpc>
                          <a:spcPct val="100000"/>
                        </a:lnSpc>
                        <a:spcBef>
                          <a:spcPts val="0"/>
                        </a:spcBef>
                        <a:spcAft>
                          <a:spcPts val="0"/>
                        </a:spcAft>
                        <a:buNone/>
                      </a:pPr>
                      <a:r>
                        <a:rPr lang="en-GB" sz="1000" u="none" cap="none" strike="noStrike"/>
                        <a:t>attributes/ref</a:t>
                      </a:r>
                      <a:endParaRPr sz="1000"/>
                    </a:p>
                  </a:txBody>
                  <a:tcPr marT="28225" marB="28225" marR="40325" marL="40325">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GB" sz="1000"/>
                        <a:t>Category reference</a:t>
                      </a:r>
                      <a:endParaRPr sz="1000"/>
                    </a:p>
                  </a:txBody>
                  <a:tcPr marT="28225" marB="28225" marR="40325" marL="40325">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r>
              <a:tr h="277500">
                <a:tc>
                  <a:txBody>
                    <a:bodyPr/>
                    <a:lstStyle/>
                    <a:p>
                      <a:pPr indent="0" lvl="0" marL="0" marR="0" rtl="0" algn="l">
                        <a:lnSpc>
                          <a:spcPct val="100000"/>
                        </a:lnSpc>
                        <a:spcBef>
                          <a:spcPts val="0"/>
                        </a:spcBef>
                        <a:spcAft>
                          <a:spcPts val="0"/>
                        </a:spcAft>
                        <a:buNone/>
                      </a:pPr>
                      <a:r>
                        <a:rPr lang="en-GB" sz="1000" u="none" cap="none" strike="noStrike"/>
                        <a:t>attributes/type</a:t>
                      </a:r>
                      <a:endParaRPr sz="1000"/>
                    </a:p>
                  </a:txBody>
                  <a:tcPr marT="28225" marB="28225" marR="40325" marL="40325">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GB" sz="1000"/>
                        <a:t>Category type</a:t>
                      </a:r>
                      <a:endParaRPr sz="1000"/>
                    </a:p>
                  </a:txBody>
                  <a:tcPr marT="28225" marB="28225" marR="40325" marL="40325">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r>
              <a:tr h="277500">
                <a:tc>
                  <a:txBody>
                    <a:bodyPr/>
                    <a:lstStyle/>
                    <a:p>
                      <a:pPr indent="0" lvl="0" marL="0" marR="0" rtl="0" algn="l">
                        <a:lnSpc>
                          <a:spcPct val="100000"/>
                        </a:lnSpc>
                        <a:spcBef>
                          <a:spcPts val="0"/>
                        </a:spcBef>
                        <a:spcAft>
                          <a:spcPts val="0"/>
                        </a:spcAft>
                        <a:buNone/>
                      </a:pPr>
                      <a:r>
                        <a:rPr lang="en-GB" sz="1000" u="none" cap="none" strike="noStrike"/>
                        <a:t>attributes/status</a:t>
                      </a:r>
                      <a:endParaRPr sz="1000"/>
                    </a:p>
                  </a:txBody>
                  <a:tcPr marT="28225" marB="28225" marR="40325" marL="40325">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GB" sz="1000"/>
                        <a:t>Category status</a:t>
                      </a:r>
                      <a:endParaRPr sz="1000"/>
                    </a:p>
                  </a:txBody>
                  <a:tcPr marT="28225" marB="28225" marR="40325" marL="40325">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r>
              <a:tr h="277500">
                <a:tc>
                  <a:txBody>
                    <a:bodyPr/>
                    <a:lstStyle/>
                    <a:p>
                      <a:pPr indent="0" lvl="0" marL="0" marR="0" rtl="0" algn="l">
                        <a:lnSpc>
                          <a:spcPct val="100000"/>
                        </a:lnSpc>
                        <a:spcBef>
                          <a:spcPts val="0"/>
                        </a:spcBef>
                        <a:spcAft>
                          <a:spcPts val="0"/>
                        </a:spcAft>
                        <a:buNone/>
                      </a:pPr>
                      <a:r>
                        <a:rPr lang="en-GB" sz="1000" u="none" cap="none" strike="noStrike"/>
                        <a:t>attributes/name</a:t>
                      </a:r>
                      <a:endParaRPr sz="1000"/>
                    </a:p>
                  </a:txBody>
                  <a:tcPr marT="28225" marB="28225" marR="40325" marL="40325">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GB" sz="1000"/>
                        <a:t>Category name</a:t>
                      </a:r>
                      <a:endParaRPr sz="1000"/>
                    </a:p>
                  </a:txBody>
                  <a:tcPr marT="28225" marB="28225" marR="40325" marL="40325">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r>
              <a:tr h="277500">
                <a:tc>
                  <a:txBody>
                    <a:bodyPr/>
                    <a:lstStyle/>
                    <a:p>
                      <a:pPr indent="0" lvl="0" marL="0" marR="0" rtl="0" algn="l">
                        <a:lnSpc>
                          <a:spcPct val="100000"/>
                        </a:lnSpc>
                        <a:spcBef>
                          <a:spcPts val="0"/>
                        </a:spcBef>
                        <a:spcAft>
                          <a:spcPts val="0"/>
                        </a:spcAft>
                        <a:buNone/>
                      </a:pPr>
                      <a:r>
                        <a:rPr lang="en-GB" sz="1000" u="none" cap="none" strike="noStrike"/>
                        <a:t>attributes/summary</a:t>
                      </a:r>
                      <a:endParaRPr sz="1000"/>
                    </a:p>
                  </a:txBody>
                  <a:tcPr marT="28225" marB="28225" marR="40325" marL="40325">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GB" sz="1000"/>
                        <a:t>Category summary</a:t>
                      </a:r>
                      <a:endParaRPr sz="1000"/>
                    </a:p>
                  </a:txBody>
                  <a:tcPr marT="28225" marB="28225" marR="40325" marL="40325">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r>
            </a:tbl>
          </a:graphicData>
        </a:graphic>
      </p:graphicFrame>
      <p:sp>
        <p:nvSpPr>
          <p:cNvPr id="987" name="Google Shape;987;p100"/>
          <p:cNvSpPr txBox="1"/>
          <p:nvPr/>
        </p:nvSpPr>
        <p:spPr>
          <a:xfrm>
            <a:off x="4058099" y="1075273"/>
            <a:ext cx="4572000" cy="2031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GB" sz="9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900">
                <a:solidFill>
                  <a:srgbClr val="A31515"/>
                </a:solidFill>
                <a:latin typeface="IBM Plex Mono"/>
                <a:ea typeface="IBM Plex Mono"/>
                <a:cs typeface="IBM Plex Mono"/>
                <a:sym typeface="IBM Plex Mono"/>
              </a:rPr>
              <a:t>    </a:t>
            </a:r>
            <a:r>
              <a:rPr b="0" i="0" lang="en-GB" sz="900" u="none" cap="none" strike="noStrike">
                <a:solidFill>
                  <a:srgbClr val="A31515"/>
                </a:solidFill>
                <a:latin typeface="IBM Plex Mono"/>
                <a:ea typeface="IBM Plex Mono"/>
                <a:cs typeface="IBM Plex Mono"/>
                <a:sym typeface="IBM Plex Mono"/>
              </a:rPr>
              <a:t>"retailerId"</a:t>
            </a:r>
            <a:r>
              <a:rPr b="0" i="0" lang="en-GB" sz="900" u="none" cap="none" strike="noStrike">
                <a:solidFill>
                  <a:srgbClr val="000000"/>
                </a:solidFill>
                <a:latin typeface="IBM Plex Mono"/>
                <a:ea typeface="IBM Plex Mono"/>
                <a:cs typeface="IBM Plex Mono"/>
                <a:sym typeface="IBM Plex Mono"/>
              </a:rPr>
              <a:t>: </a:t>
            </a:r>
            <a:r>
              <a:rPr b="0" i="0" lang="en-GB" sz="900" u="none" cap="none" strike="noStrike">
                <a:solidFill>
                  <a:srgbClr val="098658"/>
                </a:solidFill>
                <a:latin typeface="IBM Plex Mono"/>
                <a:ea typeface="IBM Plex Mono"/>
                <a:cs typeface="IBM Plex Mono"/>
                <a:sym typeface="IBM Plex Mono"/>
              </a:rPr>
              <a:t>1</a:t>
            </a:r>
            <a:r>
              <a:rPr b="0" i="0" lang="en-GB" sz="9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900">
                <a:solidFill>
                  <a:srgbClr val="A31515"/>
                </a:solidFill>
                <a:latin typeface="IBM Plex Mono"/>
                <a:ea typeface="IBM Plex Mono"/>
                <a:cs typeface="IBM Plex Mono"/>
                <a:sym typeface="IBM Plex Mono"/>
              </a:rPr>
              <a:t>    </a:t>
            </a:r>
            <a:r>
              <a:rPr b="0" i="0" lang="en-GB" sz="900" u="none" cap="none" strike="noStrike">
                <a:solidFill>
                  <a:srgbClr val="A31515"/>
                </a:solidFill>
                <a:latin typeface="IBM Plex Mono"/>
                <a:ea typeface="IBM Plex Mono"/>
                <a:cs typeface="IBM Plex Mono"/>
                <a:sym typeface="IBM Plex Mono"/>
              </a:rPr>
              <a:t>"name"</a:t>
            </a:r>
            <a:r>
              <a:rPr b="0" i="0" lang="en-GB" sz="900" u="none" cap="none" strike="noStrike">
                <a:solidFill>
                  <a:srgbClr val="000000"/>
                </a:solidFill>
                <a:latin typeface="IBM Plex Mono"/>
                <a:ea typeface="IBM Plex Mono"/>
                <a:cs typeface="IBM Plex Mono"/>
                <a:sym typeface="IBM Plex Mono"/>
              </a:rPr>
              <a:t>: </a:t>
            </a:r>
            <a:r>
              <a:rPr b="0" i="0" lang="en-GB" sz="900" u="none" cap="none" strike="noStrike">
                <a:solidFill>
                  <a:srgbClr val="0451A5"/>
                </a:solidFill>
                <a:latin typeface="IBM Plex Mono"/>
                <a:ea typeface="IBM Plex Mono"/>
                <a:cs typeface="IBM Plex Mono"/>
                <a:sym typeface="IBM Plex Mono"/>
              </a:rPr>
              <a:t>"UPSERT_CATEGORY"</a:t>
            </a:r>
            <a:r>
              <a:rPr b="0" i="0" lang="en-GB" sz="9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900">
                <a:solidFill>
                  <a:srgbClr val="A31515"/>
                </a:solidFill>
                <a:latin typeface="IBM Plex Mono"/>
                <a:ea typeface="IBM Plex Mono"/>
                <a:cs typeface="IBM Plex Mono"/>
                <a:sym typeface="IBM Plex Mono"/>
              </a:rPr>
              <a:t>    </a:t>
            </a:r>
            <a:r>
              <a:rPr b="0" i="0" lang="en-GB" sz="900" u="none" cap="none" strike="noStrike">
                <a:solidFill>
                  <a:srgbClr val="A31515"/>
                </a:solidFill>
                <a:latin typeface="IBM Plex Mono"/>
                <a:ea typeface="IBM Plex Mono"/>
                <a:cs typeface="IBM Plex Mono"/>
                <a:sym typeface="IBM Plex Mono"/>
              </a:rPr>
              <a:t>"entityRef"</a:t>
            </a:r>
            <a:r>
              <a:rPr b="0" i="0" lang="en-GB" sz="900" u="none" cap="none" strike="noStrike">
                <a:solidFill>
                  <a:srgbClr val="000000"/>
                </a:solidFill>
                <a:latin typeface="IBM Plex Mono"/>
                <a:ea typeface="IBM Plex Mono"/>
                <a:cs typeface="IBM Plex Mono"/>
                <a:sym typeface="IBM Plex Mono"/>
              </a:rPr>
              <a:t>: </a:t>
            </a:r>
            <a:r>
              <a:rPr b="0" i="0" lang="en-GB" sz="900" u="none" cap="none" strike="noStrike">
                <a:solidFill>
                  <a:srgbClr val="0451A5"/>
                </a:solidFill>
                <a:latin typeface="IBM Plex Mono"/>
                <a:ea typeface="IBM Plex Mono"/>
                <a:cs typeface="IBM Plex Mono"/>
                <a:sym typeface="IBM Plex Mono"/>
              </a:rPr>
              <a:t>"PC:MASTER:1"</a:t>
            </a:r>
            <a:r>
              <a:rPr b="0" i="0" lang="en-GB" sz="9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900">
                <a:solidFill>
                  <a:srgbClr val="A31515"/>
                </a:solidFill>
                <a:latin typeface="IBM Plex Mono"/>
                <a:ea typeface="IBM Plex Mono"/>
                <a:cs typeface="IBM Plex Mono"/>
                <a:sym typeface="IBM Plex Mono"/>
              </a:rPr>
              <a:t>    </a:t>
            </a:r>
            <a:r>
              <a:rPr b="0" i="0" lang="en-GB" sz="900" u="none" cap="none" strike="noStrike">
                <a:solidFill>
                  <a:srgbClr val="A31515"/>
                </a:solidFill>
                <a:latin typeface="IBM Plex Mono"/>
                <a:ea typeface="IBM Plex Mono"/>
                <a:cs typeface="IBM Plex Mono"/>
                <a:sym typeface="IBM Plex Mono"/>
              </a:rPr>
              <a:t>"entityType"</a:t>
            </a:r>
            <a:r>
              <a:rPr b="0" i="0" lang="en-GB" sz="900" u="none" cap="none" strike="noStrike">
                <a:solidFill>
                  <a:srgbClr val="000000"/>
                </a:solidFill>
                <a:latin typeface="IBM Plex Mono"/>
                <a:ea typeface="IBM Plex Mono"/>
                <a:cs typeface="IBM Plex Mono"/>
                <a:sym typeface="IBM Plex Mono"/>
              </a:rPr>
              <a:t>: </a:t>
            </a:r>
            <a:r>
              <a:rPr b="0" i="0" lang="en-GB" sz="900" u="none" cap="none" strike="noStrike">
                <a:solidFill>
                  <a:srgbClr val="0451A5"/>
                </a:solidFill>
                <a:latin typeface="IBM Plex Mono"/>
                <a:ea typeface="IBM Plex Mono"/>
                <a:cs typeface="IBM Plex Mono"/>
                <a:sym typeface="IBM Plex Mono"/>
              </a:rPr>
              <a:t>"PRODUCT_CATALOGUE"</a:t>
            </a:r>
            <a:r>
              <a:rPr b="0" i="0" lang="en-GB" sz="9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900">
                <a:solidFill>
                  <a:srgbClr val="A31515"/>
                </a:solidFill>
                <a:latin typeface="IBM Plex Mono"/>
                <a:ea typeface="IBM Plex Mono"/>
                <a:cs typeface="IBM Plex Mono"/>
                <a:sym typeface="IBM Plex Mono"/>
              </a:rPr>
              <a:t>    </a:t>
            </a:r>
            <a:r>
              <a:rPr b="0" i="0" lang="en-GB" sz="900" u="none" cap="none" strike="noStrike">
                <a:solidFill>
                  <a:srgbClr val="A31515"/>
                </a:solidFill>
                <a:latin typeface="IBM Plex Mono"/>
                <a:ea typeface="IBM Plex Mono"/>
                <a:cs typeface="IBM Plex Mono"/>
                <a:sym typeface="IBM Plex Mono"/>
              </a:rPr>
              <a:t>"entitySubtype"</a:t>
            </a:r>
            <a:r>
              <a:rPr b="0" i="0" lang="en-GB" sz="900" u="none" cap="none" strike="noStrike">
                <a:solidFill>
                  <a:srgbClr val="000000"/>
                </a:solidFill>
                <a:latin typeface="IBM Plex Mono"/>
                <a:ea typeface="IBM Plex Mono"/>
                <a:cs typeface="IBM Plex Mono"/>
                <a:sym typeface="IBM Plex Mono"/>
              </a:rPr>
              <a:t>: </a:t>
            </a:r>
            <a:r>
              <a:rPr b="0" i="0" lang="en-GB" sz="900" u="none" cap="none" strike="noStrike">
                <a:solidFill>
                  <a:srgbClr val="0451A5"/>
                </a:solidFill>
                <a:latin typeface="IBM Plex Mono"/>
                <a:ea typeface="IBM Plex Mono"/>
                <a:cs typeface="IBM Plex Mono"/>
                <a:sym typeface="IBM Plex Mono"/>
              </a:rPr>
              <a:t>"MASTER"</a:t>
            </a:r>
            <a:r>
              <a:rPr b="0" i="0" lang="en-GB" sz="9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900">
                <a:solidFill>
                  <a:srgbClr val="A31515"/>
                </a:solidFill>
                <a:latin typeface="IBM Plex Mono"/>
                <a:ea typeface="IBM Plex Mono"/>
                <a:cs typeface="IBM Plex Mono"/>
                <a:sym typeface="IBM Plex Mono"/>
              </a:rPr>
              <a:t>    </a:t>
            </a:r>
            <a:r>
              <a:rPr b="0" i="0" lang="en-GB" sz="900" u="none" cap="none" strike="noStrike">
                <a:solidFill>
                  <a:srgbClr val="A31515"/>
                </a:solidFill>
                <a:latin typeface="IBM Plex Mono"/>
                <a:ea typeface="IBM Plex Mono"/>
                <a:cs typeface="IBM Plex Mono"/>
                <a:sym typeface="IBM Plex Mono"/>
              </a:rPr>
              <a:t>"attributes"</a:t>
            </a:r>
            <a:r>
              <a:rPr b="0" i="0" lang="en-GB" sz="900" u="none" cap="none" strike="noStrike">
                <a:solidFill>
                  <a:srgbClr val="000000"/>
                </a:solidFill>
                <a:latin typeface="IBM Plex Mono"/>
                <a:ea typeface="IBM Plex Mono"/>
                <a:cs typeface="IBM Plex Mono"/>
                <a:sym typeface="IBM Plex Mono"/>
              </a:rPr>
              <a:t>: {</a:t>
            </a:r>
            <a:endParaRPr/>
          </a:p>
          <a:p>
            <a:pPr indent="0" lvl="0" marL="0" marR="0" rtl="0" algn="l">
              <a:lnSpc>
                <a:spcPct val="100000"/>
              </a:lnSpc>
              <a:spcBef>
                <a:spcPts val="0"/>
              </a:spcBef>
              <a:spcAft>
                <a:spcPts val="0"/>
              </a:spcAft>
              <a:buNone/>
            </a:pPr>
            <a:r>
              <a:rPr lang="en-GB" sz="900">
                <a:solidFill>
                  <a:srgbClr val="A31515"/>
                </a:solidFill>
                <a:latin typeface="IBM Plex Mono"/>
                <a:ea typeface="IBM Plex Mono"/>
                <a:cs typeface="IBM Plex Mono"/>
                <a:sym typeface="IBM Plex Mono"/>
              </a:rPr>
              <a:t>        </a:t>
            </a:r>
            <a:r>
              <a:rPr b="0" i="0" lang="en-GB" sz="900" u="none" cap="none" strike="noStrike">
                <a:solidFill>
                  <a:srgbClr val="A31515"/>
                </a:solidFill>
                <a:latin typeface="IBM Plex Mono"/>
                <a:ea typeface="IBM Plex Mono"/>
                <a:cs typeface="IBM Plex Mono"/>
                <a:sym typeface="IBM Plex Mono"/>
              </a:rPr>
              <a:t>"ref"</a:t>
            </a:r>
            <a:r>
              <a:rPr b="0" i="0" lang="en-GB" sz="900" u="none" cap="none" strike="noStrike">
                <a:solidFill>
                  <a:srgbClr val="000000"/>
                </a:solidFill>
                <a:latin typeface="IBM Plex Mono"/>
                <a:ea typeface="IBM Plex Mono"/>
                <a:cs typeface="IBM Plex Mono"/>
                <a:sym typeface="IBM Plex Mono"/>
              </a:rPr>
              <a:t>: </a:t>
            </a:r>
            <a:r>
              <a:rPr lang="en-GB" sz="900">
                <a:solidFill>
                  <a:srgbClr val="0451A5"/>
                </a:solidFill>
                <a:latin typeface="IBM Plex Mono"/>
                <a:ea typeface="IBM Plex Mono"/>
                <a:cs typeface="IBM Plex Mono"/>
                <a:sym typeface="IBM Plex Mono"/>
              </a:rPr>
              <a:t>"</a:t>
            </a:r>
            <a:r>
              <a:rPr b="0" i="0" lang="en-GB" sz="900" u="none" cap="none" strike="noStrike">
                <a:solidFill>
                  <a:srgbClr val="0451A5"/>
                </a:solidFill>
                <a:latin typeface="IBM Plex Mono"/>
                <a:ea typeface="IBM Plex Mono"/>
                <a:cs typeface="IBM Plex Mono"/>
                <a:sym typeface="IBM Plex Mono"/>
              </a:rPr>
              <a:t>MEN’S SUITS"</a:t>
            </a:r>
            <a:r>
              <a:rPr b="0" i="0" lang="en-GB" sz="9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900">
                <a:solidFill>
                  <a:srgbClr val="A31515"/>
                </a:solidFill>
                <a:latin typeface="IBM Plex Mono"/>
                <a:ea typeface="IBM Plex Mono"/>
                <a:cs typeface="IBM Plex Mono"/>
                <a:sym typeface="IBM Plex Mono"/>
              </a:rPr>
              <a:t>        </a:t>
            </a:r>
            <a:r>
              <a:rPr b="0" i="0" lang="en-GB" sz="900" u="none" cap="none" strike="noStrike">
                <a:solidFill>
                  <a:srgbClr val="A31515"/>
                </a:solidFill>
                <a:latin typeface="IBM Plex Mono"/>
                <a:ea typeface="IBM Plex Mono"/>
                <a:cs typeface="IBM Plex Mono"/>
                <a:sym typeface="IBM Plex Mono"/>
              </a:rPr>
              <a:t>"type"</a:t>
            </a:r>
            <a:r>
              <a:rPr b="0" i="0" lang="en-GB" sz="900" u="none" cap="none" strike="noStrike">
                <a:solidFill>
                  <a:srgbClr val="000000"/>
                </a:solidFill>
                <a:latin typeface="IBM Plex Mono"/>
                <a:ea typeface="IBM Plex Mono"/>
                <a:cs typeface="IBM Plex Mono"/>
                <a:sym typeface="IBM Plex Mono"/>
              </a:rPr>
              <a:t>: </a:t>
            </a:r>
            <a:r>
              <a:rPr b="0" i="0" lang="en-GB" sz="900" u="none" cap="none" strike="noStrike">
                <a:solidFill>
                  <a:srgbClr val="0451A5"/>
                </a:solidFill>
                <a:latin typeface="IBM Plex Mono"/>
                <a:ea typeface="IBM Plex Mono"/>
                <a:cs typeface="IBM Plex Mono"/>
                <a:sym typeface="IBM Plex Mono"/>
              </a:rPr>
              <a:t>"DEFAULT"</a:t>
            </a:r>
            <a:r>
              <a:rPr b="0" i="0" lang="en-GB" sz="9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900">
                <a:solidFill>
                  <a:srgbClr val="A31515"/>
                </a:solidFill>
                <a:latin typeface="IBM Plex Mono"/>
                <a:ea typeface="IBM Plex Mono"/>
                <a:cs typeface="IBM Plex Mono"/>
                <a:sym typeface="IBM Plex Mono"/>
              </a:rPr>
              <a:t>        </a:t>
            </a:r>
            <a:r>
              <a:rPr b="0" i="0" lang="en-GB" sz="900" u="none" cap="none" strike="noStrike">
                <a:solidFill>
                  <a:srgbClr val="A31515"/>
                </a:solidFill>
                <a:latin typeface="IBM Plex Mono"/>
                <a:ea typeface="IBM Plex Mono"/>
                <a:cs typeface="IBM Plex Mono"/>
                <a:sym typeface="IBM Plex Mono"/>
              </a:rPr>
              <a:t>"status"</a:t>
            </a:r>
            <a:r>
              <a:rPr b="0" i="0" lang="en-GB" sz="900" u="none" cap="none" strike="noStrike">
                <a:solidFill>
                  <a:srgbClr val="000000"/>
                </a:solidFill>
                <a:latin typeface="IBM Plex Mono"/>
                <a:ea typeface="IBM Plex Mono"/>
                <a:cs typeface="IBM Plex Mono"/>
                <a:sym typeface="IBM Plex Mono"/>
              </a:rPr>
              <a:t>: </a:t>
            </a:r>
            <a:r>
              <a:rPr b="0" i="0" lang="en-GB" sz="900" u="none" cap="none" strike="noStrike">
                <a:solidFill>
                  <a:srgbClr val="0451A5"/>
                </a:solidFill>
                <a:latin typeface="IBM Plex Mono"/>
                <a:ea typeface="IBM Plex Mono"/>
                <a:cs typeface="IBM Plex Mono"/>
                <a:sym typeface="IBM Plex Mono"/>
              </a:rPr>
              <a:t>"ACTIVE"</a:t>
            </a:r>
            <a:r>
              <a:rPr b="0" i="0" lang="en-GB" sz="9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900">
                <a:solidFill>
                  <a:srgbClr val="A31515"/>
                </a:solidFill>
                <a:latin typeface="IBM Plex Mono"/>
                <a:ea typeface="IBM Plex Mono"/>
                <a:cs typeface="IBM Plex Mono"/>
                <a:sym typeface="IBM Plex Mono"/>
              </a:rPr>
              <a:t>        </a:t>
            </a:r>
            <a:r>
              <a:rPr b="0" i="0" lang="en-GB" sz="900" u="none" cap="none" strike="noStrike">
                <a:solidFill>
                  <a:srgbClr val="A31515"/>
                </a:solidFill>
                <a:latin typeface="IBM Plex Mono"/>
                <a:ea typeface="IBM Plex Mono"/>
                <a:cs typeface="IBM Plex Mono"/>
                <a:sym typeface="IBM Plex Mono"/>
              </a:rPr>
              <a:t>"name"</a:t>
            </a:r>
            <a:r>
              <a:rPr b="0" i="0" lang="en-GB" sz="900" u="none" cap="none" strike="noStrike">
                <a:solidFill>
                  <a:srgbClr val="000000"/>
                </a:solidFill>
                <a:latin typeface="IBM Plex Mono"/>
                <a:ea typeface="IBM Plex Mono"/>
                <a:cs typeface="IBM Plex Mono"/>
                <a:sym typeface="IBM Plex Mono"/>
              </a:rPr>
              <a:t>: </a:t>
            </a:r>
            <a:r>
              <a:rPr lang="en-GB" sz="900">
                <a:solidFill>
                  <a:srgbClr val="0451A5"/>
                </a:solidFill>
                <a:latin typeface="IBM Plex Mono"/>
                <a:ea typeface="IBM Plex Mono"/>
                <a:cs typeface="IBM Plex Mono"/>
                <a:sym typeface="IBM Plex Mono"/>
              </a:rPr>
              <a:t>"</a:t>
            </a:r>
            <a:r>
              <a:rPr b="0" i="0" lang="en-GB" sz="900" u="none" cap="none" strike="noStrike">
                <a:solidFill>
                  <a:srgbClr val="0451A5"/>
                </a:solidFill>
                <a:latin typeface="IBM Plex Mono"/>
                <a:ea typeface="IBM Plex Mono"/>
                <a:cs typeface="IBM Plex Mono"/>
                <a:sym typeface="IBM Plex Mono"/>
              </a:rPr>
              <a:t>Men’s Suits"</a:t>
            </a:r>
            <a:r>
              <a:rPr b="0" i="0" lang="en-GB" sz="9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900">
                <a:solidFill>
                  <a:srgbClr val="A31515"/>
                </a:solidFill>
                <a:latin typeface="IBM Plex Mono"/>
                <a:ea typeface="IBM Plex Mono"/>
                <a:cs typeface="IBM Plex Mono"/>
                <a:sym typeface="IBM Plex Mono"/>
              </a:rPr>
              <a:t>        </a:t>
            </a:r>
            <a:r>
              <a:rPr b="0" i="0" lang="en-GB" sz="900" u="none" cap="none" strike="noStrike">
                <a:solidFill>
                  <a:srgbClr val="A31515"/>
                </a:solidFill>
                <a:latin typeface="IBM Plex Mono"/>
                <a:ea typeface="IBM Plex Mono"/>
                <a:cs typeface="IBM Plex Mono"/>
                <a:sym typeface="IBM Plex Mono"/>
              </a:rPr>
              <a:t>"</a:t>
            </a:r>
            <a:r>
              <a:rPr lang="en-GB" sz="900">
                <a:solidFill>
                  <a:srgbClr val="A31515"/>
                </a:solidFill>
                <a:latin typeface="IBM Plex Mono"/>
                <a:ea typeface="IBM Plex Mono"/>
                <a:cs typeface="IBM Plex Mono"/>
                <a:sym typeface="IBM Plex Mono"/>
              </a:rPr>
              <a:t>s</a:t>
            </a:r>
            <a:r>
              <a:rPr b="0" i="0" lang="en-GB" sz="900" u="none" cap="none" strike="noStrike">
                <a:solidFill>
                  <a:srgbClr val="A31515"/>
                </a:solidFill>
                <a:latin typeface="IBM Plex Mono"/>
                <a:ea typeface="IBM Plex Mono"/>
                <a:cs typeface="IBM Plex Mono"/>
                <a:sym typeface="IBM Plex Mono"/>
              </a:rPr>
              <a:t>ummary"</a:t>
            </a:r>
            <a:r>
              <a:rPr b="0" i="0" lang="en-GB" sz="900" u="none" cap="none" strike="noStrike">
                <a:solidFill>
                  <a:srgbClr val="000000"/>
                </a:solidFill>
                <a:latin typeface="IBM Plex Mono"/>
                <a:ea typeface="IBM Plex Mono"/>
                <a:cs typeface="IBM Plex Mono"/>
                <a:sym typeface="IBM Plex Mono"/>
              </a:rPr>
              <a:t>: </a:t>
            </a:r>
            <a:r>
              <a:rPr b="0" i="0" lang="en-GB" sz="900" u="none" cap="none" strike="noStrike">
                <a:solidFill>
                  <a:srgbClr val="0451A5"/>
                </a:solidFill>
                <a:latin typeface="IBM Plex Mono"/>
                <a:ea typeface="IBM Plex Mono"/>
                <a:cs typeface="IBM Plex Mono"/>
                <a:sym typeface="IBM Plex Mono"/>
              </a:rPr>
              <a:t>"Men’s Suits"</a:t>
            </a:r>
            <a:endParaRPr b="0" i="0" sz="9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lang="en-GB" sz="900">
                <a:solidFill>
                  <a:srgbClr val="A31515"/>
                </a:solidFill>
                <a:latin typeface="IBM Plex Mono"/>
                <a:ea typeface="IBM Plex Mono"/>
                <a:cs typeface="IBM Plex Mono"/>
                <a:sym typeface="IBM Plex Mono"/>
              </a:rPr>
              <a:t>    </a:t>
            </a:r>
            <a:r>
              <a:rPr b="0" i="0" lang="en-GB" sz="9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900" u="none" cap="none" strike="noStrike">
                <a:solidFill>
                  <a:srgbClr val="000000"/>
                </a:solidFill>
                <a:latin typeface="IBM Plex Mono"/>
                <a:ea typeface="IBM Plex Mono"/>
                <a:cs typeface="IBM Plex Mono"/>
                <a:sym typeface="IBM Plex Mono"/>
              </a:rPr>
              <a:t>}</a:t>
            </a:r>
            <a:endParaRPr/>
          </a:p>
        </p:txBody>
      </p:sp>
      <p:sp>
        <p:nvSpPr>
          <p:cNvPr id="988" name="Google Shape;988;p100"/>
          <p:cNvSpPr txBox="1"/>
          <p:nvPr/>
        </p:nvSpPr>
        <p:spPr>
          <a:xfrm>
            <a:off x="4058104" y="767468"/>
            <a:ext cx="1027800" cy="3078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lang="en-GB"/>
              <a:t>Example</a:t>
            </a:r>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2" name="Shape 992"/>
        <p:cNvGrpSpPr/>
        <p:nvPr/>
      </p:nvGrpSpPr>
      <p:grpSpPr>
        <a:xfrm>
          <a:off x="0" y="0"/>
          <a:ext cx="0" cy="0"/>
          <a:chOff x="0" y="0"/>
          <a:chExt cx="0" cy="0"/>
        </a:xfrm>
      </p:grpSpPr>
      <p:sp>
        <p:nvSpPr>
          <p:cNvPr id="993" name="Google Shape;993;p101"/>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800"/>
              <a:buNone/>
            </a:pPr>
            <a:r>
              <a:rPr lang="en-GB"/>
              <a:t>Standard Product Interface</a:t>
            </a:r>
            <a:endParaRPr/>
          </a:p>
        </p:txBody>
      </p:sp>
      <p:graphicFrame>
        <p:nvGraphicFramePr>
          <p:cNvPr id="994" name="Google Shape;994;p101"/>
          <p:cNvGraphicFramePr/>
          <p:nvPr/>
        </p:nvGraphicFramePr>
        <p:xfrm>
          <a:off x="353702" y="1014593"/>
          <a:ext cx="3000000" cy="3000000"/>
        </p:xfrm>
        <a:graphic>
          <a:graphicData uri="http://schemas.openxmlformats.org/drawingml/2006/table">
            <a:tbl>
              <a:tblPr>
                <a:noFill/>
                <a:tableStyleId>{8BEC2D76-1EDE-411A-A150-D27F1A292A39}</a:tableStyleId>
              </a:tblPr>
              <a:tblGrid>
                <a:gridCol w="1852200"/>
                <a:gridCol w="1852200"/>
              </a:tblGrid>
              <a:tr h="134075">
                <a:tc>
                  <a:txBody>
                    <a:bodyPr/>
                    <a:lstStyle/>
                    <a:p>
                      <a:pPr indent="0" lvl="0" marL="0" marR="0" rtl="0" algn="ctr">
                        <a:lnSpc>
                          <a:spcPct val="100000"/>
                        </a:lnSpc>
                        <a:spcBef>
                          <a:spcPts val="0"/>
                        </a:spcBef>
                        <a:spcAft>
                          <a:spcPts val="0"/>
                        </a:spcAft>
                        <a:buNone/>
                      </a:pPr>
                      <a:r>
                        <a:rPr b="1" lang="en-GB" sz="1000">
                          <a:solidFill>
                            <a:srgbClr val="172B4D"/>
                          </a:solidFill>
                        </a:rPr>
                        <a:t>Event Field</a:t>
                      </a:r>
                      <a:endParaRPr sz="1000"/>
                    </a:p>
                  </a:txBody>
                  <a:tcPr marT="28225" marB="28225" marR="60475" marL="40325">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solidFill>
                      <a:srgbClr val="4EC9FF"/>
                    </a:solidFill>
                  </a:tcPr>
                </a:tc>
                <a:tc>
                  <a:txBody>
                    <a:bodyPr/>
                    <a:lstStyle/>
                    <a:p>
                      <a:pPr indent="0" lvl="0" marL="0" marR="0" rtl="0" algn="ctr">
                        <a:lnSpc>
                          <a:spcPct val="100000"/>
                        </a:lnSpc>
                        <a:spcBef>
                          <a:spcPts val="0"/>
                        </a:spcBef>
                        <a:spcAft>
                          <a:spcPts val="0"/>
                        </a:spcAft>
                        <a:buNone/>
                      </a:pPr>
                      <a:r>
                        <a:rPr b="1" lang="en-GB" sz="1000">
                          <a:solidFill>
                            <a:srgbClr val="172B4D"/>
                          </a:solidFill>
                        </a:rPr>
                        <a:t>Description</a:t>
                      </a:r>
                      <a:endParaRPr sz="1000"/>
                    </a:p>
                  </a:txBody>
                  <a:tcPr marT="28225" marB="28225" marR="60475" marL="40325">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solidFill>
                      <a:srgbClr val="4EC9FF"/>
                    </a:solidFill>
                  </a:tcPr>
                </a:tc>
              </a:tr>
              <a:tr h="179800">
                <a:tc>
                  <a:txBody>
                    <a:bodyPr/>
                    <a:lstStyle/>
                    <a:p>
                      <a:pPr indent="0" lvl="0" marL="0" marR="0" rtl="0" algn="l">
                        <a:lnSpc>
                          <a:spcPct val="100000"/>
                        </a:lnSpc>
                        <a:spcBef>
                          <a:spcPts val="0"/>
                        </a:spcBef>
                        <a:spcAft>
                          <a:spcPts val="0"/>
                        </a:spcAft>
                        <a:buNone/>
                      </a:pPr>
                      <a:r>
                        <a:rPr lang="en-GB" sz="1000" u="none" cap="none" strike="noStrike"/>
                        <a:t>retailerId</a:t>
                      </a:r>
                      <a:endParaRPr sz="1000" u="none" cap="none" strike="noStrike"/>
                    </a:p>
                  </a:txBody>
                  <a:tcPr marT="13700" marB="13700" marR="19575" marL="19575">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GB" sz="1000"/>
                        <a:t>Id of the retailer</a:t>
                      </a:r>
                      <a:endParaRPr sz="1000"/>
                    </a:p>
                  </a:txBody>
                  <a:tcPr marT="13700" marB="13700" marR="19575" marL="19575">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r>
              <a:tr h="179800">
                <a:tc>
                  <a:txBody>
                    <a:bodyPr/>
                    <a:lstStyle/>
                    <a:p>
                      <a:pPr indent="0" lvl="0" marL="0" marR="0" rtl="0" algn="l">
                        <a:lnSpc>
                          <a:spcPct val="100000"/>
                        </a:lnSpc>
                        <a:spcBef>
                          <a:spcPts val="0"/>
                        </a:spcBef>
                        <a:spcAft>
                          <a:spcPts val="0"/>
                        </a:spcAft>
                        <a:buNone/>
                      </a:pPr>
                      <a:r>
                        <a:rPr lang="en-GB" sz="1000" u="none" cap="none" strike="noStrike"/>
                        <a:t>name</a:t>
                      </a:r>
                      <a:endParaRPr sz="1000"/>
                    </a:p>
                  </a:txBody>
                  <a:tcPr marT="13700" marB="13700" marR="19575" marL="19575">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GB" sz="1000" u="none" cap="none" strike="noStrike"/>
                        <a:t>UPSERT_PRODUCT</a:t>
                      </a:r>
                      <a:endParaRPr sz="1000"/>
                    </a:p>
                  </a:txBody>
                  <a:tcPr marT="13700" marB="13700" marR="19575" marL="19575">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r>
              <a:tr h="186075">
                <a:tc>
                  <a:txBody>
                    <a:bodyPr/>
                    <a:lstStyle/>
                    <a:p>
                      <a:pPr indent="0" lvl="0" marL="0" marR="0" rtl="0" algn="l">
                        <a:lnSpc>
                          <a:spcPct val="100000"/>
                        </a:lnSpc>
                        <a:spcBef>
                          <a:spcPts val="0"/>
                        </a:spcBef>
                        <a:spcAft>
                          <a:spcPts val="0"/>
                        </a:spcAft>
                        <a:buNone/>
                      </a:pPr>
                      <a:r>
                        <a:rPr lang="en-GB" sz="1000" u="none" cap="none" strike="noStrike"/>
                        <a:t>entityRef</a:t>
                      </a:r>
                      <a:endParaRPr sz="1000"/>
                    </a:p>
                  </a:txBody>
                  <a:tcPr marT="13700" marB="13700" marR="19575" marL="19575">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rtl="0" algn="l">
                        <a:spcBef>
                          <a:spcPts val="0"/>
                        </a:spcBef>
                        <a:spcAft>
                          <a:spcPts val="0"/>
                        </a:spcAft>
                        <a:buNone/>
                      </a:pPr>
                      <a:r>
                        <a:rPr lang="en-GB" sz="1000">
                          <a:solidFill>
                            <a:schemeClr val="dk1"/>
                          </a:solidFill>
                        </a:rPr>
                        <a:t>Product catalogue reference</a:t>
                      </a:r>
                      <a:endParaRPr sz="1000"/>
                    </a:p>
                  </a:txBody>
                  <a:tcPr marT="13700" marB="13700" marR="19575" marL="19575">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r>
              <a:tr h="179800">
                <a:tc>
                  <a:txBody>
                    <a:bodyPr/>
                    <a:lstStyle/>
                    <a:p>
                      <a:pPr indent="0" lvl="0" marL="0" marR="0" rtl="0" algn="l">
                        <a:lnSpc>
                          <a:spcPct val="100000"/>
                        </a:lnSpc>
                        <a:spcBef>
                          <a:spcPts val="0"/>
                        </a:spcBef>
                        <a:spcAft>
                          <a:spcPts val="0"/>
                        </a:spcAft>
                        <a:buNone/>
                      </a:pPr>
                      <a:r>
                        <a:rPr lang="en-GB" sz="1000" u="none" cap="none" strike="noStrike"/>
                        <a:t>entityType</a:t>
                      </a:r>
                      <a:endParaRPr sz="1000"/>
                    </a:p>
                  </a:txBody>
                  <a:tcPr marT="13700" marB="13700" marR="19575" marL="19575">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GB" sz="1000" u="none" cap="none" strike="noStrike"/>
                        <a:t>PRODUCT_CATALOGUE</a:t>
                      </a:r>
                      <a:endParaRPr sz="1000"/>
                    </a:p>
                  </a:txBody>
                  <a:tcPr marT="13700" marB="13700" marR="19575" marL="19575">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r>
              <a:tr h="179800">
                <a:tc>
                  <a:txBody>
                    <a:bodyPr/>
                    <a:lstStyle/>
                    <a:p>
                      <a:pPr indent="0" lvl="0" marL="0" marR="0" rtl="0" algn="l">
                        <a:lnSpc>
                          <a:spcPct val="100000"/>
                        </a:lnSpc>
                        <a:spcBef>
                          <a:spcPts val="0"/>
                        </a:spcBef>
                        <a:spcAft>
                          <a:spcPts val="0"/>
                        </a:spcAft>
                        <a:buNone/>
                      </a:pPr>
                      <a:r>
                        <a:rPr lang="en-GB" sz="1000" u="none" cap="none" strike="noStrike"/>
                        <a:t>entitySubtype</a:t>
                      </a:r>
                      <a:endParaRPr sz="1000"/>
                    </a:p>
                  </a:txBody>
                  <a:tcPr marT="13700" marB="13700" marR="19575" marL="19575">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rtl="0" algn="l">
                        <a:spcBef>
                          <a:spcPts val="0"/>
                        </a:spcBef>
                        <a:spcAft>
                          <a:spcPts val="0"/>
                        </a:spcAft>
                        <a:buClr>
                          <a:schemeClr val="dk1"/>
                        </a:buClr>
                        <a:buFont typeface="Arial"/>
                        <a:buNone/>
                      </a:pPr>
                      <a:r>
                        <a:rPr lang="en-GB" sz="1000">
                          <a:solidFill>
                            <a:schemeClr val="dk1"/>
                          </a:solidFill>
                        </a:rPr>
                        <a:t>Product catalogue type</a:t>
                      </a:r>
                      <a:endParaRPr sz="1000"/>
                    </a:p>
                  </a:txBody>
                  <a:tcPr marT="13700" marB="13700" marR="19575" marL="19575">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r>
              <a:tr h="179800">
                <a:tc>
                  <a:txBody>
                    <a:bodyPr/>
                    <a:lstStyle/>
                    <a:p>
                      <a:pPr indent="0" lvl="0" marL="0" marR="0" rtl="0" algn="l">
                        <a:lnSpc>
                          <a:spcPct val="100000"/>
                        </a:lnSpc>
                        <a:spcBef>
                          <a:spcPts val="0"/>
                        </a:spcBef>
                        <a:spcAft>
                          <a:spcPts val="0"/>
                        </a:spcAft>
                        <a:buNone/>
                      </a:pPr>
                      <a:r>
                        <a:rPr lang="en-GB" sz="1000" u="none" cap="none" strike="noStrike"/>
                        <a:t>attributes/ref</a:t>
                      </a:r>
                      <a:endParaRPr sz="1000"/>
                    </a:p>
                  </a:txBody>
                  <a:tcPr marT="13700" marB="13700" marR="19575" marL="19575">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GB" sz="1000"/>
                        <a:t>Reference of the product</a:t>
                      </a:r>
                      <a:endParaRPr sz="1000"/>
                    </a:p>
                  </a:txBody>
                  <a:tcPr marT="13700" marB="13700" marR="19575" marL="19575">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r>
              <a:tr h="179800">
                <a:tc>
                  <a:txBody>
                    <a:bodyPr/>
                    <a:lstStyle/>
                    <a:p>
                      <a:pPr indent="0" lvl="0" marL="0" marR="0" rtl="0" algn="l">
                        <a:lnSpc>
                          <a:spcPct val="100000"/>
                        </a:lnSpc>
                        <a:spcBef>
                          <a:spcPts val="0"/>
                        </a:spcBef>
                        <a:spcAft>
                          <a:spcPts val="0"/>
                        </a:spcAft>
                        <a:buNone/>
                      </a:pPr>
                      <a:r>
                        <a:rPr lang="en-GB" sz="1000" u="none" cap="none" strike="noStrike"/>
                        <a:t>attributes/type</a:t>
                      </a:r>
                      <a:endParaRPr sz="1000"/>
                    </a:p>
                  </a:txBody>
                  <a:tcPr marT="13700" marB="13700" marR="19575" marL="19575">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GB" sz="1000"/>
                        <a:t>“</a:t>
                      </a:r>
                      <a:r>
                        <a:rPr lang="en-GB" sz="1000" u="none" cap="none" strike="noStrike"/>
                        <a:t>STANDARD</a:t>
                      </a:r>
                      <a:r>
                        <a:rPr lang="en-GB" sz="1000"/>
                        <a:t>”</a:t>
                      </a:r>
                      <a:endParaRPr sz="1000"/>
                    </a:p>
                  </a:txBody>
                  <a:tcPr marT="13700" marB="13700" marR="19575" marL="19575">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r>
              <a:tr h="179800">
                <a:tc>
                  <a:txBody>
                    <a:bodyPr/>
                    <a:lstStyle/>
                    <a:p>
                      <a:pPr indent="0" lvl="0" marL="0" marR="0" rtl="0" algn="l">
                        <a:lnSpc>
                          <a:spcPct val="100000"/>
                        </a:lnSpc>
                        <a:spcBef>
                          <a:spcPts val="0"/>
                        </a:spcBef>
                        <a:spcAft>
                          <a:spcPts val="0"/>
                        </a:spcAft>
                        <a:buNone/>
                      </a:pPr>
                      <a:r>
                        <a:rPr lang="en-GB" sz="1000" u="none" cap="none" strike="noStrike"/>
                        <a:t>attributes/status</a:t>
                      </a:r>
                      <a:endParaRPr sz="1000"/>
                    </a:p>
                  </a:txBody>
                  <a:tcPr marT="13700" marB="13700" marR="19575" marL="19575">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GB" sz="1000"/>
                        <a:t>Status of the product</a:t>
                      </a:r>
                      <a:endParaRPr sz="1000"/>
                    </a:p>
                  </a:txBody>
                  <a:tcPr marT="13700" marB="13700" marR="19575" marL="19575">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r>
              <a:tr h="195825">
                <a:tc>
                  <a:txBody>
                    <a:bodyPr/>
                    <a:lstStyle/>
                    <a:p>
                      <a:pPr indent="0" lvl="0" marL="0" marR="0" rtl="0" algn="l">
                        <a:lnSpc>
                          <a:spcPct val="100000"/>
                        </a:lnSpc>
                        <a:spcBef>
                          <a:spcPts val="0"/>
                        </a:spcBef>
                        <a:spcAft>
                          <a:spcPts val="0"/>
                        </a:spcAft>
                        <a:buNone/>
                      </a:pPr>
                      <a:r>
                        <a:rPr lang="en-GB" sz="1000" u="none" cap="none" strike="noStrike"/>
                        <a:t>attributes/gtin</a:t>
                      </a:r>
                      <a:endParaRPr sz="1000"/>
                    </a:p>
                  </a:txBody>
                  <a:tcPr marT="13700" marB="13700" marR="19575" marL="19575">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GB" sz="1000"/>
                        <a:t>GTIN/Barcode of the product</a:t>
                      </a:r>
                      <a:endParaRPr sz="1000"/>
                    </a:p>
                  </a:txBody>
                  <a:tcPr marT="13700" marB="13700" marR="19575" marL="19575">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r>
              <a:tr h="179800">
                <a:tc>
                  <a:txBody>
                    <a:bodyPr/>
                    <a:lstStyle/>
                    <a:p>
                      <a:pPr indent="0" lvl="0" marL="0" marR="0" rtl="0" algn="l">
                        <a:lnSpc>
                          <a:spcPct val="100000"/>
                        </a:lnSpc>
                        <a:spcBef>
                          <a:spcPts val="0"/>
                        </a:spcBef>
                        <a:spcAft>
                          <a:spcPts val="0"/>
                        </a:spcAft>
                        <a:buNone/>
                      </a:pPr>
                      <a:r>
                        <a:rPr lang="en-GB" sz="1000" u="none" cap="none" strike="noStrike"/>
                        <a:t>attributes/name</a:t>
                      </a:r>
                      <a:endParaRPr sz="1000"/>
                    </a:p>
                  </a:txBody>
                  <a:tcPr marT="13700" marB="13700" marR="19575" marL="19575">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GB" sz="1000"/>
                        <a:t>Name of the product</a:t>
                      </a:r>
                      <a:endParaRPr sz="1000"/>
                    </a:p>
                  </a:txBody>
                  <a:tcPr marT="13700" marB="13700" marR="19575" marL="19575">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r>
              <a:tr h="179800">
                <a:tc>
                  <a:txBody>
                    <a:bodyPr/>
                    <a:lstStyle/>
                    <a:p>
                      <a:pPr indent="0" lvl="0" marL="0" marR="0" rtl="0" algn="l">
                        <a:lnSpc>
                          <a:spcPct val="100000"/>
                        </a:lnSpc>
                        <a:spcBef>
                          <a:spcPts val="0"/>
                        </a:spcBef>
                        <a:spcAft>
                          <a:spcPts val="0"/>
                        </a:spcAft>
                        <a:buNone/>
                      </a:pPr>
                      <a:r>
                        <a:rPr lang="en-GB" sz="1000" u="none" cap="none" strike="noStrike"/>
                        <a:t>attributes/summary</a:t>
                      </a:r>
                      <a:endParaRPr sz="1000"/>
                    </a:p>
                  </a:txBody>
                  <a:tcPr marT="13700" marB="13700" marR="19575" marL="19575">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GB" sz="1000"/>
                        <a:t>Summary of the product</a:t>
                      </a:r>
                      <a:endParaRPr sz="1000"/>
                    </a:p>
                  </a:txBody>
                  <a:tcPr marT="13700" marB="13700" marR="19575" marL="19575">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r>
              <a:tr h="332200">
                <a:tc>
                  <a:txBody>
                    <a:bodyPr/>
                    <a:lstStyle/>
                    <a:p>
                      <a:pPr indent="0" lvl="0" marL="0" marR="0" rtl="0" algn="l">
                        <a:lnSpc>
                          <a:spcPct val="100000"/>
                        </a:lnSpc>
                        <a:spcBef>
                          <a:spcPts val="0"/>
                        </a:spcBef>
                        <a:spcAft>
                          <a:spcPts val="0"/>
                        </a:spcAft>
                        <a:buNone/>
                      </a:pPr>
                      <a:r>
                        <a:rPr lang="en-GB" sz="1000" u="none" cap="none" strike="noStrike"/>
                        <a:t>attributes/attributes</a:t>
                      </a:r>
                      <a:endParaRPr sz="1000"/>
                    </a:p>
                  </a:txBody>
                  <a:tcPr marT="13700" marB="13700" marR="19575" marL="19575">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GB" sz="1000"/>
                        <a:t>Product attributes e.g. imageUrl</a:t>
                      </a:r>
                      <a:endParaRPr sz="1000"/>
                    </a:p>
                  </a:txBody>
                  <a:tcPr marT="13700" marB="13700" marR="19575" marL="19575">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r>
              <a:tr h="179800">
                <a:tc>
                  <a:txBody>
                    <a:bodyPr/>
                    <a:lstStyle/>
                    <a:p>
                      <a:pPr indent="0" lvl="0" marL="0" marR="0" rtl="0" algn="l">
                        <a:lnSpc>
                          <a:spcPct val="100000"/>
                        </a:lnSpc>
                        <a:spcBef>
                          <a:spcPts val="0"/>
                        </a:spcBef>
                        <a:spcAft>
                          <a:spcPts val="0"/>
                        </a:spcAft>
                        <a:buNone/>
                      </a:pPr>
                      <a:r>
                        <a:rPr lang="en-GB" sz="1000" u="none" cap="none" strike="noStrike"/>
                        <a:t>attributes/categoryRefs</a:t>
                      </a:r>
                      <a:endParaRPr sz="1000"/>
                    </a:p>
                  </a:txBody>
                  <a:tcPr marT="13700" marB="13700" marR="19575" marL="19575">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GB" sz="1000"/>
                        <a:t>Category references</a:t>
                      </a:r>
                      <a:endParaRPr sz="1000"/>
                    </a:p>
                  </a:txBody>
                  <a:tcPr marT="13700" marB="13700" marR="19575" marL="19575">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r>
              <a:tr h="179800">
                <a:tc>
                  <a:txBody>
                    <a:bodyPr/>
                    <a:lstStyle/>
                    <a:p>
                      <a:pPr indent="0" lvl="0" marL="0" marR="0" rtl="0" algn="l">
                        <a:lnSpc>
                          <a:spcPct val="100000"/>
                        </a:lnSpc>
                        <a:spcBef>
                          <a:spcPts val="0"/>
                        </a:spcBef>
                        <a:spcAft>
                          <a:spcPts val="0"/>
                        </a:spcAft>
                        <a:buNone/>
                      </a:pPr>
                      <a:r>
                        <a:rPr lang="en-GB" sz="1000" u="none" cap="none" strike="noStrike"/>
                        <a:t>attributes/prices</a:t>
                      </a:r>
                      <a:endParaRPr sz="1000"/>
                    </a:p>
                  </a:txBody>
                  <a:tcPr marT="13700" marB="13700" marR="19575" marL="19575">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GB" sz="1000"/>
                        <a:t>Product prices</a:t>
                      </a:r>
                      <a:endParaRPr sz="1000"/>
                    </a:p>
                  </a:txBody>
                  <a:tcPr marT="13700" marB="13700" marR="19575" marL="19575">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r>
            </a:tbl>
          </a:graphicData>
        </a:graphic>
      </p:graphicFrame>
      <p:sp>
        <p:nvSpPr>
          <p:cNvPr id="995" name="Google Shape;995;p101"/>
          <p:cNvSpPr txBox="1"/>
          <p:nvPr/>
        </p:nvSpPr>
        <p:spPr>
          <a:xfrm>
            <a:off x="4058103" y="1014596"/>
            <a:ext cx="4572000" cy="4032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GB" sz="8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800">
                <a:solidFill>
                  <a:srgbClr val="A31515"/>
                </a:solidFill>
                <a:latin typeface="IBM Plex Mono"/>
                <a:ea typeface="IBM Plex Mono"/>
                <a:cs typeface="IBM Plex Mono"/>
                <a:sym typeface="IBM Plex Mono"/>
              </a:rPr>
              <a:t>    </a:t>
            </a:r>
            <a:r>
              <a:rPr b="0" i="0" lang="en-GB" sz="800" u="none" cap="none" strike="noStrike">
                <a:solidFill>
                  <a:srgbClr val="A31515"/>
                </a:solidFill>
                <a:latin typeface="IBM Plex Mono"/>
                <a:ea typeface="IBM Plex Mono"/>
                <a:cs typeface="IBM Plex Mono"/>
                <a:sym typeface="IBM Plex Mono"/>
              </a:rPr>
              <a:t>"retailerId"</a:t>
            </a:r>
            <a:r>
              <a:rPr b="0" i="0" lang="en-GB" sz="800" u="none" cap="none" strike="noStrike">
                <a:solidFill>
                  <a:srgbClr val="000000"/>
                </a:solidFill>
                <a:latin typeface="IBM Plex Mono"/>
                <a:ea typeface="IBM Plex Mono"/>
                <a:cs typeface="IBM Plex Mono"/>
                <a:sym typeface="IBM Plex Mono"/>
              </a:rPr>
              <a:t>: </a:t>
            </a:r>
            <a:r>
              <a:rPr b="0" i="0" lang="en-GB" sz="800" u="none" cap="none" strike="noStrike">
                <a:solidFill>
                  <a:srgbClr val="098658"/>
                </a:solidFill>
                <a:latin typeface="IBM Plex Mono"/>
                <a:ea typeface="IBM Plex Mono"/>
                <a:cs typeface="IBM Plex Mono"/>
                <a:sym typeface="IBM Plex Mono"/>
              </a:rPr>
              <a:t>1</a:t>
            </a:r>
            <a:r>
              <a:rPr b="0" i="0" lang="en-GB" sz="8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800">
                <a:solidFill>
                  <a:srgbClr val="A31515"/>
                </a:solidFill>
                <a:latin typeface="IBM Plex Mono"/>
                <a:ea typeface="IBM Plex Mono"/>
                <a:cs typeface="IBM Plex Mono"/>
                <a:sym typeface="IBM Plex Mono"/>
              </a:rPr>
              <a:t>    </a:t>
            </a:r>
            <a:r>
              <a:rPr b="0" i="0" lang="en-GB" sz="800" u="none" cap="none" strike="noStrike">
                <a:solidFill>
                  <a:srgbClr val="A31515"/>
                </a:solidFill>
                <a:latin typeface="IBM Plex Mono"/>
                <a:ea typeface="IBM Plex Mono"/>
                <a:cs typeface="IBM Plex Mono"/>
                <a:sym typeface="IBM Plex Mono"/>
              </a:rPr>
              <a:t>"name"</a:t>
            </a:r>
            <a:r>
              <a:rPr b="0" i="0" lang="en-GB" sz="800" u="none" cap="none" strike="noStrike">
                <a:solidFill>
                  <a:srgbClr val="000000"/>
                </a:solidFill>
                <a:latin typeface="IBM Plex Mono"/>
                <a:ea typeface="IBM Plex Mono"/>
                <a:cs typeface="IBM Plex Mono"/>
                <a:sym typeface="IBM Plex Mono"/>
              </a:rPr>
              <a:t>: </a:t>
            </a:r>
            <a:r>
              <a:rPr b="0" i="0" lang="en-GB" sz="800" u="none" cap="none" strike="noStrike">
                <a:solidFill>
                  <a:srgbClr val="0451A5"/>
                </a:solidFill>
                <a:latin typeface="IBM Plex Mono"/>
                <a:ea typeface="IBM Plex Mono"/>
                <a:cs typeface="IBM Plex Mono"/>
                <a:sym typeface="IBM Plex Mono"/>
              </a:rPr>
              <a:t>"UPSERT_PRODUCT"</a:t>
            </a:r>
            <a:r>
              <a:rPr b="0" i="0" lang="en-GB" sz="8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800">
                <a:solidFill>
                  <a:srgbClr val="A31515"/>
                </a:solidFill>
                <a:latin typeface="IBM Plex Mono"/>
                <a:ea typeface="IBM Plex Mono"/>
                <a:cs typeface="IBM Plex Mono"/>
                <a:sym typeface="IBM Plex Mono"/>
              </a:rPr>
              <a:t>    </a:t>
            </a:r>
            <a:r>
              <a:rPr b="0" i="0" lang="en-GB" sz="800" u="none" cap="none" strike="noStrike">
                <a:solidFill>
                  <a:srgbClr val="A31515"/>
                </a:solidFill>
                <a:latin typeface="IBM Plex Mono"/>
                <a:ea typeface="IBM Plex Mono"/>
                <a:cs typeface="IBM Plex Mono"/>
                <a:sym typeface="IBM Plex Mono"/>
              </a:rPr>
              <a:t>"entityRef"</a:t>
            </a:r>
            <a:r>
              <a:rPr b="0" i="0" lang="en-GB" sz="800" u="none" cap="none" strike="noStrike">
                <a:solidFill>
                  <a:srgbClr val="000000"/>
                </a:solidFill>
                <a:latin typeface="IBM Plex Mono"/>
                <a:ea typeface="IBM Plex Mono"/>
                <a:cs typeface="IBM Plex Mono"/>
                <a:sym typeface="IBM Plex Mono"/>
              </a:rPr>
              <a:t>: </a:t>
            </a:r>
            <a:r>
              <a:rPr b="0" i="0" lang="en-GB" sz="800" u="none" cap="none" strike="noStrike">
                <a:solidFill>
                  <a:srgbClr val="0451A5"/>
                </a:solidFill>
                <a:latin typeface="IBM Plex Mono"/>
                <a:ea typeface="IBM Plex Mono"/>
                <a:cs typeface="IBM Plex Mono"/>
                <a:sym typeface="IBM Plex Mono"/>
              </a:rPr>
              <a:t>"FCRG:PC:MASTER"</a:t>
            </a:r>
            <a:r>
              <a:rPr b="0" i="0" lang="en-GB" sz="8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800">
                <a:solidFill>
                  <a:srgbClr val="A31515"/>
                </a:solidFill>
                <a:latin typeface="IBM Plex Mono"/>
                <a:ea typeface="IBM Plex Mono"/>
                <a:cs typeface="IBM Plex Mono"/>
                <a:sym typeface="IBM Plex Mono"/>
              </a:rPr>
              <a:t>    </a:t>
            </a:r>
            <a:r>
              <a:rPr b="0" i="0" lang="en-GB" sz="800" u="none" cap="none" strike="noStrike">
                <a:solidFill>
                  <a:srgbClr val="A31515"/>
                </a:solidFill>
                <a:latin typeface="IBM Plex Mono"/>
                <a:ea typeface="IBM Plex Mono"/>
                <a:cs typeface="IBM Plex Mono"/>
                <a:sym typeface="IBM Plex Mono"/>
              </a:rPr>
              <a:t>"entityType"</a:t>
            </a:r>
            <a:r>
              <a:rPr b="0" i="0" lang="en-GB" sz="800" u="none" cap="none" strike="noStrike">
                <a:solidFill>
                  <a:srgbClr val="000000"/>
                </a:solidFill>
                <a:latin typeface="IBM Plex Mono"/>
                <a:ea typeface="IBM Plex Mono"/>
                <a:cs typeface="IBM Plex Mono"/>
                <a:sym typeface="IBM Plex Mono"/>
              </a:rPr>
              <a:t>: </a:t>
            </a:r>
            <a:r>
              <a:rPr b="0" i="0" lang="en-GB" sz="800" u="none" cap="none" strike="noStrike">
                <a:solidFill>
                  <a:srgbClr val="0451A5"/>
                </a:solidFill>
                <a:latin typeface="IBM Plex Mono"/>
                <a:ea typeface="IBM Plex Mono"/>
                <a:cs typeface="IBM Plex Mono"/>
                <a:sym typeface="IBM Plex Mono"/>
              </a:rPr>
              <a:t>"PRODUCT_CATALOGUE"</a:t>
            </a:r>
            <a:r>
              <a:rPr b="0" i="0" lang="en-GB" sz="8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800">
                <a:solidFill>
                  <a:srgbClr val="A31515"/>
                </a:solidFill>
                <a:latin typeface="IBM Plex Mono"/>
                <a:ea typeface="IBM Plex Mono"/>
                <a:cs typeface="IBM Plex Mono"/>
                <a:sym typeface="IBM Plex Mono"/>
              </a:rPr>
              <a:t>    </a:t>
            </a:r>
            <a:r>
              <a:rPr b="0" i="0" lang="en-GB" sz="800" u="none" cap="none" strike="noStrike">
                <a:solidFill>
                  <a:srgbClr val="A31515"/>
                </a:solidFill>
                <a:latin typeface="IBM Plex Mono"/>
                <a:ea typeface="IBM Plex Mono"/>
                <a:cs typeface="IBM Plex Mono"/>
                <a:sym typeface="IBM Plex Mono"/>
              </a:rPr>
              <a:t>"entitySubtype"</a:t>
            </a:r>
            <a:r>
              <a:rPr b="0" i="0" lang="en-GB" sz="800" u="none" cap="none" strike="noStrike">
                <a:solidFill>
                  <a:srgbClr val="000000"/>
                </a:solidFill>
                <a:latin typeface="IBM Plex Mono"/>
                <a:ea typeface="IBM Plex Mono"/>
                <a:cs typeface="IBM Plex Mono"/>
                <a:sym typeface="IBM Plex Mono"/>
              </a:rPr>
              <a:t>: </a:t>
            </a:r>
            <a:r>
              <a:rPr b="0" i="0" lang="en-GB" sz="800" u="none" cap="none" strike="noStrike">
                <a:solidFill>
                  <a:srgbClr val="0451A5"/>
                </a:solidFill>
                <a:latin typeface="IBM Plex Mono"/>
                <a:ea typeface="IBM Plex Mono"/>
                <a:cs typeface="IBM Plex Mono"/>
                <a:sym typeface="IBM Plex Mono"/>
              </a:rPr>
              <a:t>"MASTER"</a:t>
            </a:r>
            <a:r>
              <a:rPr b="0" i="0" lang="en-GB" sz="8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800">
                <a:solidFill>
                  <a:srgbClr val="A31515"/>
                </a:solidFill>
                <a:latin typeface="IBM Plex Mono"/>
                <a:ea typeface="IBM Plex Mono"/>
                <a:cs typeface="IBM Plex Mono"/>
                <a:sym typeface="IBM Plex Mono"/>
              </a:rPr>
              <a:t>    </a:t>
            </a:r>
            <a:r>
              <a:rPr b="0" i="0" lang="en-GB" sz="800" u="none" cap="none" strike="noStrike">
                <a:solidFill>
                  <a:srgbClr val="A31515"/>
                </a:solidFill>
                <a:latin typeface="IBM Plex Mono"/>
                <a:ea typeface="IBM Plex Mono"/>
                <a:cs typeface="IBM Plex Mono"/>
                <a:sym typeface="IBM Plex Mono"/>
              </a:rPr>
              <a:t>"attributes"</a:t>
            </a:r>
            <a:r>
              <a:rPr b="0" i="0" lang="en-GB" sz="800" u="none" cap="none" strike="noStrike">
                <a:solidFill>
                  <a:srgbClr val="000000"/>
                </a:solidFill>
                <a:latin typeface="IBM Plex Mono"/>
                <a:ea typeface="IBM Plex Mono"/>
                <a:cs typeface="IBM Plex Mono"/>
                <a:sym typeface="IBM Plex Mono"/>
              </a:rPr>
              <a:t>: {</a:t>
            </a:r>
            <a:endParaRPr/>
          </a:p>
          <a:p>
            <a:pPr indent="0" lvl="0" marL="0" marR="0" rtl="0" algn="l">
              <a:lnSpc>
                <a:spcPct val="100000"/>
              </a:lnSpc>
              <a:spcBef>
                <a:spcPts val="0"/>
              </a:spcBef>
              <a:spcAft>
                <a:spcPts val="0"/>
              </a:spcAft>
              <a:buNone/>
            </a:pPr>
            <a:r>
              <a:rPr lang="en-GB" sz="800">
                <a:solidFill>
                  <a:srgbClr val="A31515"/>
                </a:solidFill>
                <a:latin typeface="IBM Plex Mono"/>
                <a:ea typeface="IBM Plex Mono"/>
                <a:cs typeface="IBM Plex Mono"/>
                <a:sym typeface="IBM Plex Mono"/>
              </a:rPr>
              <a:t>        </a:t>
            </a:r>
            <a:r>
              <a:rPr b="0" i="0" lang="en-GB" sz="800" u="none" cap="none" strike="noStrike">
                <a:solidFill>
                  <a:srgbClr val="A31515"/>
                </a:solidFill>
                <a:latin typeface="IBM Plex Mono"/>
                <a:ea typeface="IBM Plex Mono"/>
                <a:cs typeface="IBM Plex Mono"/>
                <a:sym typeface="IBM Plex Mono"/>
              </a:rPr>
              <a:t>"ref"</a:t>
            </a:r>
            <a:r>
              <a:rPr b="0" i="0" lang="en-GB" sz="800" u="none" cap="none" strike="noStrike">
                <a:solidFill>
                  <a:srgbClr val="000000"/>
                </a:solidFill>
                <a:latin typeface="IBM Plex Mono"/>
                <a:ea typeface="IBM Plex Mono"/>
                <a:cs typeface="IBM Plex Mono"/>
                <a:sym typeface="IBM Plex Mono"/>
              </a:rPr>
              <a:t>: </a:t>
            </a:r>
            <a:r>
              <a:rPr b="0" i="0" lang="en-GB" sz="800" u="none" cap="none" strike="noStrike">
                <a:solidFill>
                  <a:srgbClr val="0451A5"/>
                </a:solidFill>
                <a:latin typeface="IBM Plex Mono"/>
                <a:ea typeface="IBM Plex Mono"/>
                <a:cs typeface="IBM Plex Mono"/>
                <a:sym typeface="IBM Plex Mono"/>
              </a:rPr>
              <a:t>"132268945-STD"</a:t>
            </a:r>
            <a:r>
              <a:rPr b="0" i="0" lang="en-GB" sz="8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800">
                <a:solidFill>
                  <a:srgbClr val="A31515"/>
                </a:solidFill>
                <a:latin typeface="IBM Plex Mono"/>
                <a:ea typeface="IBM Plex Mono"/>
                <a:cs typeface="IBM Plex Mono"/>
                <a:sym typeface="IBM Plex Mono"/>
              </a:rPr>
              <a:t>        </a:t>
            </a:r>
            <a:r>
              <a:rPr b="0" i="0" lang="en-GB" sz="800" u="none" cap="none" strike="noStrike">
                <a:solidFill>
                  <a:srgbClr val="A31515"/>
                </a:solidFill>
                <a:latin typeface="IBM Plex Mono"/>
                <a:ea typeface="IBM Plex Mono"/>
                <a:cs typeface="IBM Plex Mono"/>
                <a:sym typeface="IBM Plex Mono"/>
              </a:rPr>
              <a:t>"type"</a:t>
            </a:r>
            <a:r>
              <a:rPr b="0" i="0" lang="en-GB" sz="800" u="none" cap="none" strike="noStrike">
                <a:solidFill>
                  <a:srgbClr val="000000"/>
                </a:solidFill>
                <a:latin typeface="IBM Plex Mono"/>
                <a:ea typeface="IBM Plex Mono"/>
                <a:cs typeface="IBM Plex Mono"/>
                <a:sym typeface="IBM Plex Mono"/>
              </a:rPr>
              <a:t>: </a:t>
            </a:r>
            <a:r>
              <a:rPr b="0" i="0" lang="en-GB" sz="800" u="none" cap="none" strike="noStrike">
                <a:solidFill>
                  <a:srgbClr val="0451A5"/>
                </a:solidFill>
                <a:latin typeface="IBM Plex Mono"/>
                <a:ea typeface="IBM Plex Mono"/>
                <a:cs typeface="IBM Plex Mono"/>
                <a:sym typeface="IBM Plex Mono"/>
              </a:rPr>
              <a:t>”STANDARD"</a:t>
            </a:r>
            <a:r>
              <a:rPr b="0" i="0" lang="en-GB" sz="8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800">
                <a:solidFill>
                  <a:srgbClr val="A31515"/>
                </a:solidFill>
                <a:latin typeface="IBM Plex Mono"/>
                <a:ea typeface="IBM Plex Mono"/>
                <a:cs typeface="IBM Plex Mono"/>
                <a:sym typeface="IBM Plex Mono"/>
              </a:rPr>
              <a:t>        </a:t>
            </a:r>
            <a:r>
              <a:rPr b="0" i="0" lang="en-GB" sz="800" u="none" cap="none" strike="noStrike">
                <a:solidFill>
                  <a:srgbClr val="A31515"/>
                </a:solidFill>
                <a:latin typeface="IBM Plex Mono"/>
                <a:ea typeface="IBM Plex Mono"/>
                <a:cs typeface="IBM Plex Mono"/>
                <a:sym typeface="IBM Plex Mono"/>
              </a:rPr>
              <a:t>"status"</a:t>
            </a:r>
            <a:r>
              <a:rPr b="0" i="0" lang="en-GB" sz="800" u="none" cap="none" strike="noStrike">
                <a:solidFill>
                  <a:srgbClr val="000000"/>
                </a:solidFill>
                <a:latin typeface="IBM Plex Mono"/>
                <a:ea typeface="IBM Plex Mono"/>
                <a:cs typeface="IBM Plex Mono"/>
                <a:sym typeface="IBM Plex Mono"/>
              </a:rPr>
              <a:t>: </a:t>
            </a:r>
            <a:r>
              <a:rPr b="0" i="0" lang="en-GB" sz="800" u="none" cap="none" strike="noStrike">
                <a:solidFill>
                  <a:srgbClr val="0451A5"/>
                </a:solidFill>
                <a:latin typeface="IBM Plex Mono"/>
                <a:ea typeface="IBM Plex Mono"/>
                <a:cs typeface="IBM Plex Mono"/>
                <a:sym typeface="IBM Plex Mono"/>
              </a:rPr>
              <a:t>"ACTIVE"</a:t>
            </a:r>
            <a:r>
              <a:rPr b="0" i="0" lang="en-GB" sz="8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800">
                <a:solidFill>
                  <a:srgbClr val="A31515"/>
                </a:solidFill>
                <a:latin typeface="IBM Plex Mono"/>
                <a:ea typeface="IBM Plex Mono"/>
                <a:cs typeface="IBM Plex Mono"/>
                <a:sym typeface="IBM Plex Mono"/>
              </a:rPr>
              <a:t>        </a:t>
            </a:r>
            <a:r>
              <a:rPr b="0" i="0" lang="en-GB" sz="800" u="none" cap="none" strike="noStrike">
                <a:solidFill>
                  <a:srgbClr val="A31515"/>
                </a:solidFill>
                <a:latin typeface="IBM Plex Mono"/>
                <a:ea typeface="IBM Plex Mono"/>
                <a:cs typeface="IBM Plex Mono"/>
                <a:sym typeface="IBM Plex Mono"/>
              </a:rPr>
              <a:t>"gtin"</a:t>
            </a:r>
            <a:r>
              <a:rPr b="0" i="0" lang="en-GB" sz="800" u="none" cap="none" strike="noStrike">
                <a:solidFill>
                  <a:srgbClr val="000000"/>
                </a:solidFill>
                <a:latin typeface="IBM Plex Mono"/>
                <a:ea typeface="IBM Plex Mono"/>
                <a:cs typeface="IBM Plex Mono"/>
                <a:sym typeface="IBM Plex Mono"/>
              </a:rPr>
              <a:t>: </a:t>
            </a:r>
            <a:r>
              <a:rPr b="0" i="0" lang="en-GB" sz="800" u="none" cap="none" strike="noStrike">
                <a:solidFill>
                  <a:srgbClr val="0451A5"/>
                </a:solidFill>
                <a:latin typeface="IBM Plex Mono"/>
                <a:ea typeface="IBM Plex Mono"/>
                <a:cs typeface="IBM Plex Mono"/>
                <a:sym typeface="IBM Plex Mono"/>
              </a:rPr>
              <a:t>"3088541005040"</a:t>
            </a:r>
            <a:r>
              <a:rPr b="0" i="0" lang="en-GB" sz="8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800">
                <a:solidFill>
                  <a:srgbClr val="A31515"/>
                </a:solidFill>
                <a:latin typeface="IBM Plex Mono"/>
                <a:ea typeface="IBM Plex Mono"/>
                <a:cs typeface="IBM Plex Mono"/>
                <a:sym typeface="IBM Plex Mono"/>
              </a:rPr>
              <a:t>        </a:t>
            </a:r>
            <a:r>
              <a:rPr b="0" i="0" lang="en-GB" sz="800" u="none" cap="none" strike="noStrike">
                <a:solidFill>
                  <a:srgbClr val="A31515"/>
                </a:solidFill>
                <a:latin typeface="IBM Plex Mono"/>
                <a:ea typeface="IBM Plex Mono"/>
                <a:cs typeface="IBM Plex Mono"/>
                <a:sym typeface="IBM Plex Mono"/>
              </a:rPr>
              <a:t>"name"</a:t>
            </a:r>
            <a:r>
              <a:rPr b="0" i="0" lang="en-GB" sz="800" u="none" cap="none" strike="noStrike">
                <a:solidFill>
                  <a:srgbClr val="000000"/>
                </a:solidFill>
                <a:latin typeface="IBM Plex Mono"/>
                <a:ea typeface="IBM Plex Mono"/>
                <a:cs typeface="IBM Plex Mono"/>
                <a:sym typeface="IBM Plex Mono"/>
              </a:rPr>
              <a:t>: </a:t>
            </a:r>
            <a:r>
              <a:rPr b="0" i="0" lang="en-GB" sz="800" u="none" cap="none" strike="noStrike">
                <a:solidFill>
                  <a:srgbClr val="0451A5"/>
                </a:solidFill>
                <a:latin typeface="IBM Plex Mono"/>
                <a:ea typeface="IBM Plex Mono"/>
                <a:cs typeface="IBM Plex Mono"/>
                <a:sym typeface="IBM Plex Mono"/>
              </a:rPr>
              <a:t>"Grey Longsleeved Plain Flannel"</a:t>
            </a:r>
            <a:r>
              <a:rPr b="0" i="0" lang="en-GB" sz="8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800">
                <a:solidFill>
                  <a:srgbClr val="A31515"/>
                </a:solidFill>
                <a:latin typeface="IBM Plex Mono"/>
                <a:ea typeface="IBM Plex Mono"/>
                <a:cs typeface="IBM Plex Mono"/>
                <a:sym typeface="IBM Plex Mono"/>
              </a:rPr>
              <a:t>        </a:t>
            </a:r>
            <a:r>
              <a:rPr b="0" i="0" lang="en-GB" sz="800" u="none" cap="none" strike="noStrike">
                <a:solidFill>
                  <a:srgbClr val="A31515"/>
                </a:solidFill>
                <a:latin typeface="IBM Plex Mono"/>
                <a:ea typeface="IBM Plex Mono"/>
                <a:cs typeface="IBM Plex Mono"/>
                <a:sym typeface="IBM Plex Mono"/>
              </a:rPr>
              <a:t>"summary"</a:t>
            </a:r>
            <a:r>
              <a:rPr b="0" i="0" lang="en-GB" sz="800" u="none" cap="none" strike="noStrike">
                <a:solidFill>
                  <a:srgbClr val="000000"/>
                </a:solidFill>
                <a:latin typeface="IBM Plex Mono"/>
                <a:ea typeface="IBM Plex Mono"/>
                <a:cs typeface="IBM Plex Mono"/>
                <a:sym typeface="IBM Plex Mono"/>
              </a:rPr>
              <a:t>: </a:t>
            </a:r>
            <a:r>
              <a:rPr b="0" i="0" lang="en-GB" sz="800" u="none" cap="none" strike="noStrike">
                <a:solidFill>
                  <a:srgbClr val="0451A5"/>
                </a:solidFill>
                <a:latin typeface="IBM Plex Mono"/>
                <a:ea typeface="IBM Plex Mono"/>
                <a:cs typeface="IBM Plex Mono"/>
                <a:sym typeface="IBM Plex Mono"/>
              </a:rPr>
              <a:t>"Grey Longsleeved Plain Flannel"</a:t>
            </a:r>
            <a:r>
              <a:rPr b="0" i="0" lang="en-GB" sz="8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800">
                <a:solidFill>
                  <a:srgbClr val="A31515"/>
                </a:solidFill>
                <a:latin typeface="IBM Plex Mono"/>
                <a:ea typeface="IBM Plex Mono"/>
                <a:cs typeface="IBM Plex Mono"/>
                <a:sym typeface="IBM Plex Mono"/>
              </a:rPr>
              <a:t>        </a:t>
            </a:r>
            <a:r>
              <a:rPr b="0" i="0" lang="en-GB" sz="800" u="none" cap="none" strike="noStrike">
                <a:solidFill>
                  <a:srgbClr val="A31515"/>
                </a:solidFill>
                <a:latin typeface="IBM Plex Mono"/>
                <a:ea typeface="IBM Plex Mono"/>
                <a:cs typeface="IBM Plex Mono"/>
                <a:sym typeface="IBM Plex Mono"/>
              </a:rPr>
              <a:t>"attributes"</a:t>
            </a:r>
            <a:r>
              <a:rPr b="0" i="0" lang="en-GB" sz="8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800">
                <a:solidFill>
                  <a:srgbClr val="A31515"/>
                </a:solidFill>
                <a:latin typeface="IBM Plex Mono"/>
                <a:ea typeface="IBM Plex Mono"/>
                <a:cs typeface="IBM Plex Mono"/>
                <a:sym typeface="IBM Plex Mono"/>
              </a:rPr>
              <a:t>            </a:t>
            </a:r>
            <a:r>
              <a:rPr b="0" i="0" lang="en-GB" sz="8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800">
                <a:solidFill>
                  <a:srgbClr val="A31515"/>
                </a:solidFill>
                <a:latin typeface="IBM Plex Mono"/>
                <a:ea typeface="IBM Plex Mono"/>
                <a:cs typeface="IBM Plex Mono"/>
                <a:sym typeface="IBM Plex Mono"/>
              </a:rPr>
              <a:t>                </a:t>
            </a:r>
            <a:r>
              <a:rPr b="0" i="0" lang="en-GB" sz="800" u="none" cap="none" strike="noStrike">
                <a:solidFill>
                  <a:srgbClr val="A31515"/>
                </a:solidFill>
                <a:latin typeface="IBM Plex Mono"/>
                <a:ea typeface="IBM Plex Mono"/>
                <a:cs typeface="IBM Plex Mono"/>
                <a:sym typeface="IBM Plex Mono"/>
              </a:rPr>
              <a:t>"name"</a:t>
            </a:r>
            <a:r>
              <a:rPr b="0" i="0" lang="en-GB" sz="800" u="none" cap="none" strike="noStrike">
                <a:solidFill>
                  <a:srgbClr val="000000"/>
                </a:solidFill>
                <a:latin typeface="IBM Plex Mono"/>
                <a:ea typeface="IBM Plex Mono"/>
                <a:cs typeface="IBM Plex Mono"/>
                <a:sym typeface="IBM Plex Mono"/>
              </a:rPr>
              <a:t>: </a:t>
            </a:r>
            <a:r>
              <a:rPr b="0" i="0" lang="en-GB" sz="800" u="none" cap="none" strike="noStrike">
                <a:solidFill>
                  <a:srgbClr val="0451A5"/>
                </a:solidFill>
                <a:latin typeface="IBM Plex Mono"/>
                <a:ea typeface="IBM Plex Mono"/>
                <a:cs typeface="IBM Plex Mono"/>
                <a:sym typeface="IBM Plex Mono"/>
              </a:rPr>
              <a:t>"imageURL"</a:t>
            </a:r>
            <a:r>
              <a:rPr b="0" i="0" lang="en-GB" sz="8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800">
                <a:solidFill>
                  <a:srgbClr val="A31515"/>
                </a:solidFill>
                <a:latin typeface="IBM Plex Mono"/>
                <a:ea typeface="IBM Plex Mono"/>
                <a:cs typeface="IBM Plex Mono"/>
                <a:sym typeface="IBM Plex Mono"/>
              </a:rPr>
              <a:t>                </a:t>
            </a:r>
            <a:r>
              <a:rPr b="0" i="0" lang="en-GB" sz="800" u="none" cap="none" strike="noStrike">
                <a:solidFill>
                  <a:srgbClr val="A31515"/>
                </a:solidFill>
                <a:latin typeface="IBM Plex Mono"/>
                <a:ea typeface="IBM Plex Mono"/>
                <a:cs typeface="IBM Plex Mono"/>
                <a:sym typeface="IBM Plex Mono"/>
              </a:rPr>
              <a:t>"type"</a:t>
            </a:r>
            <a:r>
              <a:rPr b="0" i="0" lang="en-GB" sz="800" u="none" cap="none" strike="noStrike">
                <a:solidFill>
                  <a:srgbClr val="000000"/>
                </a:solidFill>
                <a:latin typeface="IBM Plex Mono"/>
                <a:ea typeface="IBM Plex Mono"/>
                <a:cs typeface="IBM Plex Mono"/>
                <a:sym typeface="IBM Plex Mono"/>
              </a:rPr>
              <a:t>: </a:t>
            </a:r>
            <a:r>
              <a:rPr b="0" i="0" lang="en-GB" sz="800" u="none" cap="none" strike="noStrike">
                <a:solidFill>
                  <a:srgbClr val="0451A5"/>
                </a:solidFill>
                <a:latin typeface="IBM Plex Mono"/>
                <a:ea typeface="IBM Plex Mono"/>
                <a:cs typeface="IBM Plex Mono"/>
                <a:sym typeface="IBM Plex Mono"/>
              </a:rPr>
              <a:t>"STRING"</a:t>
            </a:r>
            <a:r>
              <a:rPr b="0" i="0" lang="en-GB" sz="8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800">
                <a:solidFill>
                  <a:srgbClr val="A31515"/>
                </a:solidFill>
                <a:latin typeface="IBM Plex Mono"/>
                <a:ea typeface="IBM Plex Mono"/>
                <a:cs typeface="IBM Plex Mono"/>
                <a:sym typeface="IBM Plex Mono"/>
              </a:rPr>
              <a:t>                </a:t>
            </a:r>
            <a:r>
              <a:rPr b="0" i="0" lang="en-GB" sz="800" u="none" cap="none" strike="noStrike">
                <a:solidFill>
                  <a:srgbClr val="A31515"/>
                </a:solidFill>
                <a:latin typeface="IBM Plex Mono"/>
                <a:ea typeface="IBM Plex Mono"/>
                <a:cs typeface="IBM Plex Mono"/>
                <a:sym typeface="IBM Plex Mono"/>
              </a:rPr>
              <a:t>"value"</a:t>
            </a:r>
            <a:r>
              <a:rPr b="0" i="0" lang="en-GB" sz="800" u="none" cap="none" strike="noStrike">
                <a:solidFill>
                  <a:srgbClr val="000000"/>
                </a:solidFill>
                <a:latin typeface="IBM Plex Mono"/>
                <a:ea typeface="IBM Plex Mono"/>
                <a:cs typeface="IBM Plex Mono"/>
                <a:sym typeface="IBM Plex Mono"/>
              </a:rPr>
              <a:t>: </a:t>
            </a:r>
            <a:r>
              <a:rPr b="0" i="0" lang="en-GB" sz="800" u="none" cap="none" strike="noStrike">
                <a:solidFill>
                  <a:srgbClr val="0451A5"/>
                </a:solidFill>
                <a:latin typeface="IBM Plex Mono"/>
                <a:ea typeface="IBM Plex Mono"/>
                <a:cs typeface="IBM Plex Mono"/>
                <a:sym typeface="IBM Plex Mono"/>
              </a:rPr>
              <a:t>"https://</a:t>
            </a:r>
            <a:r>
              <a:rPr lang="en-GB" sz="800">
                <a:solidFill>
                  <a:srgbClr val="0451A5"/>
                </a:solidFill>
                <a:latin typeface="IBM Plex Mono"/>
                <a:ea typeface="IBM Plex Mono"/>
                <a:cs typeface="IBM Plex Mono"/>
                <a:sym typeface="IBM Plex Mono"/>
              </a:rPr>
              <a:t>www.example.com/image.jpg</a:t>
            </a:r>
            <a:r>
              <a:rPr b="0" i="0" lang="en-GB" sz="800" u="none" cap="none" strike="noStrike">
                <a:solidFill>
                  <a:srgbClr val="0451A5"/>
                </a:solidFill>
                <a:latin typeface="IBM Plex Mono"/>
                <a:ea typeface="IBM Plex Mono"/>
                <a:cs typeface="IBM Plex Mono"/>
                <a:sym typeface="IBM Plex Mono"/>
              </a:rPr>
              <a:t>"</a:t>
            </a:r>
            <a:endParaRPr b="0" i="0" sz="8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lang="en-GB" sz="800">
                <a:solidFill>
                  <a:srgbClr val="A31515"/>
                </a:solidFill>
                <a:latin typeface="IBM Plex Mono"/>
                <a:ea typeface="IBM Plex Mono"/>
                <a:cs typeface="IBM Plex Mono"/>
                <a:sym typeface="IBM Plex Mono"/>
              </a:rPr>
              <a:t>            </a:t>
            </a:r>
            <a:r>
              <a:rPr b="0" i="0" lang="en-GB" sz="8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800">
                <a:latin typeface="IBM Plex Mono"/>
                <a:ea typeface="IBM Plex Mono"/>
                <a:cs typeface="IBM Plex Mono"/>
                <a:sym typeface="IBM Plex Mono"/>
              </a:rPr>
              <a:t>    </a:t>
            </a:r>
            <a:r>
              <a:rPr lang="en-GB" sz="800">
                <a:solidFill>
                  <a:schemeClr val="dk1"/>
                </a:solidFill>
                <a:latin typeface="IBM Plex Mono"/>
                <a:ea typeface="IBM Plex Mono"/>
                <a:cs typeface="IBM Plex Mono"/>
                <a:sym typeface="IBM Plex Mono"/>
              </a:rPr>
              <a:t>    </a:t>
            </a:r>
            <a:r>
              <a:rPr b="0" i="0" lang="en-GB" sz="8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800">
                <a:solidFill>
                  <a:schemeClr val="dk1"/>
                </a:solidFill>
                <a:latin typeface="IBM Plex Mono"/>
                <a:ea typeface="IBM Plex Mono"/>
                <a:cs typeface="IBM Plex Mono"/>
                <a:sym typeface="IBM Plex Mono"/>
              </a:rPr>
              <a:t>        </a:t>
            </a:r>
            <a:r>
              <a:rPr b="0" i="0" lang="en-GB" sz="800" u="none" cap="none" strike="noStrike">
                <a:solidFill>
                  <a:srgbClr val="A31515"/>
                </a:solidFill>
                <a:latin typeface="IBM Plex Mono"/>
                <a:ea typeface="IBM Plex Mono"/>
                <a:cs typeface="IBM Plex Mono"/>
                <a:sym typeface="IBM Plex Mono"/>
              </a:rPr>
              <a:t>"categoryRefs"</a:t>
            </a:r>
            <a:r>
              <a:rPr b="0" i="0" lang="en-GB" sz="800" u="none" cap="none" strike="noStrike">
                <a:solidFill>
                  <a:srgbClr val="000000"/>
                </a:solidFill>
                <a:latin typeface="IBM Plex Mono"/>
                <a:ea typeface="IBM Plex Mono"/>
                <a:cs typeface="IBM Plex Mono"/>
                <a:sym typeface="IBM Plex Mono"/>
              </a:rPr>
              <a:t>: [</a:t>
            </a:r>
            <a:endParaRPr/>
          </a:p>
          <a:p>
            <a:pPr indent="0" lvl="0" marL="0" marR="0" rtl="0" algn="l">
              <a:lnSpc>
                <a:spcPct val="100000"/>
              </a:lnSpc>
              <a:spcBef>
                <a:spcPts val="0"/>
              </a:spcBef>
              <a:spcAft>
                <a:spcPts val="0"/>
              </a:spcAft>
              <a:buNone/>
            </a:pPr>
            <a:r>
              <a:rPr lang="en-GB" sz="800">
                <a:solidFill>
                  <a:schemeClr val="dk1"/>
                </a:solidFill>
                <a:latin typeface="IBM Plex Mono"/>
                <a:ea typeface="IBM Plex Mono"/>
                <a:cs typeface="IBM Plex Mono"/>
                <a:sym typeface="IBM Plex Mono"/>
              </a:rPr>
              <a:t>            </a:t>
            </a:r>
            <a:r>
              <a:rPr b="0" i="0" lang="en-GB" sz="800" u="none" cap="none" strike="noStrike">
                <a:solidFill>
                  <a:srgbClr val="0451A5"/>
                </a:solidFill>
                <a:latin typeface="IBM Plex Mono"/>
                <a:ea typeface="IBM Plex Mono"/>
                <a:cs typeface="IBM Plex Mono"/>
                <a:sym typeface="IBM Plex Mono"/>
              </a:rPr>
              <a:t>"SHIRTS"</a:t>
            </a:r>
            <a:r>
              <a:rPr b="0" i="0" lang="en-GB" sz="800" u="none" cap="none" strike="noStrike">
                <a:solidFill>
                  <a:srgbClr val="000000"/>
                </a:solidFill>
                <a:latin typeface="IBM Plex Mono"/>
                <a:ea typeface="IBM Plex Mono"/>
                <a:cs typeface="IBM Plex Mono"/>
                <a:sym typeface="IBM Plex Mono"/>
              </a:rPr>
              <a:t>,</a:t>
            </a:r>
            <a:r>
              <a:rPr b="0" i="0" lang="en-GB" sz="800" u="none" cap="none" strike="noStrike">
                <a:solidFill>
                  <a:srgbClr val="0451A5"/>
                </a:solidFill>
                <a:latin typeface="IBM Plex Mono"/>
                <a:ea typeface="IBM Plex Mono"/>
                <a:cs typeface="IBM Plex Mono"/>
                <a:sym typeface="IBM Plex Mono"/>
              </a:rPr>
              <a:t>"MENS_SHIRTS"</a:t>
            </a:r>
            <a:endParaRPr b="0" i="0" sz="8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lang="en-GB" sz="800">
                <a:solidFill>
                  <a:schemeClr val="dk1"/>
                </a:solidFill>
                <a:latin typeface="IBM Plex Mono"/>
                <a:ea typeface="IBM Plex Mono"/>
                <a:cs typeface="IBM Plex Mono"/>
                <a:sym typeface="IBM Plex Mono"/>
              </a:rPr>
              <a:t>        </a:t>
            </a:r>
            <a:r>
              <a:rPr b="0" i="0" lang="en-GB" sz="8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800">
                <a:solidFill>
                  <a:schemeClr val="dk1"/>
                </a:solidFill>
                <a:latin typeface="IBM Plex Mono"/>
                <a:ea typeface="IBM Plex Mono"/>
                <a:cs typeface="IBM Plex Mono"/>
                <a:sym typeface="IBM Plex Mono"/>
              </a:rPr>
              <a:t>        </a:t>
            </a:r>
            <a:r>
              <a:rPr b="0" i="0" lang="en-GB" sz="800" u="none" cap="none" strike="noStrike">
                <a:solidFill>
                  <a:srgbClr val="A31515"/>
                </a:solidFill>
                <a:latin typeface="IBM Plex Mono"/>
                <a:ea typeface="IBM Plex Mono"/>
                <a:cs typeface="IBM Plex Mono"/>
                <a:sym typeface="IBM Plex Mono"/>
              </a:rPr>
              <a:t>"prices"</a:t>
            </a:r>
            <a:r>
              <a:rPr b="0" i="0" lang="en-GB" sz="800" u="none" cap="none" strike="noStrike">
                <a:solidFill>
                  <a:srgbClr val="000000"/>
                </a:solidFill>
                <a:latin typeface="IBM Plex Mono"/>
                <a:ea typeface="IBM Plex Mono"/>
                <a:cs typeface="IBM Plex Mono"/>
                <a:sym typeface="IBM Plex Mono"/>
              </a:rPr>
              <a:t>: [</a:t>
            </a:r>
            <a:endParaRPr/>
          </a:p>
          <a:p>
            <a:pPr indent="0" lvl="0" marL="0" marR="0" rtl="0" algn="l">
              <a:lnSpc>
                <a:spcPct val="100000"/>
              </a:lnSpc>
              <a:spcBef>
                <a:spcPts val="0"/>
              </a:spcBef>
              <a:spcAft>
                <a:spcPts val="0"/>
              </a:spcAft>
              <a:buNone/>
            </a:pPr>
            <a:r>
              <a:rPr lang="en-GB" sz="800">
                <a:solidFill>
                  <a:schemeClr val="dk1"/>
                </a:solidFill>
                <a:latin typeface="IBM Plex Mono"/>
                <a:ea typeface="IBM Plex Mono"/>
                <a:cs typeface="IBM Plex Mono"/>
                <a:sym typeface="IBM Plex Mono"/>
              </a:rPr>
              <a:t>            </a:t>
            </a:r>
            <a:r>
              <a:rPr b="0" i="0" lang="en-GB" sz="8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800">
                <a:solidFill>
                  <a:schemeClr val="dk1"/>
                </a:solidFill>
                <a:latin typeface="IBM Plex Mono"/>
                <a:ea typeface="IBM Plex Mono"/>
                <a:cs typeface="IBM Plex Mono"/>
                <a:sym typeface="IBM Plex Mono"/>
              </a:rPr>
              <a:t>                </a:t>
            </a:r>
            <a:r>
              <a:rPr b="0" i="0" lang="en-GB" sz="800" u="none" cap="none" strike="noStrike">
                <a:solidFill>
                  <a:srgbClr val="A31515"/>
                </a:solidFill>
                <a:latin typeface="IBM Plex Mono"/>
                <a:ea typeface="IBM Plex Mono"/>
                <a:cs typeface="IBM Plex Mono"/>
                <a:sym typeface="IBM Plex Mono"/>
              </a:rPr>
              <a:t>"type"</a:t>
            </a:r>
            <a:r>
              <a:rPr b="0" i="0" lang="en-GB" sz="800" u="none" cap="none" strike="noStrike">
                <a:solidFill>
                  <a:srgbClr val="000000"/>
                </a:solidFill>
                <a:latin typeface="IBM Plex Mono"/>
                <a:ea typeface="IBM Plex Mono"/>
                <a:cs typeface="IBM Plex Mono"/>
                <a:sym typeface="IBM Plex Mono"/>
              </a:rPr>
              <a:t>: </a:t>
            </a:r>
            <a:r>
              <a:rPr b="0" i="0" lang="en-GB" sz="800" u="none" cap="none" strike="noStrike">
                <a:solidFill>
                  <a:srgbClr val="0451A5"/>
                </a:solidFill>
                <a:latin typeface="IBM Plex Mono"/>
                <a:ea typeface="IBM Plex Mono"/>
                <a:cs typeface="IBM Plex Mono"/>
                <a:sym typeface="IBM Plex Mono"/>
              </a:rPr>
              <a:t>"RPP"</a:t>
            </a:r>
            <a:r>
              <a:rPr b="0" i="0" lang="en-GB" sz="8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800">
                <a:solidFill>
                  <a:schemeClr val="dk1"/>
                </a:solidFill>
                <a:latin typeface="IBM Plex Mono"/>
                <a:ea typeface="IBM Plex Mono"/>
                <a:cs typeface="IBM Plex Mono"/>
                <a:sym typeface="IBM Plex Mono"/>
              </a:rPr>
              <a:t>                </a:t>
            </a:r>
            <a:r>
              <a:rPr b="0" i="0" lang="en-GB" sz="800" u="none" cap="none" strike="noStrike">
                <a:solidFill>
                  <a:srgbClr val="A31515"/>
                </a:solidFill>
                <a:latin typeface="IBM Plex Mono"/>
                <a:ea typeface="IBM Plex Mono"/>
                <a:cs typeface="IBM Plex Mono"/>
                <a:sym typeface="IBM Plex Mono"/>
              </a:rPr>
              <a:t>"currency"</a:t>
            </a:r>
            <a:r>
              <a:rPr b="0" i="0" lang="en-GB" sz="800" u="none" cap="none" strike="noStrike">
                <a:solidFill>
                  <a:srgbClr val="000000"/>
                </a:solidFill>
                <a:latin typeface="IBM Plex Mono"/>
                <a:ea typeface="IBM Plex Mono"/>
                <a:cs typeface="IBM Plex Mono"/>
                <a:sym typeface="IBM Plex Mono"/>
              </a:rPr>
              <a:t>: </a:t>
            </a:r>
            <a:r>
              <a:rPr b="0" i="0" lang="en-GB" sz="800" u="none" cap="none" strike="noStrike">
                <a:solidFill>
                  <a:srgbClr val="0451A5"/>
                </a:solidFill>
                <a:latin typeface="IBM Plex Mono"/>
                <a:ea typeface="IBM Plex Mono"/>
                <a:cs typeface="IBM Plex Mono"/>
                <a:sym typeface="IBM Plex Mono"/>
              </a:rPr>
              <a:t>"GBP"</a:t>
            </a:r>
            <a:r>
              <a:rPr b="0" i="0" lang="en-GB" sz="8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800">
                <a:solidFill>
                  <a:schemeClr val="dk1"/>
                </a:solidFill>
                <a:latin typeface="IBM Plex Mono"/>
                <a:ea typeface="IBM Plex Mono"/>
                <a:cs typeface="IBM Plex Mono"/>
                <a:sym typeface="IBM Plex Mono"/>
              </a:rPr>
              <a:t>                </a:t>
            </a:r>
            <a:r>
              <a:rPr b="0" i="0" lang="en-GB" sz="800" u="none" cap="none" strike="noStrike">
                <a:solidFill>
                  <a:srgbClr val="A31515"/>
                </a:solidFill>
                <a:latin typeface="IBM Plex Mono"/>
                <a:ea typeface="IBM Plex Mono"/>
                <a:cs typeface="IBM Plex Mono"/>
                <a:sym typeface="IBM Plex Mono"/>
              </a:rPr>
              <a:t>"value"</a:t>
            </a:r>
            <a:r>
              <a:rPr b="0" i="0" lang="en-GB" sz="800" u="none" cap="none" strike="noStrike">
                <a:solidFill>
                  <a:srgbClr val="000000"/>
                </a:solidFill>
                <a:latin typeface="IBM Plex Mono"/>
                <a:ea typeface="IBM Plex Mono"/>
                <a:cs typeface="IBM Plex Mono"/>
                <a:sym typeface="IBM Plex Mono"/>
              </a:rPr>
              <a:t>: </a:t>
            </a:r>
            <a:r>
              <a:rPr b="0" i="0" lang="en-GB" sz="800" u="none" cap="none" strike="noStrike">
                <a:solidFill>
                  <a:srgbClr val="098658"/>
                </a:solidFill>
                <a:latin typeface="IBM Plex Mono"/>
                <a:ea typeface="IBM Plex Mono"/>
                <a:cs typeface="IBM Plex Mono"/>
                <a:sym typeface="IBM Plex Mono"/>
              </a:rPr>
              <a:t>20</a:t>
            </a:r>
            <a:endParaRPr b="0" i="0" sz="8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lang="en-GB" sz="800">
                <a:solidFill>
                  <a:schemeClr val="dk1"/>
                </a:solidFill>
                <a:latin typeface="IBM Plex Mono"/>
                <a:ea typeface="IBM Plex Mono"/>
                <a:cs typeface="IBM Plex Mono"/>
                <a:sym typeface="IBM Plex Mono"/>
              </a:rPr>
              <a:t>            </a:t>
            </a:r>
            <a:r>
              <a:rPr b="0" i="0" lang="en-GB" sz="8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800">
                <a:solidFill>
                  <a:schemeClr val="dk1"/>
                </a:solidFill>
                <a:latin typeface="IBM Plex Mono"/>
                <a:ea typeface="IBM Plex Mono"/>
                <a:cs typeface="IBM Plex Mono"/>
                <a:sym typeface="IBM Plex Mono"/>
              </a:rPr>
              <a:t>        </a:t>
            </a:r>
            <a:r>
              <a:rPr b="0" i="0" lang="en-GB" sz="8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800">
                <a:solidFill>
                  <a:schemeClr val="dk1"/>
                </a:solidFill>
                <a:latin typeface="IBM Plex Mono"/>
                <a:ea typeface="IBM Plex Mono"/>
                <a:cs typeface="IBM Plex Mono"/>
                <a:sym typeface="IBM Plex Mono"/>
              </a:rPr>
              <a:t>    </a:t>
            </a:r>
            <a:r>
              <a:rPr b="0" i="0" lang="en-GB" sz="8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800" u="none" cap="none" strike="noStrike">
                <a:solidFill>
                  <a:srgbClr val="000000"/>
                </a:solidFill>
                <a:latin typeface="IBM Plex Mono"/>
                <a:ea typeface="IBM Plex Mono"/>
                <a:cs typeface="IBM Plex Mono"/>
                <a:sym typeface="IBM Plex Mono"/>
              </a:rPr>
              <a:t>}</a:t>
            </a:r>
            <a:endParaRPr/>
          </a:p>
        </p:txBody>
      </p:sp>
      <p:sp>
        <p:nvSpPr>
          <p:cNvPr id="996" name="Google Shape;996;p101"/>
          <p:cNvSpPr txBox="1"/>
          <p:nvPr/>
        </p:nvSpPr>
        <p:spPr>
          <a:xfrm>
            <a:off x="4058104" y="706793"/>
            <a:ext cx="1027800" cy="3078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lang="en-GB"/>
              <a:t>Example</a:t>
            </a:r>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0" name="Shape 1000"/>
        <p:cNvGrpSpPr/>
        <p:nvPr/>
      </p:nvGrpSpPr>
      <p:grpSpPr>
        <a:xfrm>
          <a:off x="0" y="0"/>
          <a:ext cx="0" cy="0"/>
          <a:chOff x="0" y="0"/>
          <a:chExt cx="0" cy="0"/>
        </a:xfrm>
      </p:grpSpPr>
      <p:sp>
        <p:nvSpPr>
          <p:cNvPr id="1001" name="Google Shape;1001;p102"/>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800"/>
              <a:buNone/>
            </a:pPr>
            <a:r>
              <a:rPr lang="en-GB"/>
              <a:t>Variant</a:t>
            </a:r>
            <a:r>
              <a:rPr lang="en-GB"/>
              <a:t> Product Interface</a:t>
            </a:r>
            <a:endParaRPr/>
          </a:p>
        </p:txBody>
      </p:sp>
      <p:graphicFrame>
        <p:nvGraphicFramePr>
          <p:cNvPr id="1002" name="Google Shape;1002;p102"/>
          <p:cNvGraphicFramePr/>
          <p:nvPr/>
        </p:nvGraphicFramePr>
        <p:xfrm>
          <a:off x="353702" y="1014588"/>
          <a:ext cx="3000000" cy="3000000"/>
        </p:xfrm>
        <a:graphic>
          <a:graphicData uri="http://schemas.openxmlformats.org/drawingml/2006/table">
            <a:tbl>
              <a:tblPr>
                <a:noFill/>
                <a:tableStyleId>{8BEC2D76-1EDE-411A-A150-D27F1A292A39}</a:tableStyleId>
              </a:tblPr>
              <a:tblGrid>
                <a:gridCol w="1852200"/>
                <a:gridCol w="1852200"/>
              </a:tblGrid>
              <a:tr h="71275">
                <a:tc>
                  <a:txBody>
                    <a:bodyPr/>
                    <a:lstStyle/>
                    <a:p>
                      <a:pPr indent="0" lvl="0" marL="0" marR="0" rtl="0" algn="ctr">
                        <a:lnSpc>
                          <a:spcPct val="100000"/>
                        </a:lnSpc>
                        <a:spcBef>
                          <a:spcPts val="0"/>
                        </a:spcBef>
                        <a:spcAft>
                          <a:spcPts val="0"/>
                        </a:spcAft>
                        <a:buNone/>
                      </a:pPr>
                      <a:r>
                        <a:rPr b="1" lang="en-GB" sz="1000">
                          <a:solidFill>
                            <a:srgbClr val="172B4D"/>
                          </a:solidFill>
                        </a:rPr>
                        <a:t>Event Field</a:t>
                      </a:r>
                      <a:endParaRPr sz="1000"/>
                    </a:p>
                  </a:txBody>
                  <a:tcPr marT="28225" marB="28225" marR="60475" marL="40325">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solidFill>
                      <a:srgbClr val="4EC9FF"/>
                    </a:solidFill>
                  </a:tcPr>
                </a:tc>
                <a:tc>
                  <a:txBody>
                    <a:bodyPr/>
                    <a:lstStyle/>
                    <a:p>
                      <a:pPr indent="0" lvl="0" marL="0" marR="0" rtl="0" algn="ctr">
                        <a:lnSpc>
                          <a:spcPct val="100000"/>
                        </a:lnSpc>
                        <a:spcBef>
                          <a:spcPts val="0"/>
                        </a:spcBef>
                        <a:spcAft>
                          <a:spcPts val="0"/>
                        </a:spcAft>
                        <a:buNone/>
                      </a:pPr>
                      <a:r>
                        <a:rPr b="1" lang="en-GB" sz="1000">
                          <a:solidFill>
                            <a:srgbClr val="172B4D"/>
                          </a:solidFill>
                        </a:rPr>
                        <a:t>Description</a:t>
                      </a:r>
                      <a:endParaRPr sz="1000"/>
                    </a:p>
                  </a:txBody>
                  <a:tcPr marT="28225" marB="28225" marR="60475" marL="40325">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solidFill>
                      <a:srgbClr val="4EC9FF"/>
                    </a:solidFill>
                  </a:tcPr>
                </a:tc>
              </a:tr>
              <a:tr h="179800">
                <a:tc>
                  <a:txBody>
                    <a:bodyPr/>
                    <a:lstStyle/>
                    <a:p>
                      <a:pPr indent="0" lvl="0" marL="0" marR="0" rtl="0" algn="l">
                        <a:lnSpc>
                          <a:spcPct val="100000"/>
                        </a:lnSpc>
                        <a:spcBef>
                          <a:spcPts val="0"/>
                        </a:spcBef>
                        <a:spcAft>
                          <a:spcPts val="0"/>
                        </a:spcAft>
                        <a:buNone/>
                      </a:pPr>
                      <a:r>
                        <a:rPr lang="en-GB" sz="1000" u="none" cap="none" strike="noStrike"/>
                        <a:t>retalerId</a:t>
                      </a:r>
                      <a:endParaRPr sz="1000" u="none" cap="none" strike="noStrike"/>
                    </a:p>
                  </a:txBody>
                  <a:tcPr marT="13700" marB="13700" marR="19575" marL="19575">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GB" sz="1000"/>
                        <a:t>Id of the retailer</a:t>
                      </a:r>
                      <a:endParaRPr sz="1000"/>
                    </a:p>
                  </a:txBody>
                  <a:tcPr marT="13700" marB="13700" marR="19575" marL="19575">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r>
              <a:tr h="179800">
                <a:tc>
                  <a:txBody>
                    <a:bodyPr/>
                    <a:lstStyle/>
                    <a:p>
                      <a:pPr indent="0" lvl="0" marL="0" marR="0" rtl="0" algn="l">
                        <a:lnSpc>
                          <a:spcPct val="100000"/>
                        </a:lnSpc>
                        <a:spcBef>
                          <a:spcPts val="0"/>
                        </a:spcBef>
                        <a:spcAft>
                          <a:spcPts val="0"/>
                        </a:spcAft>
                        <a:buNone/>
                      </a:pPr>
                      <a:r>
                        <a:rPr lang="en-GB" sz="1000" u="none" cap="none" strike="noStrike"/>
                        <a:t>name</a:t>
                      </a:r>
                      <a:endParaRPr sz="1000"/>
                    </a:p>
                  </a:txBody>
                  <a:tcPr marT="13700" marB="13700" marR="19575" marL="19575">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GB" sz="1000" u="none" cap="none" strike="noStrike"/>
                        <a:t>UPSERT_PRODUCT</a:t>
                      </a:r>
                      <a:endParaRPr sz="1000"/>
                    </a:p>
                  </a:txBody>
                  <a:tcPr marT="13700" marB="13700" marR="19575" marL="19575">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r>
              <a:tr h="186075">
                <a:tc>
                  <a:txBody>
                    <a:bodyPr/>
                    <a:lstStyle/>
                    <a:p>
                      <a:pPr indent="0" lvl="0" marL="0" marR="0" rtl="0" algn="l">
                        <a:lnSpc>
                          <a:spcPct val="100000"/>
                        </a:lnSpc>
                        <a:spcBef>
                          <a:spcPts val="0"/>
                        </a:spcBef>
                        <a:spcAft>
                          <a:spcPts val="0"/>
                        </a:spcAft>
                        <a:buNone/>
                      </a:pPr>
                      <a:r>
                        <a:rPr lang="en-GB" sz="1000" u="none" cap="none" strike="noStrike"/>
                        <a:t>entityRef</a:t>
                      </a:r>
                      <a:endParaRPr sz="1000"/>
                    </a:p>
                  </a:txBody>
                  <a:tcPr marT="13700" marB="13700" marR="19575" marL="19575">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rtl="0" algn="l">
                        <a:spcBef>
                          <a:spcPts val="0"/>
                        </a:spcBef>
                        <a:spcAft>
                          <a:spcPts val="0"/>
                        </a:spcAft>
                        <a:buNone/>
                      </a:pPr>
                      <a:r>
                        <a:rPr lang="en-GB" sz="1000">
                          <a:solidFill>
                            <a:schemeClr val="dk1"/>
                          </a:solidFill>
                        </a:rPr>
                        <a:t>Product catalogue reference</a:t>
                      </a:r>
                      <a:endParaRPr sz="1000"/>
                    </a:p>
                  </a:txBody>
                  <a:tcPr marT="13700" marB="13700" marR="19575" marL="19575">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r>
              <a:tr h="179800">
                <a:tc>
                  <a:txBody>
                    <a:bodyPr/>
                    <a:lstStyle/>
                    <a:p>
                      <a:pPr indent="0" lvl="0" marL="0" marR="0" rtl="0" algn="l">
                        <a:lnSpc>
                          <a:spcPct val="100000"/>
                        </a:lnSpc>
                        <a:spcBef>
                          <a:spcPts val="0"/>
                        </a:spcBef>
                        <a:spcAft>
                          <a:spcPts val="0"/>
                        </a:spcAft>
                        <a:buNone/>
                      </a:pPr>
                      <a:r>
                        <a:rPr lang="en-GB" sz="1000" u="none" cap="none" strike="noStrike"/>
                        <a:t>entityType</a:t>
                      </a:r>
                      <a:endParaRPr sz="1000"/>
                    </a:p>
                  </a:txBody>
                  <a:tcPr marT="13700" marB="13700" marR="19575" marL="19575">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GB" sz="1000" u="none" cap="none" strike="noStrike"/>
                        <a:t>PRODUCT_CATALOGUE</a:t>
                      </a:r>
                      <a:endParaRPr sz="1000"/>
                    </a:p>
                  </a:txBody>
                  <a:tcPr marT="13700" marB="13700" marR="19575" marL="19575">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r>
              <a:tr h="179800">
                <a:tc>
                  <a:txBody>
                    <a:bodyPr/>
                    <a:lstStyle/>
                    <a:p>
                      <a:pPr indent="0" lvl="0" marL="0" marR="0" rtl="0" algn="l">
                        <a:lnSpc>
                          <a:spcPct val="100000"/>
                        </a:lnSpc>
                        <a:spcBef>
                          <a:spcPts val="0"/>
                        </a:spcBef>
                        <a:spcAft>
                          <a:spcPts val="0"/>
                        </a:spcAft>
                        <a:buNone/>
                      </a:pPr>
                      <a:r>
                        <a:rPr lang="en-GB" sz="1000" u="none" cap="none" strike="noStrike"/>
                        <a:t>entitySubtype</a:t>
                      </a:r>
                      <a:endParaRPr sz="1000"/>
                    </a:p>
                  </a:txBody>
                  <a:tcPr marT="13700" marB="13700" marR="19575" marL="19575">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rtl="0" algn="l">
                        <a:spcBef>
                          <a:spcPts val="0"/>
                        </a:spcBef>
                        <a:spcAft>
                          <a:spcPts val="0"/>
                        </a:spcAft>
                        <a:buNone/>
                      </a:pPr>
                      <a:r>
                        <a:rPr lang="en-GB" sz="1000">
                          <a:solidFill>
                            <a:schemeClr val="dk1"/>
                          </a:solidFill>
                        </a:rPr>
                        <a:t>Product catalogue type</a:t>
                      </a:r>
                      <a:endParaRPr sz="1000"/>
                    </a:p>
                  </a:txBody>
                  <a:tcPr marT="13700" marB="13700" marR="19575" marL="19575">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r>
              <a:tr h="179800">
                <a:tc>
                  <a:txBody>
                    <a:bodyPr/>
                    <a:lstStyle/>
                    <a:p>
                      <a:pPr indent="0" lvl="0" marL="0" marR="0" rtl="0" algn="l">
                        <a:lnSpc>
                          <a:spcPct val="100000"/>
                        </a:lnSpc>
                        <a:spcBef>
                          <a:spcPts val="0"/>
                        </a:spcBef>
                        <a:spcAft>
                          <a:spcPts val="0"/>
                        </a:spcAft>
                        <a:buNone/>
                      </a:pPr>
                      <a:r>
                        <a:rPr lang="en-GB" sz="1000" u="none" cap="none" strike="noStrike"/>
                        <a:t>attributes/ref</a:t>
                      </a:r>
                      <a:endParaRPr sz="1000"/>
                    </a:p>
                  </a:txBody>
                  <a:tcPr marT="13700" marB="13700" marR="19575" marL="19575">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GB" sz="1000"/>
                        <a:t>Reference of the product</a:t>
                      </a:r>
                      <a:endParaRPr sz="1000"/>
                    </a:p>
                  </a:txBody>
                  <a:tcPr marT="13700" marB="13700" marR="19575" marL="19575">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r>
              <a:tr h="179800">
                <a:tc>
                  <a:txBody>
                    <a:bodyPr/>
                    <a:lstStyle/>
                    <a:p>
                      <a:pPr indent="0" lvl="0" marL="0" marR="0" rtl="0" algn="l">
                        <a:lnSpc>
                          <a:spcPct val="100000"/>
                        </a:lnSpc>
                        <a:spcBef>
                          <a:spcPts val="0"/>
                        </a:spcBef>
                        <a:spcAft>
                          <a:spcPts val="0"/>
                        </a:spcAft>
                        <a:buNone/>
                      </a:pPr>
                      <a:r>
                        <a:rPr lang="en-GB" sz="1000" u="none" cap="none" strike="noStrike"/>
                        <a:t>attributes/type</a:t>
                      </a:r>
                      <a:endParaRPr sz="1000"/>
                    </a:p>
                  </a:txBody>
                  <a:tcPr marT="13700" marB="13700" marR="19575" marL="19575">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GB" sz="1000"/>
                        <a:t>“VARIANT”</a:t>
                      </a:r>
                      <a:endParaRPr sz="1000"/>
                    </a:p>
                  </a:txBody>
                  <a:tcPr marT="13700" marB="13700" marR="19575" marL="19575">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r>
              <a:tr h="179800">
                <a:tc>
                  <a:txBody>
                    <a:bodyPr/>
                    <a:lstStyle/>
                    <a:p>
                      <a:pPr indent="0" lvl="0" marL="0" marR="0" rtl="0" algn="l">
                        <a:lnSpc>
                          <a:spcPct val="100000"/>
                        </a:lnSpc>
                        <a:spcBef>
                          <a:spcPts val="0"/>
                        </a:spcBef>
                        <a:spcAft>
                          <a:spcPts val="0"/>
                        </a:spcAft>
                        <a:buNone/>
                      </a:pPr>
                      <a:r>
                        <a:rPr lang="en-GB" sz="1000" u="none" cap="none" strike="noStrike"/>
                        <a:t>attributes/status</a:t>
                      </a:r>
                      <a:endParaRPr sz="1000"/>
                    </a:p>
                  </a:txBody>
                  <a:tcPr marT="13700" marB="13700" marR="19575" marL="19575">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GB" sz="1000"/>
                        <a:t>Status of the product</a:t>
                      </a:r>
                      <a:endParaRPr sz="1000"/>
                    </a:p>
                  </a:txBody>
                  <a:tcPr marT="13700" marB="13700" marR="19575" marL="19575">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r>
              <a:tr h="186050">
                <a:tc>
                  <a:txBody>
                    <a:bodyPr/>
                    <a:lstStyle/>
                    <a:p>
                      <a:pPr indent="0" lvl="0" marL="0" marR="0" rtl="0" algn="l">
                        <a:lnSpc>
                          <a:spcPct val="100000"/>
                        </a:lnSpc>
                        <a:spcBef>
                          <a:spcPts val="0"/>
                        </a:spcBef>
                        <a:spcAft>
                          <a:spcPts val="0"/>
                        </a:spcAft>
                        <a:buNone/>
                      </a:pPr>
                      <a:r>
                        <a:rPr lang="en-GB" sz="1000" u="none" cap="none" strike="noStrike"/>
                        <a:t>attributes/gtin</a:t>
                      </a:r>
                      <a:endParaRPr sz="1000"/>
                    </a:p>
                  </a:txBody>
                  <a:tcPr marT="13700" marB="13700" marR="19575" marL="19575">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GB" sz="1000"/>
                        <a:t>GTIN/Barcode of the product</a:t>
                      </a:r>
                      <a:endParaRPr sz="1000"/>
                    </a:p>
                  </a:txBody>
                  <a:tcPr marT="13700" marB="13700" marR="19575" marL="19575">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r>
              <a:tr h="179800">
                <a:tc>
                  <a:txBody>
                    <a:bodyPr/>
                    <a:lstStyle/>
                    <a:p>
                      <a:pPr indent="0" lvl="0" marL="0" marR="0" rtl="0" algn="l">
                        <a:lnSpc>
                          <a:spcPct val="100000"/>
                        </a:lnSpc>
                        <a:spcBef>
                          <a:spcPts val="0"/>
                        </a:spcBef>
                        <a:spcAft>
                          <a:spcPts val="0"/>
                        </a:spcAft>
                        <a:buNone/>
                      </a:pPr>
                      <a:r>
                        <a:rPr lang="en-GB" sz="1000" u="none" cap="none" strike="noStrike"/>
                        <a:t>attributes/name</a:t>
                      </a:r>
                      <a:endParaRPr sz="1000"/>
                    </a:p>
                  </a:txBody>
                  <a:tcPr marT="13700" marB="13700" marR="19575" marL="19575">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GB" sz="1000"/>
                        <a:t>Name of the product</a:t>
                      </a:r>
                      <a:endParaRPr sz="1000"/>
                    </a:p>
                  </a:txBody>
                  <a:tcPr marT="13700" marB="13700" marR="19575" marL="19575">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r>
              <a:tr h="179800">
                <a:tc>
                  <a:txBody>
                    <a:bodyPr/>
                    <a:lstStyle/>
                    <a:p>
                      <a:pPr indent="0" lvl="0" marL="0" marR="0" rtl="0" algn="l">
                        <a:lnSpc>
                          <a:spcPct val="100000"/>
                        </a:lnSpc>
                        <a:spcBef>
                          <a:spcPts val="0"/>
                        </a:spcBef>
                        <a:spcAft>
                          <a:spcPts val="0"/>
                        </a:spcAft>
                        <a:buNone/>
                      </a:pPr>
                      <a:r>
                        <a:rPr lang="en-GB" sz="1000" u="none" cap="none" strike="noStrike"/>
                        <a:t>attributes/summary</a:t>
                      </a:r>
                      <a:endParaRPr sz="1000"/>
                    </a:p>
                  </a:txBody>
                  <a:tcPr marT="13700" marB="13700" marR="19575" marL="19575">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GB" sz="1000"/>
                        <a:t>Summary of the product</a:t>
                      </a:r>
                      <a:endParaRPr sz="1000"/>
                    </a:p>
                  </a:txBody>
                  <a:tcPr marT="13700" marB="13700" marR="19575" marL="19575">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r>
              <a:tr h="332200">
                <a:tc>
                  <a:txBody>
                    <a:bodyPr/>
                    <a:lstStyle/>
                    <a:p>
                      <a:pPr indent="0" lvl="0" marL="0" marR="0" rtl="0" algn="l">
                        <a:lnSpc>
                          <a:spcPct val="100000"/>
                        </a:lnSpc>
                        <a:spcBef>
                          <a:spcPts val="0"/>
                        </a:spcBef>
                        <a:spcAft>
                          <a:spcPts val="0"/>
                        </a:spcAft>
                        <a:buNone/>
                      </a:pPr>
                      <a:r>
                        <a:rPr lang="en-GB" sz="1000" u="none" cap="none" strike="noStrike"/>
                        <a:t>attributes/attributes</a:t>
                      </a:r>
                      <a:endParaRPr sz="1000"/>
                    </a:p>
                  </a:txBody>
                  <a:tcPr marT="13700" marB="13700" marR="19575" marL="19575">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GB" sz="1000"/>
                        <a:t>Product attributes e.g. imageUrl, size, colour</a:t>
                      </a:r>
                      <a:endParaRPr sz="1000"/>
                    </a:p>
                  </a:txBody>
                  <a:tcPr marT="13700" marB="13700" marR="19575" marL="19575">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r>
              <a:tr h="179800">
                <a:tc>
                  <a:txBody>
                    <a:bodyPr/>
                    <a:lstStyle/>
                    <a:p>
                      <a:pPr indent="0" lvl="0" marL="0" marR="0" rtl="0" algn="l">
                        <a:lnSpc>
                          <a:spcPct val="100000"/>
                        </a:lnSpc>
                        <a:spcBef>
                          <a:spcPts val="0"/>
                        </a:spcBef>
                        <a:spcAft>
                          <a:spcPts val="0"/>
                        </a:spcAft>
                        <a:buNone/>
                      </a:pPr>
                      <a:r>
                        <a:rPr lang="en-GB" sz="1000" u="none" cap="none" strike="noStrike"/>
                        <a:t>attributes/categoryRefs</a:t>
                      </a:r>
                      <a:endParaRPr sz="1000"/>
                    </a:p>
                  </a:txBody>
                  <a:tcPr marT="13700" marB="13700" marR="19575" marL="19575">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GB" sz="1000"/>
                        <a:t>Category references</a:t>
                      </a:r>
                      <a:endParaRPr sz="1000"/>
                    </a:p>
                  </a:txBody>
                  <a:tcPr marT="13700" marB="13700" marR="19575" marL="19575">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r>
              <a:tr h="179800">
                <a:tc>
                  <a:txBody>
                    <a:bodyPr/>
                    <a:lstStyle/>
                    <a:p>
                      <a:pPr indent="0" lvl="0" marL="0" marR="0" rtl="0" algn="l">
                        <a:lnSpc>
                          <a:spcPct val="100000"/>
                        </a:lnSpc>
                        <a:spcBef>
                          <a:spcPts val="0"/>
                        </a:spcBef>
                        <a:spcAft>
                          <a:spcPts val="0"/>
                        </a:spcAft>
                        <a:buNone/>
                      </a:pPr>
                      <a:r>
                        <a:rPr lang="en-GB" sz="1000" u="none" cap="none" strike="noStrike"/>
                        <a:t>attributes/prices</a:t>
                      </a:r>
                      <a:endParaRPr sz="1000"/>
                    </a:p>
                  </a:txBody>
                  <a:tcPr marT="13700" marB="13700" marR="19575" marL="19575">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GB" sz="1000"/>
                        <a:t>Product prices</a:t>
                      </a:r>
                      <a:endParaRPr sz="1000"/>
                    </a:p>
                  </a:txBody>
                  <a:tcPr marT="13700" marB="13700" marR="19575" marL="19575">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r>
              <a:tr h="179800">
                <a:tc>
                  <a:txBody>
                    <a:bodyPr/>
                    <a:lstStyle/>
                    <a:p>
                      <a:pPr indent="0" lvl="0" marL="0" marR="0" rtl="0" algn="l">
                        <a:lnSpc>
                          <a:spcPct val="100000"/>
                        </a:lnSpc>
                        <a:spcBef>
                          <a:spcPts val="0"/>
                        </a:spcBef>
                        <a:spcAft>
                          <a:spcPts val="0"/>
                        </a:spcAft>
                        <a:buNone/>
                      </a:pPr>
                      <a:r>
                        <a:rPr lang="en-GB" sz="1000"/>
                        <a:t>attributes/standardProductRef</a:t>
                      </a:r>
                      <a:endParaRPr sz="1000" u="none" cap="none" strike="noStrike"/>
                    </a:p>
                  </a:txBody>
                  <a:tcPr marT="13700" marB="13700" marR="19575" marL="19575">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GB" sz="1000"/>
                        <a:t>Parent product reference</a:t>
                      </a:r>
                      <a:endParaRPr sz="1000"/>
                    </a:p>
                  </a:txBody>
                  <a:tcPr marT="13700" marB="13700" marR="19575" marL="19575">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r>
            </a:tbl>
          </a:graphicData>
        </a:graphic>
      </p:graphicFrame>
      <p:sp>
        <p:nvSpPr>
          <p:cNvPr id="1003" name="Google Shape;1003;p102"/>
          <p:cNvSpPr txBox="1"/>
          <p:nvPr/>
        </p:nvSpPr>
        <p:spPr>
          <a:xfrm>
            <a:off x="4058103" y="1014596"/>
            <a:ext cx="4572000" cy="4155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GB" sz="8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800">
                <a:solidFill>
                  <a:srgbClr val="A31515"/>
                </a:solidFill>
                <a:latin typeface="IBM Plex Mono"/>
                <a:ea typeface="IBM Plex Mono"/>
                <a:cs typeface="IBM Plex Mono"/>
                <a:sym typeface="IBM Plex Mono"/>
              </a:rPr>
              <a:t>    </a:t>
            </a:r>
            <a:r>
              <a:rPr b="0" i="0" lang="en-GB" sz="800" u="none" cap="none" strike="noStrike">
                <a:solidFill>
                  <a:srgbClr val="A31515"/>
                </a:solidFill>
                <a:latin typeface="IBM Plex Mono"/>
                <a:ea typeface="IBM Plex Mono"/>
                <a:cs typeface="IBM Plex Mono"/>
                <a:sym typeface="IBM Plex Mono"/>
              </a:rPr>
              <a:t>"retailerId"</a:t>
            </a:r>
            <a:r>
              <a:rPr b="0" i="0" lang="en-GB" sz="800" u="none" cap="none" strike="noStrike">
                <a:solidFill>
                  <a:srgbClr val="000000"/>
                </a:solidFill>
                <a:latin typeface="IBM Plex Mono"/>
                <a:ea typeface="IBM Plex Mono"/>
                <a:cs typeface="IBM Plex Mono"/>
                <a:sym typeface="IBM Plex Mono"/>
              </a:rPr>
              <a:t>: </a:t>
            </a:r>
            <a:r>
              <a:rPr b="0" i="0" lang="en-GB" sz="800" u="none" cap="none" strike="noStrike">
                <a:solidFill>
                  <a:srgbClr val="098658"/>
                </a:solidFill>
                <a:latin typeface="IBM Plex Mono"/>
                <a:ea typeface="IBM Plex Mono"/>
                <a:cs typeface="IBM Plex Mono"/>
                <a:sym typeface="IBM Plex Mono"/>
              </a:rPr>
              <a:t>1</a:t>
            </a:r>
            <a:r>
              <a:rPr b="0" i="0" lang="en-GB" sz="8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800">
                <a:solidFill>
                  <a:srgbClr val="A31515"/>
                </a:solidFill>
                <a:latin typeface="IBM Plex Mono"/>
                <a:ea typeface="IBM Plex Mono"/>
                <a:cs typeface="IBM Plex Mono"/>
                <a:sym typeface="IBM Plex Mono"/>
              </a:rPr>
              <a:t>    </a:t>
            </a:r>
            <a:r>
              <a:rPr b="0" i="0" lang="en-GB" sz="800" u="none" cap="none" strike="noStrike">
                <a:solidFill>
                  <a:srgbClr val="A31515"/>
                </a:solidFill>
                <a:latin typeface="IBM Plex Mono"/>
                <a:ea typeface="IBM Plex Mono"/>
                <a:cs typeface="IBM Plex Mono"/>
                <a:sym typeface="IBM Plex Mono"/>
              </a:rPr>
              <a:t>"name"</a:t>
            </a:r>
            <a:r>
              <a:rPr b="0" i="0" lang="en-GB" sz="800" u="none" cap="none" strike="noStrike">
                <a:solidFill>
                  <a:srgbClr val="000000"/>
                </a:solidFill>
                <a:latin typeface="IBM Plex Mono"/>
                <a:ea typeface="IBM Plex Mono"/>
                <a:cs typeface="IBM Plex Mono"/>
                <a:sym typeface="IBM Plex Mono"/>
              </a:rPr>
              <a:t>: </a:t>
            </a:r>
            <a:r>
              <a:rPr b="0" i="0" lang="en-GB" sz="800" u="none" cap="none" strike="noStrike">
                <a:solidFill>
                  <a:srgbClr val="0451A5"/>
                </a:solidFill>
                <a:latin typeface="IBM Plex Mono"/>
                <a:ea typeface="IBM Plex Mono"/>
                <a:cs typeface="IBM Plex Mono"/>
                <a:sym typeface="IBM Plex Mono"/>
              </a:rPr>
              <a:t>"UPSERT_PRODUCT"</a:t>
            </a:r>
            <a:r>
              <a:rPr b="0" i="0" lang="en-GB" sz="8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800">
                <a:solidFill>
                  <a:srgbClr val="A31515"/>
                </a:solidFill>
                <a:latin typeface="IBM Plex Mono"/>
                <a:ea typeface="IBM Plex Mono"/>
                <a:cs typeface="IBM Plex Mono"/>
                <a:sym typeface="IBM Plex Mono"/>
              </a:rPr>
              <a:t>    </a:t>
            </a:r>
            <a:r>
              <a:rPr b="0" i="0" lang="en-GB" sz="800" u="none" cap="none" strike="noStrike">
                <a:solidFill>
                  <a:srgbClr val="A31515"/>
                </a:solidFill>
                <a:latin typeface="IBM Plex Mono"/>
                <a:ea typeface="IBM Plex Mono"/>
                <a:cs typeface="IBM Plex Mono"/>
                <a:sym typeface="IBM Plex Mono"/>
              </a:rPr>
              <a:t>"entityRef"</a:t>
            </a:r>
            <a:r>
              <a:rPr b="0" i="0" lang="en-GB" sz="800" u="none" cap="none" strike="noStrike">
                <a:solidFill>
                  <a:srgbClr val="000000"/>
                </a:solidFill>
                <a:latin typeface="IBM Plex Mono"/>
                <a:ea typeface="IBM Plex Mono"/>
                <a:cs typeface="IBM Plex Mono"/>
                <a:sym typeface="IBM Plex Mono"/>
              </a:rPr>
              <a:t>: </a:t>
            </a:r>
            <a:r>
              <a:rPr b="0" i="0" lang="en-GB" sz="800" u="none" cap="none" strike="noStrike">
                <a:solidFill>
                  <a:srgbClr val="0451A5"/>
                </a:solidFill>
                <a:latin typeface="IBM Plex Mono"/>
                <a:ea typeface="IBM Plex Mono"/>
                <a:cs typeface="IBM Plex Mono"/>
                <a:sym typeface="IBM Plex Mono"/>
              </a:rPr>
              <a:t>"FCRG:PC:MASTER"</a:t>
            </a:r>
            <a:r>
              <a:rPr b="0" i="0" lang="en-GB" sz="8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800">
                <a:solidFill>
                  <a:srgbClr val="A31515"/>
                </a:solidFill>
                <a:latin typeface="IBM Plex Mono"/>
                <a:ea typeface="IBM Plex Mono"/>
                <a:cs typeface="IBM Plex Mono"/>
                <a:sym typeface="IBM Plex Mono"/>
              </a:rPr>
              <a:t>    </a:t>
            </a:r>
            <a:r>
              <a:rPr b="0" i="0" lang="en-GB" sz="800" u="none" cap="none" strike="noStrike">
                <a:solidFill>
                  <a:srgbClr val="A31515"/>
                </a:solidFill>
                <a:latin typeface="IBM Plex Mono"/>
                <a:ea typeface="IBM Plex Mono"/>
                <a:cs typeface="IBM Plex Mono"/>
                <a:sym typeface="IBM Plex Mono"/>
              </a:rPr>
              <a:t>"entityType"</a:t>
            </a:r>
            <a:r>
              <a:rPr b="0" i="0" lang="en-GB" sz="800" u="none" cap="none" strike="noStrike">
                <a:solidFill>
                  <a:srgbClr val="000000"/>
                </a:solidFill>
                <a:latin typeface="IBM Plex Mono"/>
                <a:ea typeface="IBM Plex Mono"/>
                <a:cs typeface="IBM Plex Mono"/>
                <a:sym typeface="IBM Plex Mono"/>
              </a:rPr>
              <a:t>: </a:t>
            </a:r>
            <a:r>
              <a:rPr b="0" i="0" lang="en-GB" sz="800" u="none" cap="none" strike="noStrike">
                <a:solidFill>
                  <a:srgbClr val="0451A5"/>
                </a:solidFill>
                <a:latin typeface="IBM Plex Mono"/>
                <a:ea typeface="IBM Plex Mono"/>
                <a:cs typeface="IBM Plex Mono"/>
                <a:sym typeface="IBM Plex Mono"/>
              </a:rPr>
              <a:t>"PRODUCT_CATALOGUE"</a:t>
            </a:r>
            <a:r>
              <a:rPr b="0" i="0" lang="en-GB" sz="8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800">
                <a:solidFill>
                  <a:srgbClr val="A31515"/>
                </a:solidFill>
                <a:latin typeface="IBM Plex Mono"/>
                <a:ea typeface="IBM Plex Mono"/>
                <a:cs typeface="IBM Plex Mono"/>
                <a:sym typeface="IBM Plex Mono"/>
              </a:rPr>
              <a:t>    </a:t>
            </a:r>
            <a:r>
              <a:rPr b="0" i="0" lang="en-GB" sz="800" u="none" cap="none" strike="noStrike">
                <a:solidFill>
                  <a:srgbClr val="A31515"/>
                </a:solidFill>
                <a:latin typeface="IBM Plex Mono"/>
                <a:ea typeface="IBM Plex Mono"/>
                <a:cs typeface="IBM Plex Mono"/>
                <a:sym typeface="IBM Plex Mono"/>
              </a:rPr>
              <a:t>"entitySubtype"</a:t>
            </a:r>
            <a:r>
              <a:rPr b="0" i="0" lang="en-GB" sz="800" u="none" cap="none" strike="noStrike">
                <a:solidFill>
                  <a:srgbClr val="000000"/>
                </a:solidFill>
                <a:latin typeface="IBM Plex Mono"/>
                <a:ea typeface="IBM Plex Mono"/>
                <a:cs typeface="IBM Plex Mono"/>
                <a:sym typeface="IBM Plex Mono"/>
              </a:rPr>
              <a:t>: </a:t>
            </a:r>
            <a:r>
              <a:rPr b="0" i="0" lang="en-GB" sz="800" u="none" cap="none" strike="noStrike">
                <a:solidFill>
                  <a:srgbClr val="0451A5"/>
                </a:solidFill>
                <a:latin typeface="IBM Plex Mono"/>
                <a:ea typeface="IBM Plex Mono"/>
                <a:cs typeface="IBM Plex Mono"/>
                <a:sym typeface="IBM Plex Mono"/>
              </a:rPr>
              <a:t>"MASTER"</a:t>
            </a:r>
            <a:r>
              <a:rPr b="0" i="0" lang="en-GB" sz="8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800">
                <a:solidFill>
                  <a:srgbClr val="A31515"/>
                </a:solidFill>
                <a:latin typeface="IBM Plex Mono"/>
                <a:ea typeface="IBM Plex Mono"/>
                <a:cs typeface="IBM Plex Mono"/>
                <a:sym typeface="IBM Plex Mono"/>
              </a:rPr>
              <a:t>    </a:t>
            </a:r>
            <a:r>
              <a:rPr b="0" i="0" lang="en-GB" sz="800" u="none" cap="none" strike="noStrike">
                <a:solidFill>
                  <a:srgbClr val="A31515"/>
                </a:solidFill>
                <a:latin typeface="IBM Plex Mono"/>
                <a:ea typeface="IBM Plex Mono"/>
                <a:cs typeface="IBM Plex Mono"/>
                <a:sym typeface="IBM Plex Mono"/>
              </a:rPr>
              <a:t>"attributes"</a:t>
            </a:r>
            <a:r>
              <a:rPr b="0" i="0" lang="en-GB" sz="800" u="none" cap="none" strike="noStrike">
                <a:solidFill>
                  <a:srgbClr val="000000"/>
                </a:solidFill>
                <a:latin typeface="IBM Plex Mono"/>
                <a:ea typeface="IBM Plex Mono"/>
                <a:cs typeface="IBM Plex Mono"/>
                <a:sym typeface="IBM Plex Mono"/>
              </a:rPr>
              <a:t>: {</a:t>
            </a:r>
            <a:endParaRPr/>
          </a:p>
          <a:p>
            <a:pPr indent="0" lvl="0" marL="0" marR="0" rtl="0" algn="l">
              <a:lnSpc>
                <a:spcPct val="100000"/>
              </a:lnSpc>
              <a:spcBef>
                <a:spcPts val="0"/>
              </a:spcBef>
              <a:spcAft>
                <a:spcPts val="0"/>
              </a:spcAft>
              <a:buNone/>
            </a:pPr>
            <a:r>
              <a:rPr lang="en-GB" sz="800">
                <a:solidFill>
                  <a:srgbClr val="A31515"/>
                </a:solidFill>
                <a:latin typeface="IBM Plex Mono"/>
                <a:ea typeface="IBM Plex Mono"/>
                <a:cs typeface="IBM Plex Mono"/>
                <a:sym typeface="IBM Plex Mono"/>
              </a:rPr>
              <a:t>        </a:t>
            </a:r>
            <a:r>
              <a:rPr b="0" i="0" lang="en-GB" sz="800" u="none" cap="none" strike="noStrike">
                <a:solidFill>
                  <a:srgbClr val="A31515"/>
                </a:solidFill>
                <a:latin typeface="IBM Plex Mono"/>
                <a:ea typeface="IBM Plex Mono"/>
                <a:cs typeface="IBM Plex Mono"/>
                <a:sym typeface="IBM Plex Mono"/>
              </a:rPr>
              <a:t>"ref"</a:t>
            </a:r>
            <a:r>
              <a:rPr b="0" i="0" lang="en-GB" sz="800" u="none" cap="none" strike="noStrike">
                <a:solidFill>
                  <a:srgbClr val="000000"/>
                </a:solidFill>
                <a:latin typeface="IBM Plex Mono"/>
                <a:ea typeface="IBM Plex Mono"/>
                <a:cs typeface="IBM Plex Mono"/>
                <a:sym typeface="IBM Plex Mono"/>
              </a:rPr>
              <a:t>: </a:t>
            </a:r>
            <a:r>
              <a:rPr b="0" i="0" lang="en-GB" sz="800" u="none" cap="none" strike="noStrike">
                <a:solidFill>
                  <a:srgbClr val="0451A5"/>
                </a:solidFill>
                <a:latin typeface="IBM Plex Mono"/>
                <a:ea typeface="IBM Plex Mono"/>
                <a:cs typeface="IBM Plex Mono"/>
                <a:sym typeface="IBM Plex Mono"/>
              </a:rPr>
              <a:t>"132268945"</a:t>
            </a:r>
            <a:r>
              <a:rPr b="0" i="0" lang="en-GB" sz="8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800">
                <a:solidFill>
                  <a:srgbClr val="A31515"/>
                </a:solidFill>
                <a:latin typeface="IBM Plex Mono"/>
                <a:ea typeface="IBM Plex Mono"/>
                <a:cs typeface="IBM Plex Mono"/>
                <a:sym typeface="IBM Plex Mono"/>
              </a:rPr>
              <a:t>        </a:t>
            </a:r>
            <a:r>
              <a:rPr b="0" i="0" lang="en-GB" sz="800" u="none" cap="none" strike="noStrike">
                <a:solidFill>
                  <a:srgbClr val="A31515"/>
                </a:solidFill>
                <a:latin typeface="IBM Plex Mono"/>
                <a:ea typeface="IBM Plex Mono"/>
                <a:cs typeface="IBM Plex Mono"/>
                <a:sym typeface="IBM Plex Mono"/>
              </a:rPr>
              <a:t>"type"</a:t>
            </a:r>
            <a:r>
              <a:rPr b="0" i="0" lang="en-GB" sz="800" u="none" cap="none" strike="noStrike">
                <a:solidFill>
                  <a:srgbClr val="000000"/>
                </a:solidFill>
                <a:latin typeface="IBM Plex Mono"/>
                <a:ea typeface="IBM Plex Mono"/>
                <a:cs typeface="IBM Plex Mono"/>
                <a:sym typeface="IBM Plex Mono"/>
              </a:rPr>
              <a:t>: </a:t>
            </a:r>
            <a:r>
              <a:rPr b="0" i="0" lang="en-GB" sz="800" u="none" cap="none" strike="noStrike">
                <a:solidFill>
                  <a:srgbClr val="0451A5"/>
                </a:solidFill>
                <a:latin typeface="IBM Plex Mono"/>
                <a:ea typeface="IBM Plex Mono"/>
                <a:cs typeface="IBM Plex Mono"/>
                <a:sym typeface="IBM Plex Mono"/>
              </a:rPr>
              <a:t>”</a:t>
            </a:r>
            <a:r>
              <a:rPr lang="en-GB" sz="800">
                <a:solidFill>
                  <a:srgbClr val="0451A5"/>
                </a:solidFill>
                <a:latin typeface="IBM Plex Mono"/>
                <a:ea typeface="IBM Plex Mono"/>
                <a:cs typeface="IBM Plex Mono"/>
                <a:sym typeface="IBM Plex Mono"/>
              </a:rPr>
              <a:t>VARIANT</a:t>
            </a:r>
            <a:r>
              <a:rPr b="0" i="0" lang="en-GB" sz="800" u="none" cap="none" strike="noStrike">
                <a:solidFill>
                  <a:srgbClr val="0451A5"/>
                </a:solidFill>
                <a:latin typeface="IBM Plex Mono"/>
                <a:ea typeface="IBM Plex Mono"/>
                <a:cs typeface="IBM Plex Mono"/>
                <a:sym typeface="IBM Plex Mono"/>
              </a:rPr>
              <a:t>"</a:t>
            </a:r>
            <a:r>
              <a:rPr b="0" i="0" lang="en-GB" sz="8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800">
                <a:solidFill>
                  <a:srgbClr val="A31515"/>
                </a:solidFill>
                <a:latin typeface="IBM Plex Mono"/>
                <a:ea typeface="IBM Plex Mono"/>
                <a:cs typeface="IBM Plex Mono"/>
                <a:sym typeface="IBM Plex Mono"/>
              </a:rPr>
              <a:t>        </a:t>
            </a:r>
            <a:r>
              <a:rPr b="0" i="0" lang="en-GB" sz="800" u="none" cap="none" strike="noStrike">
                <a:solidFill>
                  <a:srgbClr val="A31515"/>
                </a:solidFill>
                <a:latin typeface="IBM Plex Mono"/>
                <a:ea typeface="IBM Plex Mono"/>
                <a:cs typeface="IBM Plex Mono"/>
                <a:sym typeface="IBM Plex Mono"/>
              </a:rPr>
              <a:t>"status"</a:t>
            </a:r>
            <a:r>
              <a:rPr b="0" i="0" lang="en-GB" sz="800" u="none" cap="none" strike="noStrike">
                <a:solidFill>
                  <a:srgbClr val="000000"/>
                </a:solidFill>
                <a:latin typeface="IBM Plex Mono"/>
                <a:ea typeface="IBM Plex Mono"/>
                <a:cs typeface="IBM Plex Mono"/>
                <a:sym typeface="IBM Plex Mono"/>
              </a:rPr>
              <a:t>: </a:t>
            </a:r>
            <a:r>
              <a:rPr b="0" i="0" lang="en-GB" sz="800" u="none" cap="none" strike="noStrike">
                <a:solidFill>
                  <a:srgbClr val="0451A5"/>
                </a:solidFill>
                <a:latin typeface="IBM Plex Mono"/>
                <a:ea typeface="IBM Plex Mono"/>
                <a:cs typeface="IBM Plex Mono"/>
                <a:sym typeface="IBM Plex Mono"/>
              </a:rPr>
              <a:t>"ACTIVE"</a:t>
            </a:r>
            <a:r>
              <a:rPr b="0" i="0" lang="en-GB" sz="8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800">
                <a:solidFill>
                  <a:srgbClr val="A31515"/>
                </a:solidFill>
                <a:latin typeface="IBM Plex Mono"/>
                <a:ea typeface="IBM Plex Mono"/>
                <a:cs typeface="IBM Plex Mono"/>
                <a:sym typeface="IBM Plex Mono"/>
              </a:rPr>
              <a:t>        </a:t>
            </a:r>
            <a:r>
              <a:rPr b="0" i="0" lang="en-GB" sz="800" u="none" cap="none" strike="noStrike">
                <a:solidFill>
                  <a:srgbClr val="A31515"/>
                </a:solidFill>
                <a:latin typeface="IBM Plex Mono"/>
                <a:ea typeface="IBM Plex Mono"/>
                <a:cs typeface="IBM Plex Mono"/>
                <a:sym typeface="IBM Plex Mono"/>
              </a:rPr>
              <a:t>"gtin"</a:t>
            </a:r>
            <a:r>
              <a:rPr b="0" i="0" lang="en-GB" sz="800" u="none" cap="none" strike="noStrike">
                <a:solidFill>
                  <a:srgbClr val="000000"/>
                </a:solidFill>
                <a:latin typeface="IBM Plex Mono"/>
                <a:ea typeface="IBM Plex Mono"/>
                <a:cs typeface="IBM Plex Mono"/>
                <a:sym typeface="IBM Plex Mono"/>
              </a:rPr>
              <a:t>: </a:t>
            </a:r>
            <a:r>
              <a:rPr b="0" i="0" lang="en-GB" sz="800" u="none" cap="none" strike="noStrike">
                <a:solidFill>
                  <a:srgbClr val="0451A5"/>
                </a:solidFill>
                <a:latin typeface="IBM Plex Mono"/>
                <a:ea typeface="IBM Plex Mono"/>
                <a:cs typeface="IBM Plex Mono"/>
                <a:sym typeface="IBM Plex Mono"/>
              </a:rPr>
              <a:t>"3088541005040"</a:t>
            </a:r>
            <a:r>
              <a:rPr b="0" i="0" lang="en-GB" sz="8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800">
                <a:solidFill>
                  <a:srgbClr val="A31515"/>
                </a:solidFill>
                <a:latin typeface="IBM Plex Mono"/>
                <a:ea typeface="IBM Plex Mono"/>
                <a:cs typeface="IBM Plex Mono"/>
                <a:sym typeface="IBM Plex Mono"/>
              </a:rPr>
              <a:t>        </a:t>
            </a:r>
            <a:r>
              <a:rPr b="0" i="0" lang="en-GB" sz="800" u="none" cap="none" strike="noStrike">
                <a:solidFill>
                  <a:srgbClr val="A31515"/>
                </a:solidFill>
                <a:latin typeface="IBM Plex Mono"/>
                <a:ea typeface="IBM Plex Mono"/>
                <a:cs typeface="IBM Plex Mono"/>
                <a:sym typeface="IBM Plex Mono"/>
              </a:rPr>
              <a:t>"name"</a:t>
            </a:r>
            <a:r>
              <a:rPr b="0" i="0" lang="en-GB" sz="800" u="none" cap="none" strike="noStrike">
                <a:solidFill>
                  <a:srgbClr val="000000"/>
                </a:solidFill>
                <a:latin typeface="IBM Plex Mono"/>
                <a:ea typeface="IBM Plex Mono"/>
                <a:cs typeface="IBM Plex Mono"/>
                <a:sym typeface="IBM Plex Mono"/>
              </a:rPr>
              <a:t>: </a:t>
            </a:r>
            <a:r>
              <a:rPr b="0" i="0" lang="en-GB" sz="800" u="none" cap="none" strike="noStrike">
                <a:solidFill>
                  <a:srgbClr val="0451A5"/>
                </a:solidFill>
                <a:latin typeface="IBM Plex Mono"/>
                <a:ea typeface="IBM Plex Mono"/>
                <a:cs typeface="IBM Plex Mono"/>
                <a:sym typeface="IBM Plex Mono"/>
              </a:rPr>
              <a:t>"Grey Longsleeved Plain Flannel"</a:t>
            </a:r>
            <a:r>
              <a:rPr b="0" i="0" lang="en-GB" sz="8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800">
                <a:solidFill>
                  <a:srgbClr val="A31515"/>
                </a:solidFill>
                <a:latin typeface="IBM Plex Mono"/>
                <a:ea typeface="IBM Plex Mono"/>
                <a:cs typeface="IBM Plex Mono"/>
                <a:sym typeface="IBM Plex Mono"/>
              </a:rPr>
              <a:t>        </a:t>
            </a:r>
            <a:r>
              <a:rPr b="0" i="0" lang="en-GB" sz="800" u="none" cap="none" strike="noStrike">
                <a:solidFill>
                  <a:srgbClr val="A31515"/>
                </a:solidFill>
                <a:latin typeface="IBM Plex Mono"/>
                <a:ea typeface="IBM Plex Mono"/>
                <a:cs typeface="IBM Plex Mono"/>
                <a:sym typeface="IBM Plex Mono"/>
              </a:rPr>
              <a:t>"summary"</a:t>
            </a:r>
            <a:r>
              <a:rPr b="0" i="0" lang="en-GB" sz="800" u="none" cap="none" strike="noStrike">
                <a:solidFill>
                  <a:srgbClr val="000000"/>
                </a:solidFill>
                <a:latin typeface="IBM Plex Mono"/>
                <a:ea typeface="IBM Plex Mono"/>
                <a:cs typeface="IBM Plex Mono"/>
                <a:sym typeface="IBM Plex Mono"/>
              </a:rPr>
              <a:t>: </a:t>
            </a:r>
            <a:r>
              <a:rPr b="0" i="0" lang="en-GB" sz="800" u="none" cap="none" strike="noStrike">
                <a:solidFill>
                  <a:srgbClr val="0451A5"/>
                </a:solidFill>
                <a:latin typeface="IBM Plex Mono"/>
                <a:ea typeface="IBM Plex Mono"/>
                <a:cs typeface="IBM Plex Mono"/>
                <a:sym typeface="IBM Plex Mono"/>
              </a:rPr>
              <a:t>"Grey Longsleeved Plain Flannel"</a:t>
            </a:r>
            <a:r>
              <a:rPr b="0" i="0" lang="en-GB" sz="800" u="none" cap="none" strike="noStrike">
                <a:solidFill>
                  <a:srgbClr val="000000"/>
                </a:solidFill>
                <a:latin typeface="IBM Plex Mono"/>
                <a:ea typeface="IBM Plex Mono"/>
                <a:cs typeface="IBM Plex Mono"/>
                <a:sym typeface="IBM Plex Mono"/>
              </a:rPr>
              <a:t>,</a:t>
            </a:r>
            <a:endParaRPr b="0" i="0" sz="800" u="none" cap="none" strike="noStrike">
              <a:solidFill>
                <a:srgbClr val="000000"/>
              </a:solidFill>
              <a:latin typeface="IBM Plex Mono"/>
              <a:ea typeface="IBM Plex Mono"/>
              <a:cs typeface="IBM Plex Mono"/>
              <a:sym typeface="IBM Plex Mono"/>
            </a:endParaRPr>
          </a:p>
          <a:p>
            <a:pPr indent="0" lvl="0" marL="0" rtl="0" algn="l">
              <a:spcBef>
                <a:spcPts val="0"/>
              </a:spcBef>
              <a:spcAft>
                <a:spcPts val="0"/>
              </a:spcAft>
              <a:buClr>
                <a:schemeClr val="dk1"/>
              </a:buClr>
              <a:buFont typeface="Arial"/>
              <a:buNone/>
            </a:pPr>
            <a:r>
              <a:rPr lang="en-GB" sz="800">
                <a:solidFill>
                  <a:srgbClr val="A31515"/>
                </a:solidFill>
                <a:latin typeface="IBM Plex Mono"/>
                <a:ea typeface="IBM Plex Mono"/>
                <a:cs typeface="IBM Plex Mono"/>
                <a:sym typeface="IBM Plex Mono"/>
              </a:rPr>
              <a:t>        "standardProductRef"</a:t>
            </a:r>
            <a:r>
              <a:rPr lang="en-GB" sz="800">
                <a:solidFill>
                  <a:schemeClr val="dk1"/>
                </a:solidFill>
                <a:latin typeface="IBM Plex Mono"/>
                <a:ea typeface="IBM Plex Mono"/>
                <a:cs typeface="IBM Plex Mono"/>
                <a:sym typeface="IBM Plex Mono"/>
              </a:rPr>
              <a:t>: </a:t>
            </a:r>
            <a:r>
              <a:rPr lang="en-GB" sz="800">
                <a:solidFill>
                  <a:srgbClr val="0451A5"/>
                </a:solidFill>
                <a:latin typeface="IBM Plex Mono"/>
                <a:ea typeface="IBM Plex Mono"/>
                <a:cs typeface="IBM Plex Mono"/>
                <a:sym typeface="IBM Plex Mono"/>
              </a:rPr>
              <a:t>"132268945-STD"</a:t>
            </a:r>
            <a:r>
              <a:rPr lang="en-GB" sz="800">
                <a:solidFill>
                  <a:schemeClr val="dk1"/>
                </a:solidFill>
                <a:latin typeface="IBM Plex Mono"/>
                <a:ea typeface="IBM Plex Mono"/>
                <a:cs typeface="IBM Plex Mono"/>
                <a:sym typeface="IBM Plex Mono"/>
              </a:rPr>
              <a:t>,</a:t>
            </a:r>
            <a:endParaRPr sz="800">
              <a:latin typeface="IBM Plex Mono"/>
              <a:ea typeface="IBM Plex Mono"/>
              <a:cs typeface="IBM Plex Mono"/>
              <a:sym typeface="IBM Plex Mono"/>
            </a:endParaRPr>
          </a:p>
          <a:p>
            <a:pPr indent="0" lvl="0" marL="0" marR="0" rtl="0" algn="l">
              <a:lnSpc>
                <a:spcPct val="100000"/>
              </a:lnSpc>
              <a:spcBef>
                <a:spcPts val="0"/>
              </a:spcBef>
              <a:spcAft>
                <a:spcPts val="0"/>
              </a:spcAft>
              <a:buNone/>
            </a:pPr>
            <a:r>
              <a:rPr lang="en-GB" sz="800">
                <a:solidFill>
                  <a:srgbClr val="A31515"/>
                </a:solidFill>
                <a:latin typeface="IBM Plex Mono"/>
                <a:ea typeface="IBM Plex Mono"/>
                <a:cs typeface="IBM Plex Mono"/>
                <a:sym typeface="IBM Plex Mono"/>
              </a:rPr>
              <a:t>        </a:t>
            </a:r>
            <a:r>
              <a:rPr b="0" i="0" lang="en-GB" sz="800" u="none" cap="none" strike="noStrike">
                <a:solidFill>
                  <a:srgbClr val="A31515"/>
                </a:solidFill>
                <a:latin typeface="IBM Plex Mono"/>
                <a:ea typeface="IBM Plex Mono"/>
                <a:cs typeface="IBM Plex Mono"/>
                <a:sym typeface="IBM Plex Mono"/>
              </a:rPr>
              <a:t>"attributes"</a:t>
            </a:r>
            <a:r>
              <a:rPr b="0" i="0" lang="en-GB" sz="8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800">
                <a:solidFill>
                  <a:srgbClr val="A31515"/>
                </a:solidFill>
                <a:latin typeface="IBM Plex Mono"/>
                <a:ea typeface="IBM Plex Mono"/>
                <a:cs typeface="IBM Plex Mono"/>
                <a:sym typeface="IBM Plex Mono"/>
              </a:rPr>
              <a:t>            </a:t>
            </a:r>
            <a:r>
              <a:rPr b="0" i="0" lang="en-GB" sz="8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800">
                <a:solidFill>
                  <a:srgbClr val="A31515"/>
                </a:solidFill>
                <a:latin typeface="IBM Plex Mono"/>
                <a:ea typeface="IBM Plex Mono"/>
                <a:cs typeface="IBM Plex Mono"/>
                <a:sym typeface="IBM Plex Mono"/>
              </a:rPr>
              <a:t>                </a:t>
            </a:r>
            <a:r>
              <a:rPr b="0" i="0" lang="en-GB" sz="800" u="none" cap="none" strike="noStrike">
                <a:solidFill>
                  <a:srgbClr val="A31515"/>
                </a:solidFill>
                <a:latin typeface="IBM Plex Mono"/>
                <a:ea typeface="IBM Plex Mono"/>
                <a:cs typeface="IBM Plex Mono"/>
                <a:sym typeface="IBM Plex Mono"/>
              </a:rPr>
              <a:t>"name"</a:t>
            </a:r>
            <a:r>
              <a:rPr b="0" i="0" lang="en-GB" sz="800" u="none" cap="none" strike="noStrike">
                <a:solidFill>
                  <a:srgbClr val="000000"/>
                </a:solidFill>
                <a:latin typeface="IBM Plex Mono"/>
                <a:ea typeface="IBM Plex Mono"/>
                <a:cs typeface="IBM Plex Mono"/>
                <a:sym typeface="IBM Plex Mono"/>
              </a:rPr>
              <a:t>: </a:t>
            </a:r>
            <a:r>
              <a:rPr b="0" i="0" lang="en-GB" sz="800" u="none" cap="none" strike="noStrike">
                <a:solidFill>
                  <a:srgbClr val="0451A5"/>
                </a:solidFill>
                <a:latin typeface="IBM Plex Mono"/>
                <a:ea typeface="IBM Plex Mono"/>
                <a:cs typeface="IBM Plex Mono"/>
                <a:sym typeface="IBM Plex Mono"/>
              </a:rPr>
              <a:t>"</a:t>
            </a:r>
            <a:r>
              <a:rPr lang="en-GB" sz="800">
                <a:solidFill>
                  <a:srgbClr val="0451A5"/>
                </a:solidFill>
                <a:latin typeface="IBM Plex Mono"/>
                <a:ea typeface="IBM Plex Mono"/>
                <a:cs typeface="IBM Plex Mono"/>
                <a:sym typeface="IBM Plex Mono"/>
              </a:rPr>
              <a:t>colour</a:t>
            </a:r>
            <a:r>
              <a:rPr b="0" i="0" lang="en-GB" sz="800" u="none" cap="none" strike="noStrike">
                <a:solidFill>
                  <a:srgbClr val="0451A5"/>
                </a:solidFill>
                <a:latin typeface="IBM Plex Mono"/>
                <a:ea typeface="IBM Plex Mono"/>
                <a:cs typeface="IBM Plex Mono"/>
                <a:sym typeface="IBM Plex Mono"/>
              </a:rPr>
              <a:t>"</a:t>
            </a:r>
            <a:r>
              <a:rPr b="0" i="0" lang="en-GB" sz="8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800">
                <a:solidFill>
                  <a:srgbClr val="A31515"/>
                </a:solidFill>
                <a:latin typeface="IBM Plex Mono"/>
                <a:ea typeface="IBM Plex Mono"/>
                <a:cs typeface="IBM Plex Mono"/>
                <a:sym typeface="IBM Plex Mono"/>
              </a:rPr>
              <a:t>                </a:t>
            </a:r>
            <a:r>
              <a:rPr b="0" i="0" lang="en-GB" sz="800" u="none" cap="none" strike="noStrike">
                <a:solidFill>
                  <a:srgbClr val="A31515"/>
                </a:solidFill>
                <a:latin typeface="IBM Plex Mono"/>
                <a:ea typeface="IBM Plex Mono"/>
                <a:cs typeface="IBM Plex Mono"/>
                <a:sym typeface="IBM Plex Mono"/>
              </a:rPr>
              <a:t>"type"</a:t>
            </a:r>
            <a:r>
              <a:rPr b="0" i="0" lang="en-GB" sz="800" u="none" cap="none" strike="noStrike">
                <a:solidFill>
                  <a:srgbClr val="000000"/>
                </a:solidFill>
                <a:latin typeface="IBM Plex Mono"/>
                <a:ea typeface="IBM Plex Mono"/>
                <a:cs typeface="IBM Plex Mono"/>
                <a:sym typeface="IBM Plex Mono"/>
              </a:rPr>
              <a:t>: </a:t>
            </a:r>
            <a:r>
              <a:rPr b="0" i="0" lang="en-GB" sz="800" u="none" cap="none" strike="noStrike">
                <a:solidFill>
                  <a:srgbClr val="0451A5"/>
                </a:solidFill>
                <a:latin typeface="IBM Plex Mono"/>
                <a:ea typeface="IBM Plex Mono"/>
                <a:cs typeface="IBM Plex Mono"/>
                <a:sym typeface="IBM Plex Mono"/>
              </a:rPr>
              <a:t>"STRING"</a:t>
            </a:r>
            <a:r>
              <a:rPr b="0" i="0" lang="en-GB" sz="8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800">
                <a:solidFill>
                  <a:srgbClr val="A31515"/>
                </a:solidFill>
                <a:latin typeface="IBM Plex Mono"/>
                <a:ea typeface="IBM Plex Mono"/>
                <a:cs typeface="IBM Plex Mono"/>
                <a:sym typeface="IBM Plex Mono"/>
              </a:rPr>
              <a:t>                </a:t>
            </a:r>
            <a:r>
              <a:rPr b="0" i="0" lang="en-GB" sz="800" u="none" cap="none" strike="noStrike">
                <a:solidFill>
                  <a:srgbClr val="A31515"/>
                </a:solidFill>
                <a:latin typeface="IBM Plex Mono"/>
                <a:ea typeface="IBM Plex Mono"/>
                <a:cs typeface="IBM Plex Mono"/>
                <a:sym typeface="IBM Plex Mono"/>
              </a:rPr>
              <a:t>"value"</a:t>
            </a:r>
            <a:r>
              <a:rPr b="0" i="0" lang="en-GB" sz="800" u="none" cap="none" strike="noStrike">
                <a:solidFill>
                  <a:srgbClr val="000000"/>
                </a:solidFill>
                <a:latin typeface="IBM Plex Mono"/>
                <a:ea typeface="IBM Plex Mono"/>
                <a:cs typeface="IBM Plex Mono"/>
                <a:sym typeface="IBM Plex Mono"/>
              </a:rPr>
              <a:t>: </a:t>
            </a:r>
            <a:r>
              <a:rPr b="0" i="0" lang="en-GB" sz="800" u="none" cap="none" strike="noStrike">
                <a:solidFill>
                  <a:srgbClr val="0451A5"/>
                </a:solidFill>
                <a:latin typeface="IBM Plex Mono"/>
                <a:ea typeface="IBM Plex Mono"/>
                <a:cs typeface="IBM Plex Mono"/>
                <a:sym typeface="IBM Plex Mono"/>
              </a:rPr>
              <a:t>"</a:t>
            </a:r>
            <a:r>
              <a:rPr lang="en-GB" sz="800">
                <a:solidFill>
                  <a:srgbClr val="0451A5"/>
                </a:solidFill>
                <a:latin typeface="IBM Plex Mono"/>
                <a:ea typeface="IBM Plex Mono"/>
                <a:cs typeface="IBM Plex Mono"/>
                <a:sym typeface="IBM Plex Mono"/>
              </a:rPr>
              <a:t>blue</a:t>
            </a:r>
            <a:r>
              <a:rPr b="0" i="0" lang="en-GB" sz="800" u="none" cap="none" strike="noStrike">
                <a:solidFill>
                  <a:srgbClr val="0451A5"/>
                </a:solidFill>
                <a:latin typeface="IBM Plex Mono"/>
                <a:ea typeface="IBM Plex Mono"/>
                <a:cs typeface="IBM Plex Mono"/>
                <a:sym typeface="IBM Plex Mono"/>
              </a:rPr>
              <a:t>"</a:t>
            </a:r>
            <a:endParaRPr b="0" i="0" sz="8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lang="en-GB" sz="800">
                <a:solidFill>
                  <a:srgbClr val="A31515"/>
                </a:solidFill>
                <a:latin typeface="IBM Plex Mono"/>
                <a:ea typeface="IBM Plex Mono"/>
                <a:cs typeface="IBM Plex Mono"/>
                <a:sym typeface="IBM Plex Mono"/>
              </a:rPr>
              <a:t>            </a:t>
            </a:r>
            <a:r>
              <a:rPr b="0" i="0" lang="en-GB" sz="8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800">
                <a:latin typeface="IBM Plex Mono"/>
                <a:ea typeface="IBM Plex Mono"/>
                <a:cs typeface="IBM Plex Mono"/>
                <a:sym typeface="IBM Plex Mono"/>
              </a:rPr>
              <a:t>    </a:t>
            </a:r>
            <a:r>
              <a:rPr lang="en-GB" sz="800">
                <a:solidFill>
                  <a:schemeClr val="dk1"/>
                </a:solidFill>
                <a:latin typeface="IBM Plex Mono"/>
                <a:ea typeface="IBM Plex Mono"/>
                <a:cs typeface="IBM Plex Mono"/>
                <a:sym typeface="IBM Plex Mono"/>
              </a:rPr>
              <a:t>    </a:t>
            </a:r>
            <a:r>
              <a:rPr b="0" i="0" lang="en-GB" sz="8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800">
                <a:solidFill>
                  <a:schemeClr val="dk1"/>
                </a:solidFill>
                <a:latin typeface="IBM Plex Mono"/>
                <a:ea typeface="IBM Plex Mono"/>
                <a:cs typeface="IBM Plex Mono"/>
                <a:sym typeface="IBM Plex Mono"/>
              </a:rPr>
              <a:t>        </a:t>
            </a:r>
            <a:r>
              <a:rPr b="0" i="0" lang="en-GB" sz="800" u="none" cap="none" strike="noStrike">
                <a:solidFill>
                  <a:srgbClr val="A31515"/>
                </a:solidFill>
                <a:latin typeface="IBM Plex Mono"/>
                <a:ea typeface="IBM Plex Mono"/>
                <a:cs typeface="IBM Plex Mono"/>
                <a:sym typeface="IBM Plex Mono"/>
              </a:rPr>
              <a:t>"categoryRefs"</a:t>
            </a:r>
            <a:r>
              <a:rPr b="0" i="0" lang="en-GB" sz="800" u="none" cap="none" strike="noStrike">
                <a:solidFill>
                  <a:srgbClr val="000000"/>
                </a:solidFill>
                <a:latin typeface="IBM Plex Mono"/>
                <a:ea typeface="IBM Plex Mono"/>
                <a:cs typeface="IBM Plex Mono"/>
                <a:sym typeface="IBM Plex Mono"/>
              </a:rPr>
              <a:t>: [</a:t>
            </a:r>
            <a:endParaRPr/>
          </a:p>
          <a:p>
            <a:pPr indent="0" lvl="0" marL="0" marR="0" rtl="0" algn="l">
              <a:lnSpc>
                <a:spcPct val="100000"/>
              </a:lnSpc>
              <a:spcBef>
                <a:spcPts val="0"/>
              </a:spcBef>
              <a:spcAft>
                <a:spcPts val="0"/>
              </a:spcAft>
              <a:buNone/>
            </a:pPr>
            <a:r>
              <a:rPr lang="en-GB" sz="800">
                <a:solidFill>
                  <a:schemeClr val="dk1"/>
                </a:solidFill>
                <a:latin typeface="IBM Plex Mono"/>
                <a:ea typeface="IBM Plex Mono"/>
                <a:cs typeface="IBM Plex Mono"/>
                <a:sym typeface="IBM Plex Mono"/>
              </a:rPr>
              <a:t>            </a:t>
            </a:r>
            <a:r>
              <a:rPr b="0" i="0" lang="en-GB" sz="800" u="none" cap="none" strike="noStrike">
                <a:solidFill>
                  <a:srgbClr val="0451A5"/>
                </a:solidFill>
                <a:latin typeface="IBM Plex Mono"/>
                <a:ea typeface="IBM Plex Mono"/>
                <a:cs typeface="IBM Plex Mono"/>
                <a:sym typeface="IBM Plex Mono"/>
              </a:rPr>
              <a:t>"SHIRTS"</a:t>
            </a:r>
            <a:r>
              <a:rPr b="0" i="0" lang="en-GB" sz="800" u="none" cap="none" strike="noStrike">
                <a:solidFill>
                  <a:srgbClr val="000000"/>
                </a:solidFill>
                <a:latin typeface="IBM Plex Mono"/>
                <a:ea typeface="IBM Plex Mono"/>
                <a:cs typeface="IBM Plex Mono"/>
                <a:sym typeface="IBM Plex Mono"/>
              </a:rPr>
              <a:t>,</a:t>
            </a:r>
            <a:r>
              <a:rPr b="0" i="0" lang="en-GB" sz="800" u="none" cap="none" strike="noStrike">
                <a:solidFill>
                  <a:srgbClr val="0451A5"/>
                </a:solidFill>
                <a:latin typeface="IBM Plex Mono"/>
                <a:ea typeface="IBM Plex Mono"/>
                <a:cs typeface="IBM Plex Mono"/>
                <a:sym typeface="IBM Plex Mono"/>
              </a:rPr>
              <a:t>"MENS_SHIRTS"</a:t>
            </a:r>
            <a:endParaRPr b="0" i="0" sz="8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lang="en-GB" sz="800">
                <a:solidFill>
                  <a:schemeClr val="dk1"/>
                </a:solidFill>
                <a:latin typeface="IBM Plex Mono"/>
                <a:ea typeface="IBM Plex Mono"/>
                <a:cs typeface="IBM Plex Mono"/>
                <a:sym typeface="IBM Plex Mono"/>
              </a:rPr>
              <a:t>        </a:t>
            </a:r>
            <a:r>
              <a:rPr b="0" i="0" lang="en-GB" sz="8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800">
                <a:solidFill>
                  <a:schemeClr val="dk1"/>
                </a:solidFill>
                <a:latin typeface="IBM Plex Mono"/>
                <a:ea typeface="IBM Plex Mono"/>
                <a:cs typeface="IBM Plex Mono"/>
                <a:sym typeface="IBM Plex Mono"/>
              </a:rPr>
              <a:t>        </a:t>
            </a:r>
            <a:r>
              <a:rPr b="0" i="0" lang="en-GB" sz="800" u="none" cap="none" strike="noStrike">
                <a:solidFill>
                  <a:srgbClr val="A31515"/>
                </a:solidFill>
                <a:latin typeface="IBM Plex Mono"/>
                <a:ea typeface="IBM Plex Mono"/>
                <a:cs typeface="IBM Plex Mono"/>
                <a:sym typeface="IBM Plex Mono"/>
              </a:rPr>
              <a:t>"prices"</a:t>
            </a:r>
            <a:r>
              <a:rPr b="0" i="0" lang="en-GB" sz="800" u="none" cap="none" strike="noStrike">
                <a:solidFill>
                  <a:srgbClr val="000000"/>
                </a:solidFill>
                <a:latin typeface="IBM Plex Mono"/>
                <a:ea typeface="IBM Plex Mono"/>
                <a:cs typeface="IBM Plex Mono"/>
                <a:sym typeface="IBM Plex Mono"/>
              </a:rPr>
              <a:t>: [</a:t>
            </a:r>
            <a:endParaRPr/>
          </a:p>
          <a:p>
            <a:pPr indent="0" lvl="0" marL="0" marR="0" rtl="0" algn="l">
              <a:lnSpc>
                <a:spcPct val="100000"/>
              </a:lnSpc>
              <a:spcBef>
                <a:spcPts val="0"/>
              </a:spcBef>
              <a:spcAft>
                <a:spcPts val="0"/>
              </a:spcAft>
              <a:buNone/>
            </a:pPr>
            <a:r>
              <a:rPr lang="en-GB" sz="800">
                <a:solidFill>
                  <a:schemeClr val="dk1"/>
                </a:solidFill>
                <a:latin typeface="IBM Plex Mono"/>
                <a:ea typeface="IBM Plex Mono"/>
                <a:cs typeface="IBM Plex Mono"/>
                <a:sym typeface="IBM Plex Mono"/>
              </a:rPr>
              <a:t>            </a:t>
            </a:r>
            <a:r>
              <a:rPr b="0" i="0" lang="en-GB" sz="8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800">
                <a:solidFill>
                  <a:schemeClr val="dk1"/>
                </a:solidFill>
                <a:latin typeface="IBM Plex Mono"/>
                <a:ea typeface="IBM Plex Mono"/>
                <a:cs typeface="IBM Plex Mono"/>
                <a:sym typeface="IBM Plex Mono"/>
              </a:rPr>
              <a:t>                </a:t>
            </a:r>
            <a:r>
              <a:rPr b="0" i="0" lang="en-GB" sz="800" u="none" cap="none" strike="noStrike">
                <a:solidFill>
                  <a:srgbClr val="A31515"/>
                </a:solidFill>
                <a:latin typeface="IBM Plex Mono"/>
                <a:ea typeface="IBM Plex Mono"/>
                <a:cs typeface="IBM Plex Mono"/>
                <a:sym typeface="IBM Plex Mono"/>
              </a:rPr>
              <a:t>"type"</a:t>
            </a:r>
            <a:r>
              <a:rPr b="0" i="0" lang="en-GB" sz="800" u="none" cap="none" strike="noStrike">
                <a:solidFill>
                  <a:srgbClr val="000000"/>
                </a:solidFill>
                <a:latin typeface="IBM Plex Mono"/>
                <a:ea typeface="IBM Plex Mono"/>
                <a:cs typeface="IBM Plex Mono"/>
                <a:sym typeface="IBM Plex Mono"/>
              </a:rPr>
              <a:t>: </a:t>
            </a:r>
            <a:r>
              <a:rPr b="0" i="0" lang="en-GB" sz="800" u="none" cap="none" strike="noStrike">
                <a:solidFill>
                  <a:srgbClr val="0451A5"/>
                </a:solidFill>
                <a:latin typeface="IBM Plex Mono"/>
                <a:ea typeface="IBM Plex Mono"/>
                <a:cs typeface="IBM Plex Mono"/>
                <a:sym typeface="IBM Plex Mono"/>
              </a:rPr>
              <a:t>"RPP"</a:t>
            </a:r>
            <a:r>
              <a:rPr b="0" i="0" lang="en-GB" sz="8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800">
                <a:solidFill>
                  <a:schemeClr val="dk1"/>
                </a:solidFill>
                <a:latin typeface="IBM Plex Mono"/>
                <a:ea typeface="IBM Plex Mono"/>
                <a:cs typeface="IBM Plex Mono"/>
                <a:sym typeface="IBM Plex Mono"/>
              </a:rPr>
              <a:t>                </a:t>
            </a:r>
            <a:r>
              <a:rPr b="0" i="0" lang="en-GB" sz="800" u="none" cap="none" strike="noStrike">
                <a:solidFill>
                  <a:srgbClr val="A31515"/>
                </a:solidFill>
                <a:latin typeface="IBM Plex Mono"/>
                <a:ea typeface="IBM Plex Mono"/>
                <a:cs typeface="IBM Plex Mono"/>
                <a:sym typeface="IBM Plex Mono"/>
              </a:rPr>
              <a:t>"currency"</a:t>
            </a:r>
            <a:r>
              <a:rPr b="0" i="0" lang="en-GB" sz="800" u="none" cap="none" strike="noStrike">
                <a:solidFill>
                  <a:srgbClr val="000000"/>
                </a:solidFill>
                <a:latin typeface="IBM Plex Mono"/>
                <a:ea typeface="IBM Plex Mono"/>
                <a:cs typeface="IBM Plex Mono"/>
                <a:sym typeface="IBM Plex Mono"/>
              </a:rPr>
              <a:t>: </a:t>
            </a:r>
            <a:r>
              <a:rPr b="0" i="0" lang="en-GB" sz="800" u="none" cap="none" strike="noStrike">
                <a:solidFill>
                  <a:srgbClr val="0451A5"/>
                </a:solidFill>
                <a:latin typeface="IBM Plex Mono"/>
                <a:ea typeface="IBM Plex Mono"/>
                <a:cs typeface="IBM Plex Mono"/>
                <a:sym typeface="IBM Plex Mono"/>
              </a:rPr>
              <a:t>"GBP"</a:t>
            </a:r>
            <a:r>
              <a:rPr b="0" i="0" lang="en-GB" sz="8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800">
                <a:solidFill>
                  <a:schemeClr val="dk1"/>
                </a:solidFill>
                <a:latin typeface="IBM Plex Mono"/>
                <a:ea typeface="IBM Plex Mono"/>
                <a:cs typeface="IBM Plex Mono"/>
                <a:sym typeface="IBM Plex Mono"/>
              </a:rPr>
              <a:t>                </a:t>
            </a:r>
            <a:r>
              <a:rPr b="0" i="0" lang="en-GB" sz="800" u="none" cap="none" strike="noStrike">
                <a:solidFill>
                  <a:srgbClr val="A31515"/>
                </a:solidFill>
                <a:latin typeface="IBM Plex Mono"/>
                <a:ea typeface="IBM Plex Mono"/>
                <a:cs typeface="IBM Plex Mono"/>
                <a:sym typeface="IBM Plex Mono"/>
              </a:rPr>
              <a:t>"value"</a:t>
            </a:r>
            <a:r>
              <a:rPr b="0" i="0" lang="en-GB" sz="800" u="none" cap="none" strike="noStrike">
                <a:solidFill>
                  <a:srgbClr val="000000"/>
                </a:solidFill>
                <a:latin typeface="IBM Plex Mono"/>
                <a:ea typeface="IBM Plex Mono"/>
                <a:cs typeface="IBM Plex Mono"/>
                <a:sym typeface="IBM Plex Mono"/>
              </a:rPr>
              <a:t>: </a:t>
            </a:r>
            <a:r>
              <a:rPr b="0" i="0" lang="en-GB" sz="800" u="none" cap="none" strike="noStrike">
                <a:solidFill>
                  <a:srgbClr val="098658"/>
                </a:solidFill>
                <a:latin typeface="IBM Plex Mono"/>
                <a:ea typeface="IBM Plex Mono"/>
                <a:cs typeface="IBM Plex Mono"/>
                <a:sym typeface="IBM Plex Mono"/>
              </a:rPr>
              <a:t>20</a:t>
            </a:r>
            <a:endParaRPr b="0" i="0" sz="8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lang="en-GB" sz="800">
                <a:solidFill>
                  <a:schemeClr val="dk1"/>
                </a:solidFill>
                <a:latin typeface="IBM Plex Mono"/>
                <a:ea typeface="IBM Plex Mono"/>
                <a:cs typeface="IBM Plex Mono"/>
                <a:sym typeface="IBM Plex Mono"/>
              </a:rPr>
              <a:t>            </a:t>
            </a:r>
            <a:r>
              <a:rPr b="0" i="0" lang="en-GB" sz="8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800">
                <a:solidFill>
                  <a:schemeClr val="dk1"/>
                </a:solidFill>
                <a:latin typeface="IBM Plex Mono"/>
                <a:ea typeface="IBM Plex Mono"/>
                <a:cs typeface="IBM Plex Mono"/>
                <a:sym typeface="IBM Plex Mono"/>
              </a:rPr>
              <a:t>        </a:t>
            </a:r>
            <a:r>
              <a:rPr b="0" i="0" lang="en-GB" sz="8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800">
                <a:solidFill>
                  <a:schemeClr val="dk1"/>
                </a:solidFill>
                <a:latin typeface="IBM Plex Mono"/>
                <a:ea typeface="IBM Plex Mono"/>
                <a:cs typeface="IBM Plex Mono"/>
                <a:sym typeface="IBM Plex Mono"/>
              </a:rPr>
              <a:t>    </a:t>
            </a:r>
            <a:r>
              <a:rPr b="0" i="0" lang="en-GB" sz="8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800" u="none" cap="none" strike="noStrike">
                <a:solidFill>
                  <a:srgbClr val="000000"/>
                </a:solidFill>
                <a:latin typeface="IBM Plex Mono"/>
                <a:ea typeface="IBM Plex Mono"/>
                <a:cs typeface="IBM Plex Mono"/>
                <a:sym typeface="IBM Plex Mono"/>
              </a:rPr>
              <a:t>}</a:t>
            </a:r>
            <a:endParaRPr/>
          </a:p>
        </p:txBody>
      </p:sp>
      <p:sp>
        <p:nvSpPr>
          <p:cNvPr id="1004" name="Google Shape;1004;p102"/>
          <p:cNvSpPr txBox="1"/>
          <p:nvPr/>
        </p:nvSpPr>
        <p:spPr>
          <a:xfrm>
            <a:off x="4058104" y="706793"/>
            <a:ext cx="1027800" cy="3078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lang="en-GB"/>
              <a:t>Example</a:t>
            </a:r>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8" name="Shape 1008"/>
        <p:cNvGrpSpPr/>
        <p:nvPr/>
      </p:nvGrpSpPr>
      <p:grpSpPr>
        <a:xfrm>
          <a:off x="0" y="0"/>
          <a:ext cx="0" cy="0"/>
          <a:chOff x="0" y="0"/>
          <a:chExt cx="0" cy="0"/>
        </a:xfrm>
      </p:grpSpPr>
      <p:sp>
        <p:nvSpPr>
          <p:cNvPr id="1009" name="Google Shape;1009;p103"/>
          <p:cNvSpPr txBox="1"/>
          <p:nvPr/>
        </p:nvSpPr>
        <p:spPr>
          <a:xfrm>
            <a:off x="246829" y="199631"/>
            <a:ext cx="5281903" cy="346218"/>
          </a:xfrm>
          <a:prstGeom prst="rect">
            <a:avLst/>
          </a:prstGeom>
          <a:noFill/>
          <a:ln>
            <a:noFill/>
          </a:ln>
        </p:spPr>
        <p:txBody>
          <a:bodyPr anchorCtr="0" anchor="t" bIns="34275" lIns="68550" spcFirstLastPara="1" rIns="68550" wrap="square" tIns="34275">
            <a:spAutoFit/>
          </a:bodyPr>
          <a:lstStyle/>
          <a:p>
            <a:pPr indent="0" lvl="0" marL="0" rtl="0" algn="l">
              <a:spcBef>
                <a:spcPts val="0"/>
              </a:spcBef>
              <a:spcAft>
                <a:spcPts val="0"/>
              </a:spcAft>
              <a:buClr>
                <a:schemeClr val="dk1"/>
              </a:buClr>
              <a:buFont typeface="Arial"/>
              <a:buNone/>
            </a:pPr>
            <a:r>
              <a:rPr b="1" lang="en-GB" sz="1800">
                <a:solidFill>
                  <a:schemeClr val="dk1"/>
                </a:solidFill>
                <a:latin typeface="Calibri"/>
                <a:ea typeface="Calibri"/>
                <a:cs typeface="Calibri"/>
                <a:sym typeface="Calibri"/>
              </a:rPr>
              <a:t>Location</a:t>
            </a:r>
            <a:r>
              <a:rPr b="1" lang="en-GB" sz="1800">
                <a:solidFill>
                  <a:schemeClr val="dk1"/>
                </a:solidFill>
                <a:latin typeface="Calibri"/>
                <a:ea typeface="Calibri"/>
                <a:cs typeface="Calibri"/>
                <a:sym typeface="Calibri"/>
              </a:rPr>
              <a:t> Data - GraphQL Schema</a:t>
            </a:r>
            <a:endParaRPr b="0" i="0" sz="1050" u="none" cap="none" strike="noStrike">
              <a:solidFill>
                <a:srgbClr val="000000"/>
              </a:solidFill>
              <a:latin typeface="Arial"/>
              <a:ea typeface="Arial"/>
              <a:cs typeface="Arial"/>
              <a:sym typeface="Arial"/>
            </a:endParaRPr>
          </a:p>
        </p:txBody>
      </p:sp>
      <p:sp>
        <p:nvSpPr>
          <p:cNvPr id="1010" name="Google Shape;1010;p103"/>
          <p:cNvSpPr txBox="1"/>
          <p:nvPr/>
        </p:nvSpPr>
        <p:spPr>
          <a:xfrm>
            <a:off x="246829" y="1010093"/>
            <a:ext cx="1027845"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en-GB" sz="1400" u="none" cap="none" strike="noStrike">
                <a:solidFill>
                  <a:srgbClr val="000000"/>
                </a:solidFill>
                <a:latin typeface="Arial"/>
                <a:ea typeface="Arial"/>
                <a:cs typeface="Arial"/>
                <a:sym typeface="Arial"/>
              </a:rPr>
              <a:t>Locations</a:t>
            </a:r>
            <a:endParaRPr/>
          </a:p>
        </p:txBody>
      </p:sp>
      <p:sp>
        <p:nvSpPr>
          <p:cNvPr id="1011" name="Google Shape;1011;p103"/>
          <p:cNvSpPr txBox="1"/>
          <p:nvPr/>
        </p:nvSpPr>
        <p:spPr>
          <a:xfrm>
            <a:off x="3488511" y="1010092"/>
            <a:ext cx="1476686"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en-GB" sz="1400" u="none" cap="none" strike="noStrike">
                <a:solidFill>
                  <a:srgbClr val="000000"/>
                </a:solidFill>
                <a:latin typeface="Arial"/>
                <a:ea typeface="Arial"/>
                <a:cs typeface="Arial"/>
                <a:sym typeface="Arial"/>
              </a:rPr>
              <a:t>Location Users</a:t>
            </a:r>
            <a:endParaRPr/>
          </a:p>
        </p:txBody>
      </p:sp>
      <p:pic>
        <p:nvPicPr>
          <p:cNvPr id="1012" name="Google Shape;1012;p103"/>
          <p:cNvPicPr preferRelativeResize="0"/>
          <p:nvPr/>
        </p:nvPicPr>
        <p:blipFill rotWithShape="1">
          <a:blip r:embed="rId3">
            <a:alphaModFix/>
          </a:blip>
          <a:srcRect b="0" l="0" r="0" t="0"/>
          <a:stretch/>
        </p:blipFill>
        <p:spPr>
          <a:xfrm>
            <a:off x="310871" y="1317877"/>
            <a:ext cx="1518350" cy="3110257"/>
          </a:xfrm>
          <a:prstGeom prst="rect">
            <a:avLst/>
          </a:prstGeom>
          <a:noFill/>
          <a:ln>
            <a:noFill/>
          </a:ln>
        </p:spPr>
      </p:pic>
      <p:sp>
        <p:nvSpPr>
          <p:cNvPr id="1013" name="Google Shape;1013;p103"/>
          <p:cNvSpPr txBox="1"/>
          <p:nvPr/>
        </p:nvSpPr>
        <p:spPr>
          <a:xfrm>
            <a:off x="6675983" y="1010091"/>
            <a:ext cx="990977"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en-GB" sz="1400" u="none" cap="none" strike="noStrike">
                <a:solidFill>
                  <a:srgbClr val="000000"/>
                </a:solidFill>
                <a:latin typeface="Arial"/>
                <a:ea typeface="Arial"/>
                <a:cs typeface="Arial"/>
                <a:sym typeface="Arial"/>
              </a:rPr>
              <a:t>Networks</a:t>
            </a:r>
            <a:endParaRPr/>
          </a:p>
        </p:txBody>
      </p:sp>
      <p:pic>
        <p:nvPicPr>
          <p:cNvPr id="1014" name="Google Shape;1014;p103"/>
          <p:cNvPicPr preferRelativeResize="0"/>
          <p:nvPr/>
        </p:nvPicPr>
        <p:blipFill rotWithShape="1">
          <a:blip r:embed="rId4">
            <a:alphaModFix/>
          </a:blip>
          <a:srcRect b="0" l="0" r="0" t="0"/>
          <a:stretch/>
        </p:blipFill>
        <p:spPr>
          <a:xfrm>
            <a:off x="3493425" y="1317876"/>
            <a:ext cx="1518350" cy="3563600"/>
          </a:xfrm>
          <a:prstGeom prst="rect">
            <a:avLst/>
          </a:prstGeom>
          <a:noFill/>
          <a:ln>
            <a:noFill/>
          </a:ln>
        </p:spPr>
      </p:pic>
      <p:pic>
        <p:nvPicPr>
          <p:cNvPr id="1015" name="Google Shape;1015;p103"/>
          <p:cNvPicPr preferRelativeResize="0"/>
          <p:nvPr/>
        </p:nvPicPr>
        <p:blipFill rotWithShape="1">
          <a:blip r:embed="rId5">
            <a:alphaModFix/>
          </a:blip>
          <a:srcRect b="0" l="0" r="0" t="0"/>
          <a:stretch/>
        </p:blipFill>
        <p:spPr>
          <a:xfrm>
            <a:off x="6675975" y="1317880"/>
            <a:ext cx="1518350" cy="2638758"/>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9" name="Shape 1019"/>
        <p:cNvGrpSpPr/>
        <p:nvPr/>
      </p:nvGrpSpPr>
      <p:grpSpPr>
        <a:xfrm>
          <a:off x="0" y="0"/>
          <a:ext cx="0" cy="0"/>
          <a:chOff x="0" y="0"/>
          <a:chExt cx="0" cy="0"/>
        </a:xfrm>
      </p:grpSpPr>
      <p:sp>
        <p:nvSpPr>
          <p:cNvPr id="1020" name="Google Shape;1020;p104"/>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800"/>
              <a:buNone/>
            </a:pPr>
            <a:r>
              <a:rPr lang="en-GB"/>
              <a:t>Location Interface</a:t>
            </a:r>
            <a:endParaRPr/>
          </a:p>
        </p:txBody>
      </p:sp>
      <p:sp>
        <p:nvSpPr>
          <p:cNvPr id="1021" name="Google Shape;1021;p104"/>
          <p:cNvSpPr txBox="1"/>
          <p:nvPr/>
        </p:nvSpPr>
        <p:spPr>
          <a:xfrm>
            <a:off x="4318000" y="271775"/>
            <a:ext cx="4572000" cy="48333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GB" sz="700" u="none" cap="none" strike="noStrike">
                <a:solidFill>
                  <a:srgbClr val="000000"/>
                </a:solidFill>
                <a:latin typeface="IBM Plex Mono"/>
                <a:ea typeface="IBM Plex Mono"/>
                <a:cs typeface="IBM Plex Mono"/>
                <a:sym typeface="IBM Plex Mono"/>
              </a:rPr>
              <a:t>{</a:t>
            </a:r>
            <a:endParaRPr sz="1300"/>
          </a:p>
          <a:p>
            <a:pPr indent="0" lvl="0" marL="0" marR="0" rtl="0" algn="l">
              <a:lnSpc>
                <a:spcPct val="100000"/>
              </a:lnSpc>
              <a:spcBef>
                <a:spcPts val="0"/>
              </a:spcBef>
              <a:spcAft>
                <a:spcPts val="0"/>
              </a:spcAft>
              <a:buNone/>
            </a:pPr>
            <a:r>
              <a:rPr lang="en-GB" sz="700">
                <a:solidFill>
                  <a:srgbClr val="A31515"/>
                </a:solidFill>
                <a:latin typeface="IBM Plex Mono"/>
                <a:ea typeface="IBM Plex Mono"/>
                <a:cs typeface="IBM Plex Mono"/>
                <a:sym typeface="IBM Plex Mono"/>
              </a:rPr>
              <a:t>    </a:t>
            </a:r>
            <a:r>
              <a:rPr b="0" i="0" lang="en-GB" sz="700" u="none" cap="none" strike="noStrike">
                <a:solidFill>
                  <a:srgbClr val="A31515"/>
                </a:solidFill>
                <a:latin typeface="IBM Plex Mono"/>
                <a:ea typeface="IBM Plex Mono"/>
                <a:cs typeface="IBM Plex Mono"/>
                <a:sym typeface="IBM Plex Mono"/>
              </a:rPr>
              <a:t>"retailerId"</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451A5"/>
                </a:solidFill>
                <a:latin typeface="IBM Plex Mono"/>
                <a:ea typeface="IBM Plex Mono"/>
                <a:cs typeface="IBM Plex Mono"/>
                <a:sym typeface="IBM Plex Mono"/>
              </a:rPr>
              <a:t>"</a:t>
            </a:r>
            <a:r>
              <a:rPr b="0" i="1" lang="en-GB" sz="700" u="none" cap="none" strike="noStrike">
                <a:solidFill>
                  <a:srgbClr val="F26B3A"/>
                </a:solidFill>
                <a:latin typeface="IBM Plex Mono"/>
                <a:ea typeface="IBM Plex Mono"/>
                <a:cs typeface="IBM Plex Mono"/>
                <a:sym typeface="IBM Plex Mono"/>
              </a:rPr>
              <a:t>{{retailer_id}}</a:t>
            </a:r>
            <a:r>
              <a:rPr b="0" i="0" lang="en-GB" sz="700" u="none" cap="none" strike="noStrike">
                <a:solidFill>
                  <a:srgbClr val="0451A5"/>
                </a:solidFill>
                <a:latin typeface="IBM Plex Mono"/>
                <a:ea typeface="IBM Plex Mono"/>
                <a:cs typeface="IBM Plex Mono"/>
                <a:sym typeface="IBM Plex Mono"/>
              </a:rPr>
              <a:t>"</a:t>
            </a:r>
            <a:r>
              <a:rPr b="0" i="0" lang="en-GB" sz="700" u="none" cap="none" strike="noStrike">
                <a:solidFill>
                  <a:srgbClr val="000000"/>
                </a:solidFill>
                <a:latin typeface="IBM Plex Mono"/>
                <a:ea typeface="IBM Plex Mono"/>
                <a:cs typeface="IBM Plex Mono"/>
                <a:sym typeface="IBM Plex Mono"/>
              </a:rPr>
              <a:t>,</a:t>
            </a:r>
            <a:endParaRPr sz="1300"/>
          </a:p>
          <a:p>
            <a:pPr indent="0" lvl="0" marL="0" marR="0" rtl="0" algn="l">
              <a:lnSpc>
                <a:spcPct val="100000"/>
              </a:lnSpc>
              <a:spcBef>
                <a:spcPts val="0"/>
              </a:spcBef>
              <a:spcAft>
                <a:spcPts val="0"/>
              </a:spcAft>
              <a:buNone/>
            </a:pPr>
            <a:r>
              <a:rPr lang="en-GB" sz="700">
                <a:solidFill>
                  <a:srgbClr val="A31515"/>
                </a:solidFill>
                <a:latin typeface="IBM Plex Mono"/>
                <a:ea typeface="IBM Plex Mono"/>
                <a:cs typeface="IBM Plex Mono"/>
                <a:sym typeface="IBM Plex Mono"/>
              </a:rPr>
              <a:t>    </a:t>
            </a:r>
            <a:r>
              <a:rPr b="0" i="0" lang="en-GB" sz="700" u="none" cap="none" strike="noStrike">
                <a:solidFill>
                  <a:srgbClr val="A31515"/>
                </a:solidFill>
                <a:latin typeface="IBM Plex Mono"/>
                <a:ea typeface="IBM Plex Mono"/>
                <a:cs typeface="IBM Plex Mono"/>
                <a:sym typeface="IBM Plex Mono"/>
              </a:rPr>
              <a:t>"name"</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451A5"/>
                </a:solidFill>
                <a:latin typeface="IBM Plex Mono"/>
                <a:ea typeface="IBM Plex Mono"/>
                <a:cs typeface="IBM Plex Mono"/>
                <a:sym typeface="IBM Plex Mono"/>
              </a:rPr>
              <a:t>"UPSERT_LOCATION"</a:t>
            </a:r>
            <a:r>
              <a:rPr b="0" i="0" lang="en-GB" sz="700" u="none" cap="none" strike="noStrike">
                <a:solidFill>
                  <a:srgbClr val="000000"/>
                </a:solidFill>
                <a:latin typeface="IBM Plex Mono"/>
                <a:ea typeface="IBM Plex Mono"/>
                <a:cs typeface="IBM Plex Mono"/>
                <a:sym typeface="IBM Plex Mono"/>
              </a:rPr>
              <a:t>,</a:t>
            </a:r>
            <a:endParaRPr sz="1300"/>
          </a:p>
          <a:p>
            <a:pPr indent="0" lvl="0" marL="0" marR="0" rtl="0" algn="l">
              <a:lnSpc>
                <a:spcPct val="100000"/>
              </a:lnSpc>
              <a:spcBef>
                <a:spcPts val="0"/>
              </a:spcBef>
              <a:spcAft>
                <a:spcPts val="0"/>
              </a:spcAft>
              <a:buNone/>
            </a:pPr>
            <a:r>
              <a:rPr lang="en-GB" sz="700">
                <a:solidFill>
                  <a:srgbClr val="A31515"/>
                </a:solidFill>
                <a:latin typeface="IBM Plex Mono"/>
                <a:ea typeface="IBM Plex Mono"/>
                <a:cs typeface="IBM Plex Mono"/>
                <a:sym typeface="IBM Plex Mono"/>
              </a:rPr>
              <a:t>    </a:t>
            </a:r>
            <a:r>
              <a:rPr b="0" i="0" lang="en-GB" sz="700" u="none" cap="none" strike="noStrike">
                <a:solidFill>
                  <a:srgbClr val="A31515"/>
                </a:solidFill>
                <a:latin typeface="IBM Plex Mono"/>
                <a:ea typeface="IBM Plex Mono"/>
                <a:cs typeface="IBM Plex Mono"/>
                <a:sym typeface="IBM Plex Mono"/>
              </a:rPr>
              <a:t>"entityId"</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451A5"/>
                </a:solidFill>
                <a:latin typeface="IBM Plex Mono"/>
                <a:ea typeface="IBM Plex Mono"/>
                <a:cs typeface="IBM Plex Mono"/>
                <a:sym typeface="IBM Plex Mono"/>
              </a:rPr>
              <a:t>"</a:t>
            </a:r>
            <a:r>
              <a:rPr b="0" i="1" lang="en-GB" sz="700" u="none" cap="none" strike="noStrike">
                <a:solidFill>
                  <a:srgbClr val="F26B3A"/>
                </a:solidFill>
                <a:latin typeface="IBM Plex Mono"/>
                <a:ea typeface="IBM Plex Mono"/>
                <a:cs typeface="IBM Plex Mono"/>
                <a:sym typeface="IBM Plex Mono"/>
              </a:rPr>
              <a:t>{{masterStoreId}}</a:t>
            </a:r>
            <a:r>
              <a:rPr b="0" i="0" lang="en-GB" sz="700" u="none" cap="none" strike="noStrike">
                <a:solidFill>
                  <a:srgbClr val="0451A5"/>
                </a:solidFill>
                <a:latin typeface="IBM Plex Mono"/>
                <a:ea typeface="IBM Plex Mono"/>
                <a:cs typeface="IBM Plex Mono"/>
                <a:sym typeface="IBM Plex Mono"/>
              </a:rPr>
              <a:t>"</a:t>
            </a:r>
            <a:r>
              <a:rPr b="0" i="0" lang="en-GB" sz="700" u="none" cap="none" strike="noStrike">
                <a:solidFill>
                  <a:srgbClr val="000000"/>
                </a:solidFill>
                <a:latin typeface="IBM Plex Mono"/>
                <a:ea typeface="IBM Plex Mono"/>
                <a:cs typeface="IBM Plex Mono"/>
                <a:sym typeface="IBM Plex Mono"/>
              </a:rPr>
              <a:t>,</a:t>
            </a:r>
            <a:endParaRPr sz="1300"/>
          </a:p>
          <a:p>
            <a:pPr indent="0" lvl="0" marL="0" marR="0" rtl="0" algn="l">
              <a:lnSpc>
                <a:spcPct val="100000"/>
              </a:lnSpc>
              <a:spcBef>
                <a:spcPts val="0"/>
              </a:spcBef>
              <a:spcAft>
                <a:spcPts val="0"/>
              </a:spcAft>
              <a:buNone/>
            </a:pPr>
            <a:r>
              <a:rPr lang="en-GB" sz="700">
                <a:solidFill>
                  <a:srgbClr val="A31515"/>
                </a:solidFill>
                <a:latin typeface="IBM Plex Mono"/>
                <a:ea typeface="IBM Plex Mono"/>
                <a:cs typeface="IBM Plex Mono"/>
                <a:sym typeface="IBM Plex Mono"/>
              </a:rPr>
              <a:t>    </a:t>
            </a:r>
            <a:r>
              <a:rPr b="0" i="0" lang="en-GB" sz="700" u="none" cap="none" strike="noStrike">
                <a:solidFill>
                  <a:srgbClr val="A31515"/>
                </a:solidFill>
                <a:latin typeface="IBM Plex Mono"/>
                <a:ea typeface="IBM Plex Mono"/>
                <a:cs typeface="IBM Plex Mono"/>
                <a:sym typeface="IBM Plex Mono"/>
              </a:rPr>
              <a:t>"entityRef"</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451A5"/>
                </a:solidFill>
                <a:latin typeface="IBM Plex Mono"/>
                <a:ea typeface="IBM Plex Mono"/>
                <a:cs typeface="IBM Plex Mono"/>
                <a:sym typeface="IBM Plex Mono"/>
              </a:rPr>
              <a:t>"MASTERLOC"</a:t>
            </a:r>
            <a:r>
              <a:rPr b="0" i="0" lang="en-GB" sz="700" u="none" cap="none" strike="noStrike">
                <a:solidFill>
                  <a:srgbClr val="000000"/>
                </a:solidFill>
                <a:latin typeface="IBM Plex Mono"/>
                <a:ea typeface="IBM Plex Mono"/>
                <a:cs typeface="IBM Plex Mono"/>
                <a:sym typeface="IBM Plex Mono"/>
              </a:rPr>
              <a:t>,</a:t>
            </a:r>
            <a:endParaRPr sz="1300"/>
          </a:p>
          <a:p>
            <a:pPr indent="0" lvl="0" marL="0" marR="0" rtl="0" algn="l">
              <a:lnSpc>
                <a:spcPct val="100000"/>
              </a:lnSpc>
              <a:spcBef>
                <a:spcPts val="0"/>
              </a:spcBef>
              <a:spcAft>
                <a:spcPts val="0"/>
              </a:spcAft>
              <a:buNone/>
            </a:pPr>
            <a:r>
              <a:rPr lang="en-GB" sz="700">
                <a:solidFill>
                  <a:srgbClr val="A31515"/>
                </a:solidFill>
                <a:latin typeface="IBM Plex Mono"/>
                <a:ea typeface="IBM Plex Mono"/>
                <a:cs typeface="IBM Plex Mono"/>
                <a:sym typeface="IBM Plex Mono"/>
              </a:rPr>
              <a:t>    </a:t>
            </a:r>
            <a:r>
              <a:rPr b="0" i="0" lang="en-GB" sz="700" u="none" cap="none" strike="noStrike">
                <a:solidFill>
                  <a:srgbClr val="A31515"/>
                </a:solidFill>
                <a:latin typeface="IBM Plex Mono"/>
                <a:ea typeface="IBM Plex Mono"/>
                <a:cs typeface="IBM Plex Mono"/>
                <a:sym typeface="IBM Plex Mono"/>
              </a:rPr>
              <a:t>"entityType"</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451A5"/>
                </a:solidFill>
                <a:latin typeface="IBM Plex Mono"/>
                <a:ea typeface="IBM Plex Mono"/>
                <a:cs typeface="IBM Plex Mono"/>
                <a:sym typeface="IBM Plex Mono"/>
              </a:rPr>
              <a:t>"LOCATION"</a:t>
            </a:r>
            <a:r>
              <a:rPr b="0" i="0" lang="en-GB" sz="700" u="none" cap="none" strike="noStrike">
                <a:solidFill>
                  <a:srgbClr val="000000"/>
                </a:solidFill>
                <a:latin typeface="IBM Plex Mono"/>
                <a:ea typeface="IBM Plex Mono"/>
                <a:cs typeface="IBM Plex Mono"/>
                <a:sym typeface="IBM Plex Mono"/>
              </a:rPr>
              <a:t>,</a:t>
            </a:r>
            <a:endParaRPr sz="1300"/>
          </a:p>
          <a:p>
            <a:pPr indent="0" lvl="0" marL="0" marR="0" rtl="0" algn="l">
              <a:lnSpc>
                <a:spcPct val="100000"/>
              </a:lnSpc>
              <a:spcBef>
                <a:spcPts val="0"/>
              </a:spcBef>
              <a:spcAft>
                <a:spcPts val="0"/>
              </a:spcAft>
              <a:buNone/>
            </a:pPr>
            <a:r>
              <a:rPr lang="en-GB" sz="700">
                <a:solidFill>
                  <a:srgbClr val="A31515"/>
                </a:solidFill>
                <a:latin typeface="IBM Plex Mono"/>
                <a:ea typeface="IBM Plex Mono"/>
                <a:cs typeface="IBM Plex Mono"/>
                <a:sym typeface="IBM Plex Mono"/>
              </a:rPr>
              <a:t>    </a:t>
            </a:r>
            <a:r>
              <a:rPr b="0" i="0" lang="en-GB" sz="700" u="none" cap="none" strike="noStrike">
                <a:solidFill>
                  <a:srgbClr val="A31515"/>
                </a:solidFill>
                <a:latin typeface="IBM Plex Mono"/>
                <a:ea typeface="IBM Plex Mono"/>
                <a:cs typeface="IBM Plex Mono"/>
                <a:sym typeface="IBM Plex Mono"/>
              </a:rPr>
              <a:t>"entitySubtype"</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451A5"/>
                </a:solidFill>
                <a:latin typeface="IBM Plex Mono"/>
                <a:ea typeface="IBM Plex Mono"/>
                <a:cs typeface="IBM Plex Mono"/>
                <a:sym typeface="IBM Plex Mono"/>
              </a:rPr>
              <a:t>"STORE"</a:t>
            </a:r>
            <a:r>
              <a:rPr b="0" i="0" lang="en-GB" sz="700" u="none" cap="none" strike="noStrike">
                <a:solidFill>
                  <a:srgbClr val="000000"/>
                </a:solidFill>
                <a:latin typeface="IBM Plex Mono"/>
                <a:ea typeface="IBM Plex Mono"/>
                <a:cs typeface="IBM Plex Mono"/>
                <a:sym typeface="IBM Plex Mono"/>
              </a:rPr>
              <a:t>,</a:t>
            </a:r>
            <a:endParaRPr sz="1300"/>
          </a:p>
          <a:p>
            <a:pPr indent="0" lvl="0" marL="0" marR="0" rtl="0" algn="l">
              <a:lnSpc>
                <a:spcPct val="100000"/>
              </a:lnSpc>
              <a:spcBef>
                <a:spcPts val="0"/>
              </a:spcBef>
              <a:spcAft>
                <a:spcPts val="0"/>
              </a:spcAft>
              <a:buNone/>
            </a:pPr>
            <a:r>
              <a:rPr lang="en-GB" sz="700">
                <a:solidFill>
                  <a:srgbClr val="A31515"/>
                </a:solidFill>
                <a:latin typeface="IBM Plex Mono"/>
                <a:ea typeface="IBM Plex Mono"/>
                <a:cs typeface="IBM Plex Mono"/>
                <a:sym typeface="IBM Plex Mono"/>
              </a:rPr>
              <a:t>    </a:t>
            </a:r>
            <a:r>
              <a:rPr b="0" i="0" lang="en-GB" sz="700" u="none" cap="none" strike="noStrike">
                <a:solidFill>
                  <a:srgbClr val="A31515"/>
                </a:solidFill>
                <a:latin typeface="IBM Plex Mono"/>
                <a:ea typeface="IBM Plex Mono"/>
                <a:cs typeface="IBM Plex Mono"/>
                <a:sym typeface="IBM Plex Mono"/>
              </a:rPr>
              <a:t>"attributes"</a:t>
            </a:r>
            <a:r>
              <a:rPr b="0" i="0" lang="en-GB" sz="700" u="none" cap="none" strike="noStrike">
                <a:solidFill>
                  <a:srgbClr val="000000"/>
                </a:solidFill>
                <a:latin typeface="IBM Plex Mono"/>
                <a:ea typeface="IBM Plex Mono"/>
                <a:cs typeface="IBM Plex Mono"/>
                <a:sym typeface="IBM Plex Mono"/>
              </a:rPr>
              <a:t>: {</a:t>
            </a:r>
            <a:endParaRPr sz="1300"/>
          </a:p>
          <a:p>
            <a:pPr indent="0" lvl="0" marL="0" marR="0" rtl="0" algn="l">
              <a:lnSpc>
                <a:spcPct val="100000"/>
              </a:lnSpc>
              <a:spcBef>
                <a:spcPts val="0"/>
              </a:spcBef>
              <a:spcAft>
                <a:spcPts val="0"/>
              </a:spcAft>
              <a:buNone/>
            </a:pPr>
            <a:r>
              <a:rPr lang="en-GB" sz="700">
                <a:solidFill>
                  <a:srgbClr val="A31515"/>
                </a:solidFill>
                <a:latin typeface="IBM Plex Mono"/>
                <a:ea typeface="IBM Plex Mono"/>
                <a:cs typeface="IBM Plex Mono"/>
                <a:sym typeface="IBM Plex Mono"/>
              </a:rPr>
              <a:t>        </a:t>
            </a:r>
            <a:r>
              <a:rPr b="0" i="0" lang="en-GB" sz="700" u="none" cap="none" strike="noStrike">
                <a:solidFill>
                  <a:srgbClr val="A31515"/>
                </a:solidFill>
                <a:latin typeface="IBM Plex Mono"/>
                <a:ea typeface="IBM Plex Mono"/>
                <a:cs typeface="IBM Plex Mono"/>
                <a:sym typeface="IBM Plex Mono"/>
              </a:rPr>
              <a:t>"retailerId"</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451A5"/>
                </a:solidFill>
                <a:latin typeface="IBM Plex Mono"/>
                <a:ea typeface="IBM Plex Mono"/>
                <a:cs typeface="IBM Plex Mono"/>
                <a:sym typeface="IBM Plex Mono"/>
              </a:rPr>
              <a:t>"</a:t>
            </a:r>
            <a:r>
              <a:rPr b="0" i="1" lang="en-GB" sz="700" u="none" cap="none" strike="noStrike">
                <a:solidFill>
                  <a:srgbClr val="F26B3A"/>
                </a:solidFill>
                <a:latin typeface="IBM Plex Mono"/>
                <a:ea typeface="IBM Plex Mono"/>
                <a:cs typeface="IBM Plex Mono"/>
                <a:sym typeface="IBM Plex Mono"/>
              </a:rPr>
              <a:t>{{retailer_id}}</a:t>
            </a:r>
            <a:r>
              <a:rPr b="0" i="0" lang="en-GB" sz="700" u="none" cap="none" strike="noStrike">
                <a:solidFill>
                  <a:srgbClr val="0451A5"/>
                </a:solidFill>
                <a:latin typeface="IBM Plex Mono"/>
                <a:ea typeface="IBM Plex Mono"/>
                <a:cs typeface="IBM Plex Mono"/>
                <a:sym typeface="IBM Plex Mono"/>
              </a:rPr>
              <a:t>"</a:t>
            </a:r>
            <a:r>
              <a:rPr b="0" i="0" lang="en-GB" sz="700" u="none" cap="none" strike="noStrike">
                <a:solidFill>
                  <a:srgbClr val="000000"/>
                </a:solidFill>
                <a:latin typeface="IBM Plex Mono"/>
                <a:ea typeface="IBM Plex Mono"/>
                <a:cs typeface="IBM Plex Mono"/>
                <a:sym typeface="IBM Plex Mono"/>
              </a:rPr>
              <a:t>,</a:t>
            </a:r>
            <a:endParaRPr sz="1300"/>
          </a:p>
          <a:p>
            <a:pPr indent="0" lvl="0" marL="0" marR="0" rtl="0" algn="l">
              <a:lnSpc>
                <a:spcPct val="100000"/>
              </a:lnSpc>
              <a:spcBef>
                <a:spcPts val="0"/>
              </a:spcBef>
              <a:spcAft>
                <a:spcPts val="0"/>
              </a:spcAft>
              <a:buNone/>
            </a:pPr>
            <a:r>
              <a:rPr lang="en-GB" sz="700">
                <a:solidFill>
                  <a:srgbClr val="A31515"/>
                </a:solidFill>
                <a:latin typeface="IBM Plex Mono"/>
                <a:ea typeface="IBM Plex Mono"/>
                <a:cs typeface="IBM Plex Mono"/>
                <a:sym typeface="IBM Plex Mono"/>
              </a:rPr>
              <a:t>        </a:t>
            </a:r>
            <a:r>
              <a:rPr b="0" i="0" lang="en-GB" sz="700" u="none" cap="none" strike="noStrike">
                <a:solidFill>
                  <a:srgbClr val="A31515"/>
                </a:solidFill>
                <a:latin typeface="IBM Plex Mono"/>
                <a:ea typeface="IBM Plex Mono"/>
                <a:cs typeface="IBM Plex Mono"/>
                <a:sym typeface="IBM Plex Mono"/>
              </a:rPr>
              <a:t>"ref"</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451A5"/>
                </a:solidFill>
                <a:latin typeface="IBM Plex Mono"/>
                <a:ea typeface="IBM Plex Mono"/>
                <a:cs typeface="IBM Plex Mono"/>
                <a:sym typeface="IBM Plex Mono"/>
              </a:rPr>
              <a:t>"LOC_CHA"</a:t>
            </a:r>
            <a:r>
              <a:rPr b="0" i="0" lang="en-GB" sz="700" u="none" cap="none" strike="noStrike">
                <a:solidFill>
                  <a:srgbClr val="000000"/>
                </a:solidFill>
                <a:latin typeface="IBM Plex Mono"/>
                <a:ea typeface="IBM Plex Mono"/>
                <a:cs typeface="IBM Plex Mono"/>
                <a:sym typeface="IBM Plex Mono"/>
              </a:rPr>
              <a:t>,</a:t>
            </a:r>
            <a:endParaRPr sz="1300"/>
          </a:p>
          <a:p>
            <a:pPr indent="0" lvl="0" marL="0" marR="0" rtl="0" algn="l">
              <a:lnSpc>
                <a:spcPct val="100000"/>
              </a:lnSpc>
              <a:spcBef>
                <a:spcPts val="0"/>
              </a:spcBef>
              <a:spcAft>
                <a:spcPts val="0"/>
              </a:spcAft>
              <a:buNone/>
            </a:pPr>
            <a:r>
              <a:rPr lang="en-GB" sz="700">
                <a:solidFill>
                  <a:srgbClr val="A31515"/>
                </a:solidFill>
                <a:latin typeface="IBM Plex Mono"/>
                <a:ea typeface="IBM Plex Mono"/>
                <a:cs typeface="IBM Plex Mono"/>
                <a:sym typeface="IBM Plex Mono"/>
              </a:rPr>
              <a:t>        </a:t>
            </a:r>
            <a:r>
              <a:rPr b="0" i="0" lang="en-GB" sz="700" u="none" cap="none" strike="noStrike">
                <a:solidFill>
                  <a:srgbClr val="A31515"/>
                </a:solidFill>
                <a:latin typeface="IBM Plex Mono"/>
                <a:ea typeface="IBM Plex Mono"/>
                <a:cs typeface="IBM Plex Mono"/>
                <a:sym typeface="IBM Plex Mono"/>
              </a:rPr>
              <a:t>"status"</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451A5"/>
                </a:solidFill>
                <a:latin typeface="IBM Plex Mono"/>
                <a:ea typeface="IBM Plex Mono"/>
                <a:cs typeface="IBM Plex Mono"/>
                <a:sym typeface="IBM Plex Mono"/>
              </a:rPr>
              <a:t>"ACTIVE"</a:t>
            </a:r>
            <a:r>
              <a:rPr b="0" i="0" lang="en-GB" sz="700" u="none" cap="none" strike="noStrike">
                <a:solidFill>
                  <a:srgbClr val="000000"/>
                </a:solidFill>
                <a:latin typeface="IBM Plex Mono"/>
                <a:ea typeface="IBM Plex Mono"/>
                <a:cs typeface="IBM Plex Mono"/>
                <a:sym typeface="IBM Plex Mono"/>
              </a:rPr>
              <a:t>,</a:t>
            </a:r>
            <a:endParaRPr sz="1300"/>
          </a:p>
          <a:p>
            <a:pPr indent="0" lvl="0" marL="0" marR="0" rtl="0" algn="l">
              <a:lnSpc>
                <a:spcPct val="100000"/>
              </a:lnSpc>
              <a:spcBef>
                <a:spcPts val="0"/>
              </a:spcBef>
              <a:spcAft>
                <a:spcPts val="0"/>
              </a:spcAft>
              <a:buNone/>
            </a:pPr>
            <a:r>
              <a:rPr lang="en-GB" sz="700">
                <a:solidFill>
                  <a:srgbClr val="A31515"/>
                </a:solidFill>
                <a:latin typeface="IBM Plex Mono"/>
                <a:ea typeface="IBM Plex Mono"/>
                <a:cs typeface="IBM Plex Mono"/>
                <a:sym typeface="IBM Plex Mono"/>
              </a:rPr>
              <a:t>        </a:t>
            </a:r>
            <a:r>
              <a:rPr b="0" i="0" lang="en-GB" sz="700" u="none" cap="none" strike="noStrike">
                <a:solidFill>
                  <a:srgbClr val="A31515"/>
                </a:solidFill>
                <a:latin typeface="IBM Plex Mono"/>
                <a:ea typeface="IBM Plex Mono"/>
                <a:cs typeface="IBM Plex Mono"/>
                <a:sym typeface="IBM Plex Mono"/>
              </a:rPr>
              <a:t>"locationUserFirstName"</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451A5"/>
                </a:solidFill>
                <a:latin typeface="IBM Plex Mono"/>
                <a:ea typeface="IBM Plex Mono"/>
                <a:cs typeface="IBM Plex Mono"/>
                <a:sym typeface="IBM Plex Mono"/>
              </a:rPr>
              <a:t>"Chatswood"</a:t>
            </a:r>
            <a:r>
              <a:rPr b="0" i="0" lang="en-GB" sz="700" u="none" cap="none" strike="noStrike">
                <a:solidFill>
                  <a:srgbClr val="000000"/>
                </a:solidFill>
                <a:latin typeface="IBM Plex Mono"/>
                <a:ea typeface="IBM Plex Mono"/>
                <a:cs typeface="IBM Plex Mono"/>
                <a:sym typeface="IBM Plex Mono"/>
              </a:rPr>
              <a:t>,</a:t>
            </a:r>
            <a:endParaRPr sz="1300"/>
          </a:p>
          <a:p>
            <a:pPr indent="0" lvl="0" marL="0" marR="0" rtl="0" algn="l">
              <a:lnSpc>
                <a:spcPct val="100000"/>
              </a:lnSpc>
              <a:spcBef>
                <a:spcPts val="0"/>
              </a:spcBef>
              <a:spcAft>
                <a:spcPts val="0"/>
              </a:spcAft>
              <a:buNone/>
            </a:pPr>
            <a:r>
              <a:rPr lang="en-GB" sz="700">
                <a:solidFill>
                  <a:srgbClr val="A31515"/>
                </a:solidFill>
                <a:latin typeface="IBM Plex Mono"/>
                <a:ea typeface="IBM Plex Mono"/>
                <a:cs typeface="IBM Plex Mono"/>
                <a:sym typeface="IBM Plex Mono"/>
              </a:rPr>
              <a:t>        </a:t>
            </a:r>
            <a:r>
              <a:rPr b="0" i="0" lang="en-GB" sz="700" u="none" cap="none" strike="noStrike">
                <a:solidFill>
                  <a:srgbClr val="A31515"/>
                </a:solidFill>
                <a:latin typeface="IBM Plex Mono"/>
                <a:ea typeface="IBM Plex Mono"/>
                <a:cs typeface="IBM Plex Mono"/>
                <a:sym typeface="IBM Plex Mono"/>
              </a:rPr>
              <a:t>"locationUserLastName"</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451A5"/>
                </a:solidFill>
                <a:latin typeface="IBM Plex Mono"/>
                <a:ea typeface="IBM Plex Mono"/>
                <a:cs typeface="IBM Plex Mono"/>
                <a:sym typeface="IBM Plex Mono"/>
              </a:rPr>
              <a:t>"Store"</a:t>
            </a:r>
            <a:r>
              <a:rPr b="0" i="0" lang="en-GB" sz="700" u="none" cap="none" strike="noStrike">
                <a:solidFill>
                  <a:srgbClr val="000000"/>
                </a:solidFill>
                <a:latin typeface="IBM Plex Mono"/>
                <a:ea typeface="IBM Plex Mono"/>
                <a:cs typeface="IBM Plex Mono"/>
                <a:sym typeface="IBM Plex Mono"/>
              </a:rPr>
              <a:t>,</a:t>
            </a:r>
            <a:endParaRPr sz="1300"/>
          </a:p>
          <a:p>
            <a:pPr indent="0" lvl="0" marL="0" marR="0" rtl="0" algn="l">
              <a:lnSpc>
                <a:spcPct val="100000"/>
              </a:lnSpc>
              <a:spcBef>
                <a:spcPts val="0"/>
              </a:spcBef>
              <a:spcAft>
                <a:spcPts val="0"/>
              </a:spcAft>
              <a:buNone/>
            </a:pPr>
            <a:r>
              <a:rPr lang="en-GB" sz="700">
                <a:solidFill>
                  <a:srgbClr val="A31515"/>
                </a:solidFill>
                <a:latin typeface="IBM Plex Mono"/>
                <a:ea typeface="IBM Plex Mono"/>
                <a:cs typeface="IBM Plex Mono"/>
                <a:sym typeface="IBM Plex Mono"/>
              </a:rPr>
              <a:t>        </a:t>
            </a:r>
            <a:r>
              <a:rPr b="0" i="0" lang="en-GB" sz="700" u="none" cap="none" strike="noStrike">
                <a:solidFill>
                  <a:srgbClr val="A31515"/>
                </a:solidFill>
                <a:latin typeface="IBM Plex Mono"/>
                <a:ea typeface="IBM Plex Mono"/>
                <a:cs typeface="IBM Plex Mono"/>
                <a:sym typeface="IBM Plex Mono"/>
              </a:rPr>
              <a:t>"locationUserEmail"</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451A5"/>
                </a:solidFill>
                <a:latin typeface="IBM Plex Mono"/>
                <a:ea typeface="IBM Plex Mono"/>
                <a:cs typeface="IBM Plex Mono"/>
                <a:sym typeface="IBM Plex Mono"/>
              </a:rPr>
              <a:t>"loc_cha@example.com"</a:t>
            </a:r>
            <a:r>
              <a:rPr b="0" i="0" lang="en-GB" sz="700" u="none" cap="none" strike="noStrike">
                <a:solidFill>
                  <a:srgbClr val="000000"/>
                </a:solidFill>
                <a:latin typeface="IBM Plex Mono"/>
                <a:ea typeface="IBM Plex Mono"/>
                <a:cs typeface="IBM Plex Mono"/>
                <a:sym typeface="IBM Plex Mono"/>
              </a:rPr>
              <a:t>,</a:t>
            </a:r>
            <a:endParaRPr sz="1300"/>
          </a:p>
          <a:p>
            <a:pPr indent="0" lvl="0" marL="0" marR="0" rtl="0" algn="l">
              <a:lnSpc>
                <a:spcPct val="100000"/>
              </a:lnSpc>
              <a:spcBef>
                <a:spcPts val="0"/>
              </a:spcBef>
              <a:spcAft>
                <a:spcPts val="0"/>
              </a:spcAft>
              <a:buNone/>
            </a:pPr>
            <a:r>
              <a:rPr lang="en-GB" sz="700">
                <a:solidFill>
                  <a:srgbClr val="A31515"/>
                </a:solidFill>
                <a:latin typeface="IBM Plex Mono"/>
                <a:ea typeface="IBM Plex Mono"/>
                <a:cs typeface="IBM Plex Mono"/>
                <a:sym typeface="IBM Plex Mono"/>
              </a:rPr>
              <a:t>        </a:t>
            </a:r>
            <a:r>
              <a:rPr b="0" i="0" lang="en-GB" sz="700" u="none" cap="none" strike="noStrike">
                <a:solidFill>
                  <a:srgbClr val="A31515"/>
                </a:solidFill>
                <a:latin typeface="IBM Plex Mono"/>
                <a:ea typeface="IBM Plex Mono"/>
                <a:cs typeface="IBM Plex Mono"/>
                <a:sym typeface="IBM Plex Mono"/>
              </a:rPr>
              <a:t>"locationUserTimezone"</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451A5"/>
                </a:solidFill>
                <a:latin typeface="IBM Plex Mono"/>
                <a:ea typeface="IBM Plex Mono"/>
                <a:cs typeface="IBM Plex Mono"/>
                <a:sym typeface="IBM Plex Mono"/>
              </a:rPr>
              <a:t>"Australia/Sydney"</a:t>
            </a:r>
            <a:r>
              <a:rPr b="0" i="0" lang="en-GB" sz="700" u="none" cap="none" strike="noStrike">
                <a:solidFill>
                  <a:srgbClr val="000000"/>
                </a:solidFill>
                <a:latin typeface="IBM Plex Mono"/>
                <a:ea typeface="IBM Plex Mono"/>
                <a:cs typeface="IBM Plex Mono"/>
                <a:sym typeface="IBM Plex Mono"/>
              </a:rPr>
              <a:t>,</a:t>
            </a:r>
            <a:endParaRPr sz="1300"/>
          </a:p>
          <a:p>
            <a:pPr indent="0" lvl="0" marL="0" marR="0" rtl="0" algn="l">
              <a:lnSpc>
                <a:spcPct val="100000"/>
              </a:lnSpc>
              <a:spcBef>
                <a:spcPts val="0"/>
              </a:spcBef>
              <a:spcAft>
                <a:spcPts val="0"/>
              </a:spcAft>
              <a:buNone/>
            </a:pPr>
            <a:r>
              <a:rPr lang="en-GB" sz="700">
                <a:solidFill>
                  <a:srgbClr val="A31515"/>
                </a:solidFill>
                <a:latin typeface="IBM Plex Mono"/>
                <a:ea typeface="IBM Plex Mono"/>
                <a:cs typeface="IBM Plex Mono"/>
                <a:sym typeface="IBM Plex Mono"/>
              </a:rPr>
              <a:t>        </a:t>
            </a:r>
            <a:r>
              <a:rPr b="0" i="0" lang="en-GB" sz="700" u="none" cap="none" strike="noStrike">
                <a:solidFill>
                  <a:srgbClr val="A31515"/>
                </a:solidFill>
                <a:latin typeface="IBM Plex Mono"/>
                <a:ea typeface="IBM Plex Mono"/>
                <a:cs typeface="IBM Plex Mono"/>
                <a:sym typeface="IBM Plex Mono"/>
              </a:rPr>
              <a:t>"supportPhoneNumber"</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451A5"/>
                </a:solidFill>
                <a:latin typeface="IBM Plex Mono"/>
                <a:ea typeface="IBM Plex Mono"/>
                <a:cs typeface="IBM Plex Mono"/>
                <a:sym typeface="IBM Plex Mono"/>
              </a:rPr>
              <a:t>"3333333333"</a:t>
            </a:r>
            <a:r>
              <a:rPr b="0" i="0" lang="en-GB" sz="700" u="none" cap="none" strike="noStrike">
                <a:solidFill>
                  <a:srgbClr val="000000"/>
                </a:solidFill>
                <a:latin typeface="IBM Plex Mono"/>
                <a:ea typeface="IBM Plex Mono"/>
                <a:cs typeface="IBM Plex Mono"/>
                <a:sym typeface="IBM Plex Mono"/>
              </a:rPr>
              <a:t>,</a:t>
            </a:r>
            <a:endParaRPr sz="1300"/>
          </a:p>
          <a:p>
            <a:pPr indent="0" lvl="0" marL="0" marR="0" rtl="0" algn="l">
              <a:lnSpc>
                <a:spcPct val="100000"/>
              </a:lnSpc>
              <a:spcBef>
                <a:spcPts val="0"/>
              </a:spcBef>
              <a:spcAft>
                <a:spcPts val="0"/>
              </a:spcAft>
              <a:buNone/>
            </a:pPr>
            <a:r>
              <a:rPr lang="en-GB" sz="700">
                <a:solidFill>
                  <a:srgbClr val="A31515"/>
                </a:solidFill>
                <a:latin typeface="IBM Plex Mono"/>
                <a:ea typeface="IBM Plex Mono"/>
                <a:cs typeface="IBM Plex Mono"/>
                <a:sym typeface="IBM Plex Mono"/>
              </a:rPr>
              <a:t>        </a:t>
            </a:r>
            <a:r>
              <a:rPr b="0" i="0" lang="en-GB" sz="700" u="none" cap="none" strike="noStrike">
                <a:solidFill>
                  <a:srgbClr val="A31515"/>
                </a:solidFill>
                <a:latin typeface="IBM Plex Mono"/>
                <a:ea typeface="IBM Plex Mono"/>
                <a:cs typeface="IBM Plex Mono"/>
                <a:sym typeface="IBM Plex Mono"/>
              </a:rPr>
              <a:t>"name"</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451A5"/>
                </a:solidFill>
                <a:latin typeface="IBM Plex Mono"/>
                <a:ea typeface="IBM Plex Mono"/>
                <a:cs typeface="IBM Plex Mono"/>
                <a:sym typeface="IBM Plex Mono"/>
              </a:rPr>
              <a:t>"Chatswood Store"</a:t>
            </a:r>
            <a:r>
              <a:rPr b="0" i="0" lang="en-GB" sz="700" u="none" cap="none" strike="noStrike">
                <a:solidFill>
                  <a:srgbClr val="000000"/>
                </a:solidFill>
                <a:latin typeface="IBM Plex Mono"/>
                <a:ea typeface="IBM Plex Mono"/>
                <a:cs typeface="IBM Plex Mono"/>
                <a:sym typeface="IBM Plex Mono"/>
              </a:rPr>
              <a:t>,</a:t>
            </a:r>
            <a:endParaRPr sz="1300"/>
          </a:p>
          <a:p>
            <a:pPr indent="0" lvl="0" marL="0" marR="0" rtl="0" algn="l">
              <a:lnSpc>
                <a:spcPct val="100000"/>
              </a:lnSpc>
              <a:spcBef>
                <a:spcPts val="0"/>
              </a:spcBef>
              <a:spcAft>
                <a:spcPts val="0"/>
              </a:spcAft>
              <a:buNone/>
            </a:pPr>
            <a:r>
              <a:rPr lang="en-GB" sz="700">
                <a:solidFill>
                  <a:srgbClr val="A31515"/>
                </a:solidFill>
                <a:latin typeface="IBM Plex Mono"/>
                <a:ea typeface="IBM Plex Mono"/>
                <a:cs typeface="IBM Plex Mono"/>
                <a:sym typeface="IBM Plex Mono"/>
              </a:rPr>
              <a:t>        </a:t>
            </a:r>
            <a:r>
              <a:rPr b="0" i="0" lang="en-GB" sz="700" u="none" cap="none" strike="noStrike">
                <a:solidFill>
                  <a:srgbClr val="A31515"/>
                </a:solidFill>
                <a:latin typeface="IBM Plex Mono"/>
                <a:ea typeface="IBM Plex Mono"/>
                <a:cs typeface="IBM Plex Mono"/>
                <a:sym typeface="IBM Plex Mono"/>
              </a:rPr>
              <a:t>"type"</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451A5"/>
                </a:solidFill>
                <a:latin typeface="IBM Plex Mono"/>
                <a:ea typeface="IBM Plex Mono"/>
                <a:cs typeface="IBM Plex Mono"/>
                <a:sym typeface="IBM Plex Mono"/>
              </a:rPr>
              <a:t>"STORE"</a:t>
            </a:r>
            <a:r>
              <a:rPr b="0" i="0" lang="en-GB" sz="700" u="none" cap="none" strike="noStrike">
                <a:solidFill>
                  <a:srgbClr val="000000"/>
                </a:solidFill>
                <a:latin typeface="IBM Plex Mono"/>
                <a:ea typeface="IBM Plex Mono"/>
                <a:cs typeface="IBM Plex Mono"/>
                <a:sym typeface="IBM Plex Mono"/>
              </a:rPr>
              <a:t>,</a:t>
            </a:r>
            <a:endParaRPr sz="1300"/>
          </a:p>
          <a:p>
            <a:pPr indent="0" lvl="0" marL="0" marR="0" rtl="0" algn="l">
              <a:lnSpc>
                <a:spcPct val="100000"/>
              </a:lnSpc>
              <a:spcBef>
                <a:spcPts val="0"/>
              </a:spcBef>
              <a:spcAft>
                <a:spcPts val="0"/>
              </a:spcAft>
              <a:buNone/>
            </a:pPr>
            <a:r>
              <a:rPr lang="en-GB" sz="700">
                <a:solidFill>
                  <a:srgbClr val="A31515"/>
                </a:solidFill>
                <a:latin typeface="IBM Plex Mono"/>
                <a:ea typeface="IBM Plex Mono"/>
                <a:cs typeface="IBM Plex Mono"/>
                <a:sym typeface="IBM Plex Mono"/>
              </a:rPr>
              <a:t>        </a:t>
            </a:r>
            <a:r>
              <a:rPr b="0" i="0" lang="en-GB" sz="700" u="none" cap="none" strike="noStrike">
                <a:solidFill>
                  <a:srgbClr val="A31515"/>
                </a:solidFill>
                <a:latin typeface="IBM Plex Mono"/>
                <a:ea typeface="IBM Plex Mono"/>
                <a:cs typeface="IBM Plex Mono"/>
                <a:sym typeface="IBM Plex Mono"/>
              </a:rPr>
              <a:t>"addressCompanyName"</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451A5"/>
                </a:solidFill>
                <a:latin typeface="IBM Plex Mono"/>
                <a:ea typeface="IBM Plex Mono"/>
                <a:cs typeface="IBM Plex Mono"/>
                <a:sym typeface="IBM Plex Mono"/>
              </a:rPr>
              <a:t>"Chatswood Store 3"</a:t>
            </a:r>
            <a:r>
              <a:rPr b="0" i="0" lang="en-GB" sz="700" u="none" cap="none" strike="noStrike">
                <a:solidFill>
                  <a:srgbClr val="000000"/>
                </a:solidFill>
                <a:latin typeface="IBM Plex Mono"/>
                <a:ea typeface="IBM Plex Mono"/>
                <a:cs typeface="IBM Plex Mono"/>
                <a:sym typeface="IBM Plex Mono"/>
              </a:rPr>
              <a:t>,</a:t>
            </a:r>
            <a:endParaRPr sz="1300"/>
          </a:p>
          <a:p>
            <a:pPr indent="0" lvl="0" marL="0" marR="0" rtl="0" algn="l">
              <a:lnSpc>
                <a:spcPct val="100000"/>
              </a:lnSpc>
              <a:spcBef>
                <a:spcPts val="0"/>
              </a:spcBef>
              <a:spcAft>
                <a:spcPts val="0"/>
              </a:spcAft>
              <a:buNone/>
            </a:pPr>
            <a:r>
              <a:rPr lang="en-GB" sz="700">
                <a:solidFill>
                  <a:srgbClr val="A31515"/>
                </a:solidFill>
                <a:latin typeface="IBM Plex Mono"/>
                <a:ea typeface="IBM Plex Mono"/>
                <a:cs typeface="IBM Plex Mono"/>
                <a:sym typeface="IBM Plex Mono"/>
              </a:rPr>
              <a:t>        </a:t>
            </a:r>
            <a:r>
              <a:rPr b="0" i="0" lang="en-GB" sz="700" u="none" cap="none" strike="noStrike">
                <a:solidFill>
                  <a:srgbClr val="A31515"/>
                </a:solidFill>
                <a:latin typeface="IBM Plex Mono"/>
                <a:ea typeface="IBM Plex Mono"/>
                <a:cs typeface="IBM Plex Mono"/>
                <a:sym typeface="IBM Plex Mono"/>
              </a:rPr>
              <a:t>"addressStreet"</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451A5"/>
                </a:solidFill>
                <a:latin typeface="IBM Plex Mono"/>
                <a:ea typeface="IBM Plex Mono"/>
                <a:cs typeface="IBM Plex Mono"/>
                <a:sym typeface="IBM Plex Mono"/>
              </a:rPr>
              <a:t>"173 Victoria Ave"</a:t>
            </a:r>
            <a:r>
              <a:rPr b="0" i="0" lang="en-GB" sz="700" u="none" cap="none" strike="noStrike">
                <a:solidFill>
                  <a:srgbClr val="000000"/>
                </a:solidFill>
                <a:latin typeface="IBM Plex Mono"/>
                <a:ea typeface="IBM Plex Mono"/>
                <a:cs typeface="IBM Plex Mono"/>
                <a:sym typeface="IBM Plex Mono"/>
              </a:rPr>
              <a:t>,</a:t>
            </a:r>
            <a:endParaRPr sz="1300"/>
          </a:p>
          <a:p>
            <a:pPr indent="0" lvl="0" marL="0" marR="0" rtl="0" algn="l">
              <a:lnSpc>
                <a:spcPct val="100000"/>
              </a:lnSpc>
              <a:spcBef>
                <a:spcPts val="0"/>
              </a:spcBef>
              <a:spcAft>
                <a:spcPts val="0"/>
              </a:spcAft>
              <a:buNone/>
            </a:pPr>
            <a:r>
              <a:rPr lang="en-GB" sz="700">
                <a:solidFill>
                  <a:srgbClr val="A31515"/>
                </a:solidFill>
                <a:latin typeface="IBM Plex Mono"/>
                <a:ea typeface="IBM Plex Mono"/>
                <a:cs typeface="IBM Plex Mono"/>
                <a:sym typeface="IBM Plex Mono"/>
              </a:rPr>
              <a:t>        </a:t>
            </a:r>
            <a:r>
              <a:rPr b="0" i="0" lang="en-GB" sz="700" u="none" cap="none" strike="noStrike">
                <a:solidFill>
                  <a:srgbClr val="A31515"/>
                </a:solidFill>
                <a:latin typeface="IBM Plex Mono"/>
                <a:ea typeface="IBM Plex Mono"/>
                <a:cs typeface="IBM Plex Mono"/>
                <a:sym typeface="IBM Plex Mono"/>
              </a:rPr>
              <a:t>"addressCity"</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451A5"/>
                </a:solidFill>
                <a:latin typeface="IBM Plex Mono"/>
                <a:ea typeface="IBM Plex Mono"/>
                <a:cs typeface="IBM Plex Mono"/>
                <a:sym typeface="IBM Plex Mono"/>
              </a:rPr>
              <a:t>"Chatswood"</a:t>
            </a:r>
            <a:r>
              <a:rPr b="0" i="0" lang="en-GB" sz="700" u="none" cap="none" strike="noStrike">
                <a:solidFill>
                  <a:srgbClr val="000000"/>
                </a:solidFill>
                <a:latin typeface="IBM Plex Mono"/>
                <a:ea typeface="IBM Plex Mono"/>
                <a:cs typeface="IBM Plex Mono"/>
                <a:sym typeface="IBM Plex Mono"/>
              </a:rPr>
              <a:t>,</a:t>
            </a:r>
            <a:endParaRPr sz="1300"/>
          </a:p>
          <a:p>
            <a:pPr indent="0" lvl="0" marL="0" marR="0" rtl="0" algn="l">
              <a:lnSpc>
                <a:spcPct val="100000"/>
              </a:lnSpc>
              <a:spcBef>
                <a:spcPts val="0"/>
              </a:spcBef>
              <a:spcAft>
                <a:spcPts val="0"/>
              </a:spcAft>
              <a:buNone/>
            </a:pPr>
            <a:r>
              <a:rPr lang="en-GB" sz="700">
                <a:solidFill>
                  <a:srgbClr val="A31515"/>
                </a:solidFill>
                <a:latin typeface="IBM Plex Mono"/>
                <a:ea typeface="IBM Plex Mono"/>
                <a:cs typeface="IBM Plex Mono"/>
                <a:sym typeface="IBM Plex Mono"/>
              </a:rPr>
              <a:t>        </a:t>
            </a:r>
            <a:r>
              <a:rPr b="0" i="0" lang="en-GB" sz="700" u="none" cap="none" strike="noStrike">
                <a:solidFill>
                  <a:srgbClr val="A31515"/>
                </a:solidFill>
                <a:latin typeface="IBM Plex Mono"/>
                <a:ea typeface="IBM Plex Mono"/>
                <a:cs typeface="IBM Plex Mono"/>
                <a:sym typeface="IBM Plex Mono"/>
              </a:rPr>
              <a:t>"addressState"</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451A5"/>
                </a:solidFill>
                <a:latin typeface="IBM Plex Mono"/>
                <a:ea typeface="IBM Plex Mono"/>
                <a:cs typeface="IBM Plex Mono"/>
                <a:sym typeface="IBM Plex Mono"/>
              </a:rPr>
              <a:t>"NSW"</a:t>
            </a:r>
            <a:r>
              <a:rPr b="0" i="0" lang="en-GB" sz="700" u="none" cap="none" strike="noStrike">
                <a:solidFill>
                  <a:srgbClr val="000000"/>
                </a:solidFill>
                <a:latin typeface="IBM Plex Mono"/>
                <a:ea typeface="IBM Plex Mono"/>
                <a:cs typeface="IBM Plex Mono"/>
                <a:sym typeface="IBM Plex Mono"/>
              </a:rPr>
              <a:t>,</a:t>
            </a:r>
            <a:endParaRPr sz="1300"/>
          </a:p>
          <a:p>
            <a:pPr indent="0" lvl="0" marL="0" marR="0" rtl="0" algn="l">
              <a:lnSpc>
                <a:spcPct val="100000"/>
              </a:lnSpc>
              <a:spcBef>
                <a:spcPts val="0"/>
              </a:spcBef>
              <a:spcAft>
                <a:spcPts val="0"/>
              </a:spcAft>
              <a:buNone/>
            </a:pPr>
            <a:r>
              <a:rPr lang="en-GB" sz="700">
                <a:solidFill>
                  <a:srgbClr val="A31515"/>
                </a:solidFill>
                <a:latin typeface="IBM Plex Mono"/>
                <a:ea typeface="IBM Plex Mono"/>
                <a:cs typeface="IBM Plex Mono"/>
                <a:sym typeface="IBM Plex Mono"/>
              </a:rPr>
              <a:t>        </a:t>
            </a:r>
            <a:r>
              <a:rPr b="0" i="0" lang="en-GB" sz="700" u="none" cap="none" strike="noStrike">
                <a:solidFill>
                  <a:srgbClr val="A31515"/>
                </a:solidFill>
                <a:latin typeface="IBM Plex Mono"/>
                <a:ea typeface="IBM Plex Mono"/>
                <a:cs typeface="IBM Plex Mono"/>
                <a:sym typeface="IBM Plex Mono"/>
              </a:rPr>
              <a:t>"addressRegion"</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451A5"/>
                </a:solidFill>
                <a:latin typeface="IBM Plex Mono"/>
                <a:ea typeface="IBM Plex Mono"/>
                <a:cs typeface="IBM Plex Mono"/>
                <a:sym typeface="IBM Plex Mono"/>
              </a:rPr>
              <a:t>"Region1"</a:t>
            </a:r>
            <a:r>
              <a:rPr b="0" i="0" lang="en-GB" sz="700" u="none" cap="none" strike="noStrike">
                <a:solidFill>
                  <a:srgbClr val="000000"/>
                </a:solidFill>
                <a:latin typeface="IBM Plex Mono"/>
                <a:ea typeface="IBM Plex Mono"/>
                <a:cs typeface="IBM Plex Mono"/>
                <a:sym typeface="IBM Plex Mono"/>
              </a:rPr>
              <a:t>,</a:t>
            </a:r>
            <a:endParaRPr sz="1300"/>
          </a:p>
          <a:p>
            <a:pPr indent="0" lvl="0" marL="0" marR="0" rtl="0" algn="l">
              <a:lnSpc>
                <a:spcPct val="100000"/>
              </a:lnSpc>
              <a:spcBef>
                <a:spcPts val="0"/>
              </a:spcBef>
              <a:spcAft>
                <a:spcPts val="0"/>
              </a:spcAft>
              <a:buNone/>
            </a:pPr>
            <a:r>
              <a:rPr lang="en-GB" sz="700">
                <a:solidFill>
                  <a:srgbClr val="A31515"/>
                </a:solidFill>
                <a:latin typeface="IBM Plex Mono"/>
                <a:ea typeface="IBM Plex Mono"/>
                <a:cs typeface="IBM Plex Mono"/>
                <a:sym typeface="IBM Plex Mono"/>
              </a:rPr>
              <a:t>        </a:t>
            </a:r>
            <a:r>
              <a:rPr b="0" i="0" lang="en-GB" sz="700" u="none" cap="none" strike="noStrike">
                <a:solidFill>
                  <a:srgbClr val="A31515"/>
                </a:solidFill>
                <a:latin typeface="IBM Plex Mono"/>
                <a:ea typeface="IBM Plex Mono"/>
                <a:cs typeface="IBM Plex Mono"/>
                <a:sym typeface="IBM Plex Mono"/>
              </a:rPr>
              <a:t>"addressPostcode"</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451A5"/>
                </a:solidFill>
                <a:latin typeface="IBM Plex Mono"/>
                <a:ea typeface="IBM Plex Mono"/>
                <a:cs typeface="IBM Plex Mono"/>
                <a:sym typeface="IBM Plex Mono"/>
              </a:rPr>
              <a:t>"2067"</a:t>
            </a:r>
            <a:r>
              <a:rPr b="0" i="0" lang="en-GB" sz="700" u="none" cap="none" strike="noStrike">
                <a:solidFill>
                  <a:srgbClr val="000000"/>
                </a:solidFill>
                <a:latin typeface="IBM Plex Mono"/>
                <a:ea typeface="IBM Plex Mono"/>
                <a:cs typeface="IBM Plex Mono"/>
                <a:sym typeface="IBM Plex Mono"/>
              </a:rPr>
              <a:t>,</a:t>
            </a:r>
            <a:endParaRPr sz="1300"/>
          </a:p>
          <a:p>
            <a:pPr indent="0" lvl="0" marL="0" marR="0" rtl="0" algn="l">
              <a:lnSpc>
                <a:spcPct val="100000"/>
              </a:lnSpc>
              <a:spcBef>
                <a:spcPts val="0"/>
              </a:spcBef>
              <a:spcAft>
                <a:spcPts val="0"/>
              </a:spcAft>
              <a:buNone/>
            </a:pPr>
            <a:r>
              <a:rPr lang="en-GB" sz="700">
                <a:solidFill>
                  <a:srgbClr val="A31515"/>
                </a:solidFill>
                <a:latin typeface="IBM Plex Mono"/>
                <a:ea typeface="IBM Plex Mono"/>
                <a:cs typeface="IBM Plex Mono"/>
                <a:sym typeface="IBM Plex Mono"/>
              </a:rPr>
              <a:t>        </a:t>
            </a:r>
            <a:r>
              <a:rPr b="0" i="0" lang="en-GB" sz="700" u="none" cap="none" strike="noStrike">
                <a:solidFill>
                  <a:srgbClr val="A31515"/>
                </a:solidFill>
                <a:latin typeface="IBM Plex Mono"/>
                <a:ea typeface="IBM Plex Mono"/>
                <a:cs typeface="IBM Plex Mono"/>
                <a:sym typeface="IBM Plex Mono"/>
              </a:rPr>
              <a:t>"addressCountry"</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451A5"/>
                </a:solidFill>
                <a:latin typeface="IBM Plex Mono"/>
                <a:ea typeface="IBM Plex Mono"/>
                <a:cs typeface="IBM Plex Mono"/>
                <a:sym typeface="IBM Plex Mono"/>
              </a:rPr>
              <a:t>"Australia"</a:t>
            </a:r>
            <a:r>
              <a:rPr b="0" i="0" lang="en-GB" sz="700" u="none" cap="none" strike="noStrike">
                <a:solidFill>
                  <a:srgbClr val="000000"/>
                </a:solidFill>
                <a:latin typeface="IBM Plex Mono"/>
                <a:ea typeface="IBM Plex Mono"/>
                <a:cs typeface="IBM Plex Mono"/>
                <a:sym typeface="IBM Plex Mono"/>
              </a:rPr>
              <a:t>,</a:t>
            </a:r>
            <a:endParaRPr sz="1300"/>
          </a:p>
          <a:p>
            <a:pPr indent="0" lvl="0" marL="0" marR="0" rtl="0" algn="l">
              <a:lnSpc>
                <a:spcPct val="100000"/>
              </a:lnSpc>
              <a:spcBef>
                <a:spcPts val="0"/>
              </a:spcBef>
              <a:spcAft>
                <a:spcPts val="0"/>
              </a:spcAft>
              <a:buNone/>
            </a:pPr>
            <a:r>
              <a:rPr lang="en-GB" sz="700">
                <a:solidFill>
                  <a:srgbClr val="A31515"/>
                </a:solidFill>
                <a:latin typeface="IBM Plex Mono"/>
                <a:ea typeface="IBM Plex Mono"/>
                <a:cs typeface="IBM Plex Mono"/>
                <a:sym typeface="IBM Plex Mono"/>
              </a:rPr>
              <a:t>        </a:t>
            </a:r>
            <a:r>
              <a:rPr b="0" i="0" lang="en-GB" sz="700" u="none" cap="none" strike="noStrike">
                <a:solidFill>
                  <a:srgbClr val="A31515"/>
                </a:solidFill>
                <a:latin typeface="IBM Plex Mono"/>
                <a:ea typeface="IBM Plex Mono"/>
                <a:cs typeface="IBM Plex Mono"/>
                <a:sym typeface="IBM Plex Mono"/>
              </a:rPr>
              <a:t>"addressLatitude"</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98658"/>
                </a:solidFill>
                <a:latin typeface="IBM Plex Mono"/>
                <a:ea typeface="IBM Plex Mono"/>
                <a:cs typeface="IBM Plex Mono"/>
                <a:sym typeface="IBM Plex Mono"/>
              </a:rPr>
              <a:t>-33.7929487</a:t>
            </a:r>
            <a:r>
              <a:rPr b="0" i="0" lang="en-GB" sz="700" u="none" cap="none" strike="noStrike">
                <a:solidFill>
                  <a:srgbClr val="000000"/>
                </a:solidFill>
                <a:latin typeface="IBM Plex Mono"/>
                <a:ea typeface="IBM Plex Mono"/>
                <a:cs typeface="IBM Plex Mono"/>
                <a:sym typeface="IBM Plex Mono"/>
              </a:rPr>
              <a:t>,</a:t>
            </a:r>
            <a:endParaRPr sz="1300"/>
          </a:p>
          <a:p>
            <a:pPr indent="0" lvl="0" marL="0" marR="0" rtl="0" algn="l">
              <a:lnSpc>
                <a:spcPct val="100000"/>
              </a:lnSpc>
              <a:spcBef>
                <a:spcPts val="0"/>
              </a:spcBef>
              <a:spcAft>
                <a:spcPts val="0"/>
              </a:spcAft>
              <a:buNone/>
            </a:pPr>
            <a:r>
              <a:rPr lang="en-GB" sz="700">
                <a:solidFill>
                  <a:srgbClr val="A31515"/>
                </a:solidFill>
                <a:latin typeface="IBM Plex Mono"/>
                <a:ea typeface="IBM Plex Mono"/>
                <a:cs typeface="IBM Plex Mono"/>
                <a:sym typeface="IBM Plex Mono"/>
              </a:rPr>
              <a:t>        </a:t>
            </a:r>
            <a:r>
              <a:rPr b="0" i="0" lang="en-GB" sz="700" u="none" cap="none" strike="noStrike">
                <a:solidFill>
                  <a:srgbClr val="A31515"/>
                </a:solidFill>
                <a:latin typeface="IBM Plex Mono"/>
                <a:ea typeface="IBM Plex Mono"/>
                <a:cs typeface="IBM Plex Mono"/>
                <a:sym typeface="IBM Plex Mono"/>
              </a:rPr>
              <a:t>"addressLongitude"</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98658"/>
                </a:solidFill>
                <a:latin typeface="IBM Plex Mono"/>
                <a:ea typeface="IBM Plex Mono"/>
                <a:cs typeface="IBM Plex Mono"/>
                <a:sym typeface="IBM Plex Mono"/>
              </a:rPr>
              <a:t>151.1933544</a:t>
            </a:r>
            <a:r>
              <a:rPr b="0" i="0" lang="en-GB" sz="700" u="none" cap="none" strike="noStrike">
                <a:solidFill>
                  <a:srgbClr val="000000"/>
                </a:solidFill>
                <a:latin typeface="IBM Plex Mono"/>
                <a:ea typeface="IBM Plex Mono"/>
                <a:cs typeface="IBM Plex Mono"/>
                <a:sym typeface="IBM Plex Mono"/>
              </a:rPr>
              <a:t>,</a:t>
            </a:r>
            <a:endParaRPr sz="1300"/>
          </a:p>
          <a:p>
            <a:pPr indent="0" lvl="0" marL="0" marR="0" rtl="0" algn="l">
              <a:lnSpc>
                <a:spcPct val="100000"/>
              </a:lnSpc>
              <a:spcBef>
                <a:spcPts val="0"/>
              </a:spcBef>
              <a:spcAft>
                <a:spcPts val="0"/>
              </a:spcAft>
              <a:buNone/>
            </a:pPr>
            <a:r>
              <a:rPr lang="en-GB" sz="700">
                <a:solidFill>
                  <a:srgbClr val="A31515"/>
                </a:solidFill>
                <a:latin typeface="IBM Plex Mono"/>
                <a:ea typeface="IBM Plex Mono"/>
                <a:cs typeface="IBM Plex Mono"/>
                <a:sym typeface="IBM Plex Mono"/>
              </a:rPr>
              <a:t>        </a:t>
            </a:r>
            <a:r>
              <a:rPr b="0" i="0" lang="en-GB" sz="700" u="none" cap="none" strike="noStrike">
                <a:solidFill>
                  <a:srgbClr val="A31515"/>
                </a:solidFill>
                <a:latin typeface="IBM Plex Mono"/>
                <a:ea typeface="IBM Plex Mono"/>
                <a:cs typeface="IBM Plex Mono"/>
                <a:sym typeface="IBM Plex Mono"/>
              </a:rPr>
              <a:t>"addressTimeZone"</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451A5"/>
                </a:solidFill>
                <a:latin typeface="IBM Plex Mono"/>
                <a:ea typeface="IBM Plex Mono"/>
                <a:cs typeface="IBM Plex Mono"/>
                <a:sym typeface="IBM Plex Mono"/>
              </a:rPr>
              <a:t>"Australia/Sydney"</a:t>
            </a:r>
            <a:r>
              <a:rPr b="0" i="0" lang="en-GB" sz="700" u="none" cap="none" strike="noStrike">
                <a:solidFill>
                  <a:srgbClr val="000000"/>
                </a:solidFill>
                <a:latin typeface="IBM Plex Mono"/>
                <a:ea typeface="IBM Plex Mono"/>
                <a:cs typeface="IBM Plex Mono"/>
                <a:sym typeface="IBM Plex Mono"/>
              </a:rPr>
              <a:t>,</a:t>
            </a:r>
            <a:endParaRPr sz="1300"/>
          </a:p>
          <a:p>
            <a:pPr indent="0" lvl="0" marL="0" marR="0" rtl="0" algn="l">
              <a:lnSpc>
                <a:spcPct val="100000"/>
              </a:lnSpc>
              <a:spcBef>
                <a:spcPts val="0"/>
              </a:spcBef>
              <a:spcAft>
                <a:spcPts val="0"/>
              </a:spcAft>
              <a:buNone/>
            </a:pPr>
            <a:r>
              <a:rPr lang="en-GB" sz="700">
                <a:solidFill>
                  <a:srgbClr val="A31515"/>
                </a:solidFill>
                <a:latin typeface="IBM Plex Mono"/>
                <a:ea typeface="IBM Plex Mono"/>
                <a:cs typeface="IBM Plex Mono"/>
                <a:sym typeface="IBM Plex Mono"/>
              </a:rPr>
              <a:t>        </a:t>
            </a:r>
            <a:r>
              <a:rPr b="0" i="0" lang="en-GB" sz="700" u="none" cap="none" strike="noStrike">
                <a:solidFill>
                  <a:srgbClr val="A31515"/>
                </a:solidFill>
                <a:latin typeface="IBM Plex Mono"/>
                <a:ea typeface="IBM Plex Mono"/>
                <a:cs typeface="IBM Plex Mono"/>
                <a:sym typeface="IBM Plex Mono"/>
              </a:rPr>
              <a:t>"allHours"</a:t>
            </a:r>
            <a:r>
              <a:rPr b="0" i="0" lang="en-GB" sz="700" u="none" cap="none" strike="noStrike">
                <a:solidFill>
                  <a:srgbClr val="000000"/>
                </a:solidFill>
                <a:latin typeface="IBM Plex Mono"/>
                <a:ea typeface="IBM Plex Mono"/>
                <a:cs typeface="IBM Plex Mono"/>
                <a:sym typeface="IBM Plex Mono"/>
              </a:rPr>
              <a:t>: </a:t>
            </a:r>
            <a:r>
              <a:rPr b="1" i="0" lang="en-GB" sz="700" u="none" cap="none" strike="noStrike">
                <a:solidFill>
                  <a:srgbClr val="0451A5"/>
                </a:solidFill>
                <a:latin typeface="IBM Plex Mono"/>
                <a:ea typeface="IBM Plex Mono"/>
                <a:cs typeface="IBM Plex Mono"/>
                <a:sym typeface="IBM Plex Mono"/>
              </a:rPr>
              <a:t>true</a:t>
            </a:r>
            <a:r>
              <a:rPr b="0" i="0" lang="en-GB" sz="700" u="none" cap="none" strike="noStrike">
                <a:solidFill>
                  <a:srgbClr val="000000"/>
                </a:solidFill>
                <a:latin typeface="IBM Plex Mono"/>
                <a:ea typeface="IBM Plex Mono"/>
                <a:cs typeface="IBM Plex Mono"/>
                <a:sym typeface="IBM Plex Mono"/>
              </a:rPr>
              <a:t>,</a:t>
            </a:r>
            <a:endParaRPr sz="1300"/>
          </a:p>
          <a:p>
            <a:pPr indent="0" lvl="0" marL="0" marR="0" rtl="0" algn="l">
              <a:lnSpc>
                <a:spcPct val="100000"/>
              </a:lnSpc>
              <a:spcBef>
                <a:spcPts val="0"/>
              </a:spcBef>
              <a:spcAft>
                <a:spcPts val="0"/>
              </a:spcAft>
              <a:buNone/>
            </a:pPr>
            <a:r>
              <a:rPr lang="en-GB" sz="700">
                <a:solidFill>
                  <a:srgbClr val="A31515"/>
                </a:solidFill>
                <a:latin typeface="IBM Plex Mono"/>
                <a:ea typeface="IBM Plex Mono"/>
                <a:cs typeface="IBM Plex Mono"/>
                <a:sym typeface="IBM Plex Mono"/>
              </a:rPr>
              <a:t>        </a:t>
            </a:r>
            <a:r>
              <a:rPr b="0" i="0" lang="en-GB" sz="700" u="none" cap="none" strike="noStrike">
                <a:solidFill>
                  <a:srgbClr val="A31515"/>
                </a:solidFill>
                <a:latin typeface="IBM Plex Mono"/>
                <a:ea typeface="IBM Plex Mono"/>
                <a:cs typeface="IBM Plex Mono"/>
                <a:sym typeface="IBM Plex Mono"/>
              </a:rPr>
              <a:t>"monStart"</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98658"/>
                </a:solidFill>
                <a:latin typeface="IBM Plex Mono"/>
                <a:ea typeface="IBM Plex Mono"/>
                <a:cs typeface="IBM Plex Mono"/>
                <a:sym typeface="IBM Plex Mono"/>
              </a:rPr>
              <a:t>800</a:t>
            </a:r>
            <a:r>
              <a:rPr b="0" i="0" lang="en-GB" sz="700" u="none" cap="none" strike="noStrike">
                <a:solidFill>
                  <a:srgbClr val="000000"/>
                </a:solidFill>
                <a:latin typeface="IBM Plex Mono"/>
                <a:ea typeface="IBM Plex Mono"/>
                <a:cs typeface="IBM Plex Mono"/>
                <a:sym typeface="IBM Plex Mono"/>
              </a:rPr>
              <a:t>,</a:t>
            </a:r>
            <a:endParaRPr sz="1300"/>
          </a:p>
          <a:p>
            <a:pPr indent="0" lvl="0" marL="0" marR="0" rtl="0" algn="l">
              <a:lnSpc>
                <a:spcPct val="100000"/>
              </a:lnSpc>
              <a:spcBef>
                <a:spcPts val="0"/>
              </a:spcBef>
              <a:spcAft>
                <a:spcPts val="0"/>
              </a:spcAft>
              <a:buNone/>
            </a:pPr>
            <a:r>
              <a:rPr lang="en-GB" sz="700">
                <a:solidFill>
                  <a:srgbClr val="A31515"/>
                </a:solidFill>
                <a:latin typeface="IBM Plex Mono"/>
                <a:ea typeface="IBM Plex Mono"/>
                <a:cs typeface="IBM Plex Mono"/>
                <a:sym typeface="IBM Plex Mono"/>
              </a:rPr>
              <a:t>        </a:t>
            </a:r>
            <a:r>
              <a:rPr b="0" i="0" lang="en-GB" sz="700" u="none" cap="none" strike="noStrike">
                <a:solidFill>
                  <a:srgbClr val="A31515"/>
                </a:solidFill>
                <a:latin typeface="IBM Plex Mono"/>
                <a:ea typeface="IBM Plex Mono"/>
                <a:cs typeface="IBM Plex Mono"/>
                <a:sym typeface="IBM Plex Mono"/>
              </a:rPr>
              <a:t>"monEnd"</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98658"/>
                </a:solidFill>
                <a:latin typeface="IBM Plex Mono"/>
                <a:ea typeface="IBM Plex Mono"/>
                <a:cs typeface="IBM Plex Mono"/>
                <a:sym typeface="IBM Plex Mono"/>
              </a:rPr>
              <a:t>1800</a:t>
            </a:r>
            <a:r>
              <a:rPr b="0" i="0" lang="en-GB" sz="700" u="none" cap="none" strike="noStrike">
                <a:solidFill>
                  <a:srgbClr val="000000"/>
                </a:solidFill>
                <a:latin typeface="IBM Plex Mono"/>
                <a:ea typeface="IBM Plex Mono"/>
                <a:cs typeface="IBM Plex Mono"/>
                <a:sym typeface="IBM Plex Mono"/>
              </a:rPr>
              <a:t>,</a:t>
            </a:r>
            <a:endParaRPr b="0" i="0" sz="700" u="none" cap="none" strike="noStrike">
              <a:solidFill>
                <a:srgbClr val="000000"/>
              </a:solidFill>
              <a:latin typeface="IBM Plex Mono"/>
              <a:ea typeface="IBM Plex Mono"/>
              <a:cs typeface="IBM Plex Mono"/>
              <a:sym typeface="IBM Plex Mono"/>
            </a:endParaRPr>
          </a:p>
          <a:p>
            <a:pPr indent="0" lvl="0" marL="0" rtl="0" algn="l">
              <a:spcBef>
                <a:spcPts val="0"/>
              </a:spcBef>
              <a:spcAft>
                <a:spcPts val="0"/>
              </a:spcAft>
              <a:buClr>
                <a:schemeClr val="dk1"/>
              </a:buClr>
              <a:buFont typeface="Arial"/>
              <a:buNone/>
            </a:pPr>
            <a:r>
              <a:rPr lang="en-GB" sz="700">
                <a:solidFill>
                  <a:srgbClr val="A31515"/>
                </a:solidFill>
                <a:latin typeface="IBM Plex Mono"/>
                <a:ea typeface="IBM Plex Mono"/>
                <a:cs typeface="IBM Plex Mono"/>
                <a:sym typeface="IBM Plex Mono"/>
              </a:rPr>
              <a:t>        …</a:t>
            </a:r>
            <a:endParaRPr sz="700">
              <a:latin typeface="IBM Plex Mono"/>
              <a:ea typeface="IBM Plex Mono"/>
              <a:cs typeface="IBM Plex Mono"/>
              <a:sym typeface="IBM Plex Mono"/>
            </a:endParaRPr>
          </a:p>
          <a:p>
            <a:pPr indent="0" lvl="0" marL="0" marR="0" rtl="0" algn="l">
              <a:lnSpc>
                <a:spcPct val="100000"/>
              </a:lnSpc>
              <a:spcBef>
                <a:spcPts val="0"/>
              </a:spcBef>
              <a:spcAft>
                <a:spcPts val="0"/>
              </a:spcAft>
              <a:buNone/>
            </a:pPr>
            <a:r>
              <a:rPr lang="en-GB" sz="700">
                <a:solidFill>
                  <a:srgbClr val="A31515"/>
                </a:solidFill>
                <a:latin typeface="IBM Plex Mono"/>
                <a:ea typeface="IBM Plex Mono"/>
                <a:cs typeface="IBM Plex Mono"/>
                <a:sym typeface="IBM Plex Mono"/>
              </a:rPr>
              <a:t>        </a:t>
            </a:r>
            <a:r>
              <a:rPr b="0" i="0" lang="en-GB" sz="700" u="none" cap="none" strike="noStrike">
                <a:solidFill>
                  <a:srgbClr val="A31515"/>
                </a:solidFill>
                <a:latin typeface="IBM Plex Mono"/>
                <a:ea typeface="IBM Plex Mono"/>
                <a:cs typeface="IBM Plex Mono"/>
                <a:sym typeface="IBM Plex Mono"/>
              </a:rPr>
              <a:t>"sunStart"</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98658"/>
                </a:solidFill>
                <a:latin typeface="IBM Plex Mono"/>
                <a:ea typeface="IBM Plex Mono"/>
                <a:cs typeface="IBM Plex Mono"/>
                <a:sym typeface="IBM Plex Mono"/>
              </a:rPr>
              <a:t>800</a:t>
            </a:r>
            <a:r>
              <a:rPr b="0" i="0" lang="en-GB" sz="700" u="none" cap="none" strike="noStrike">
                <a:solidFill>
                  <a:srgbClr val="000000"/>
                </a:solidFill>
                <a:latin typeface="IBM Plex Mono"/>
                <a:ea typeface="IBM Plex Mono"/>
                <a:cs typeface="IBM Plex Mono"/>
                <a:sym typeface="IBM Plex Mono"/>
              </a:rPr>
              <a:t>,</a:t>
            </a:r>
            <a:endParaRPr sz="1300"/>
          </a:p>
          <a:p>
            <a:pPr indent="0" lvl="0" marL="0" marR="0" rtl="0" algn="l">
              <a:lnSpc>
                <a:spcPct val="100000"/>
              </a:lnSpc>
              <a:spcBef>
                <a:spcPts val="0"/>
              </a:spcBef>
              <a:spcAft>
                <a:spcPts val="0"/>
              </a:spcAft>
              <a:buNone/>
            </a:pPr>
            <a:r>
              <a:rPr lang="en-GB" sz="700">
                <a:solidFill>
                  <a:srgbClr val="A31515"/>
                </a:solidFill>
                <a:latin typeface="IBM Plex Mono"/>
                <a:ea typeface="IBM Plex Mono"/>
                <a:cs typeface="IBM Plex Mono"/>
                <a:sym typeface="IBM Plex Mono"/>
              </a:rPr>
              <a:t>        </a:t>
            </a:r>
            <a:r>
              <a:rPr b="0" i="0" lang="en-GB" sz="700" u="none" cap="none" strike="noStrike">
                <a:solidFill>
                  <a:srgbClr val="A31515"/>
                </a:solidFill>
                <a:latin typeface="IBM Plex Mono"/>
                <a:ea typeface="IBM Plex Mono"/>
                <a:cs typeface="IBM Plex Mono"/>
                <a:sym typeface="IBM Plex Mono"/>
              </a:rPr>
              <a:t>"sunEnd"</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98658"/>
                </a:solidFill>
                <a:latin typeface="IBM Plex Mono"/>
                <a:ea typeface="IBM Plex Mono"/>
                <a:cs typeface="IBM Plex Mono"/>
                <a:sym typeface="IBM Plex Mono"/>
              </a:rPr>
              <a:t>1800</a:t>
            </a:r>
            <a:r>
              <a:rPr b="0" i="0" lang="en-GB" sz="700" u="none" cap="none" strike="noStrike">
                <a:solidFill>
                  <a:srgbClr val="000000"/>
                </a:solidFill>
                <a:latin typeface="IBM Plex Mono"/>
                <a:ea typeface="IBM Plex Mono"/>
                <a:cs typeface="IBM Plex Mono"/>
                <a:sym typeface="IBM Plex Mono"/>
              </a:rPr>
              <a:t>,</a:t>
            </a:r>
            <a:endParaRPr sz="1300"/>
          </a:p>
          <a:p>
            <a:pPr indent="0" lvl="0" marL="0" marR="0" rtl="0" algn="l">
              <a:lnSpc>
                <a:spcPct val="100000"/>
              </a:lnSpc>
              <a:spcBef>
                <a:spcPts val="0"/>
              </a:spcBef>
              <a:spcAft>
                <a:spcPts val="0"/>
              </a:spcAft>
              <a:buNone/>
            </a:pPr>
            <a:r>
              <a:rPr lang="en-GB" sz="700">
                <a:solidFill>
                  <a:srgbClr val="A31515"/>
                </a:solidFill>
                <a:latin typeface="IBM Plex Mono"/>
                <a:ea typeface="IBM Plex Mono"/>
                <a:cs typeface="IBM Plex Mono"/>
                <a:sym typeface="IBM Plex Mono"/>
              </a:rPr>
              <a:t>        </a:t>
            </a:r>
            <a:r>
              <a:rPr b="0" i="0" lang="en-GB" sz="700" u="none" cap="none" strike="noStrike">
                <a:solidFill>
                  <a:srgbClr val="A31515"/>
                </a:solidFill>
                <a:latin typeface="IBM Plex Mono"/>
                <a:ea typeface="IBM Plex Mono"/>
                <a:cs typeface="IBM Plex Mono"/>
                <a:sym typeface="IBM Plex Mono"/>
              </a:rPr>
              <a:t>"networkRefs"</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451A5"/>
                </a:solidFill>
                <a:latin typeface="IBM Plex Mono"/>
                <a:ea typeface="IBM Plex Mono"/>
                <a:cs typeface="IBM Plex Mono"/>
                <a:sym typeface="IBM Plex Mono"/>
              </a:rPr>
              <a:t>"BASE"</a:t>
            </a:r>
            <a:r>
              <a:rPr b="0" i="0" lang="en-GB" sz="700" u="none" cap="none" strike="noStrike">
                <a:solidFill>
                  <a:srgbClr val="000000"/>
                </a:solidFill>
                <a:latin typeface="IBM Plex Mono"/>
                <a:ea typeface="IBM Plex Mono"/>
                <a:cs typeface="IBM Plex Mono"/>
                <a:sym typeface="IBM Plex Mono"/>
              </a:rPr>
              <a:t>,</a:t>
            </a:r>
            <a:r>
              <a:rPr b="0" i="0" lang="en-GB" sz="700" u="none" cap="none" strike="noStrike">
                <a:solidFill>
                  <a:srgbClr val="0451A5"/>
                </a:solidFill>
                <a:latin typeface="IBM Plex Mono"/>
                <a:ea typeface="IBM Plex Mono"/>
                <a:cs typeface="IBM Plex Mono"/>
                <a:sym typeface="IBM Plex Mono"/>
              </a:rPr>
              <a:t>"SYD_CC"</a:t>
            </a:r>
            <a:r>
              <a:rPr b="0" i="0" lang="en-GB" sz="700" u="none" cap="none" strike="noStrike">
                <a:solidFill>
                  <a:srgbClr val="000000"/>
                </a:solidFill>
                <a:latin typeface="IBM Plex Mono"/>
                <a:ea typeface="IBM Plex Mono"/>
                <a:cs typeface="IBM Plex Mono"/>
                <a:sym typeface="IBM Plex Mono"/>
              </a:rPr>
              <a:t>],</a:t>
            </a:r>
            <a:endParaRPr sz="1300"/>
          </a:p>
          <a:p>
            <a:pPr indent="0" lvl="0" marL="0" marR="0" rtl="0" algn="l">
              <a:lnSpc>
                <a:spcPct val="100000"/>
              </a:lnSpc>
              <a:spcBef>
                <a:spcPts val="0"/>
              </a:spcBef>
              <a:spcAft>
                <a:spcPts val="0"/>
              </a:spcAft>
              <a:buNone/>
            </a:pPr>
            <a:r>
              <a:rPr lang="en-GB" sz="700">
                <a:solidFill>
                  <a:srgbClr val="A31515"/>
                </a:solidFill>
                <a:latin typeface="IBM Plex Mono"/>
                <a:ea typeface="IBM Plex Mono"/>
                <a:cs typeface="IBM Plex Mono"/>
                <a:sym typeface="IBM Plex Mono"/>
              </a:rPr>
              <a:t>        </a:t>
            </a:r>
            <a:r>
              <a:rPr b="0" i="0" lang="en-GB" sz="700" u="none" cap="none" strike="noStrike">
                <a:solidFill>
                  <a:srgbClr val="A31515"/>
                </a:solidFill>
                <a:latin typeface="IBM Plex Mono"/>
                <a:ea typeface="IBM Plex Mono"/>
                <a:cs typeface="IBM Plex Mono"/>
                <a:sym typeface="IBM Plex Mono"/>
              </a:rPr>
              <a:t>"attributes"</a:t>
            </a:r>
            <a:r>
              <a:rPr b="0" i="0" lang="en-GB" sz="700" u="none" cap="none" strike="noStrike">
                <a:solidFill>
                  <a:srgbClr val="000000"/>
                </a:solidFill>
                <a:latin typeface="IBM Plex Mono"/>
                <a:ea typeface="IBM Plex Mono"/>
                <a:cs typeface="IBM Plex Mono"/>
                <a:sym typeface="IBM Plex Mono"/>
              </a:rPr>
              <a:t>:[</a:t>
            </a:r>
            <a:endParaRPr sz="1300"/>
          </a:p>
          <a:p>
            <a:pPr indent="0" lvl="0" marL="0" marR="0" rtl="0" algn="l">
              <a:lnSpc>
                <a:spcPct val="100000"/>
              </a:lnSpc>
              <a:spcBef>
                <a:spcPts val="0"/>
              </a:spcBef>
              <a:spcAft>
                <a:spcPts val="0"/>
              </a:spcAft>
              <a:buNone/>
            </a:pPr>
            <a:r>
              <a:rPr lang="en-GB" sz="700">
                <a:solidFill>
                  <a:srgbClr val="A31515"/>
                </a:solidFill>
                <a:latin typeface="IBM Plex Mono"/>
                <a:ea typeface="IBM Plex Mono"/>
                <a:cs typeface="IBM Plex Mono"/>
                <a:sym typeface="IBM Plex Mono"/>
              </a:rPr>
              <a:t>            </a:t>
            </a:r>
            <a:r>
              <a:rPr b="0" i="0" lang="en-GB" sz="700" u="none" cap="none" strike="noStrike">
                <a:solidFill>
                  <a:srgbClr val="000000"/>
                </a:solidFill>
                <a:latin typeface="IBM Plex Mono"/>
                <a:ea typeface="IBM Plex Mono"/>
                <a:cs typeface="IBM Plex Mono"/>
                <a:sym typeface="IBM Plex Mono"/>
              </a:rPr>
              <a:t>{</a:t>
            </a:r>
            <a:endParaRPr sz="1300"/>
          </a:p>
          <a:p>
            <a:pPr indent="0" lvl="0" marL="0" marR="0" rtl="0" algn="l">
              <a:lnSpc>
                <a:spcPct val="100000"/>
              </a:lnSpc>
              <a:spcBef>
                <a:spcPts val="0"/>
              </a:spcBef>
              <a:spcAft>
                <a:spcPts val="0"/>
              </a:spcAft>
              <a:buNone/>
            </a:pPr>
            <a:r>
              <a:rPr lang="en-GB" sz="700">
                <a:solidFill>
                  <a:srgbClr val="A31515"/>
                </a:solidFill>
                <a:latin typeface="IBM Plex Mono"/>
                <a:ea typeface="IBM Plex Mono"/>
                <a:cs typeface="IBM Plex Mono"/>
                <a:sym typeface="IBM Plex Mono"/>
              </a:rPr>
              <a:t>                </a:t>
            </a:r>
            <a:r>
              <a:rPr b="0" i="0" lang="en-GB" sz="700" u="none" cap="none" strike="noStrike">
                <a:solidFill>
                  <a:srgbClr val="A31515"/>
                </a:solidFill>
                <a:latin typeface="IBM Plex Mono"/>
                <a:ea typeface="IBM Plex Mono"/>
                <a:cs typeface="IBM Plex Mono"/>
                <a:sym typeface="IBM Plex Mono"/>
              </a:rPr>
              <a:t>"name"</a:t>
            </a:r>
            <a:r>
              <a:rPr b="0" i="0" lang="en-GB" sz="700" u="none" cap="none" strike="noStrike">
                <a:solidFill>
                  <a:srgbClr val="000000"/>
                </a:solidFill>
                <a:latin typeface="IBM Plex Mono"/>
                <a:ea typeface="IBM Plex Mono"/>
                <a:cs typeface="IBM Plex Mono"/>
                <a:sym typeface="IBM Plex Mono"/>
              </a:rPr>
              <a:t>:</a:t>
            </a:r>
            <a:r>
              <a:rPr b="0" i="0" lang="en-GB" sz="700" u="none" cap="none" strike="noStrike">
                <a:solidFill>
                  <a:srgbClr val="0451A5"/>
                </a:solidFill>
                <a:latin typeface="IBM Plex Mono"/>
                <a:ea typeface="IBM Plex Mono"/>
                <a:cs typeface="IBM Plex Mono"/>
                <a:sym typeface="IBM Plex Mono"/>
              </a:rPr>
              <a:t>"name"</a:t>
            </a:r>
            <a:r>
              <a:rPr b="0" i="0" lang="en-GB" sz="700" u="none" cap="none" strike="noStrike">
                <a:solidFill>
                  <a:srgbClr val="000000"/>
                </a:solidFill>
                <a:latin typeface="IBM Plex Mono"/>
                <a:ea typeface="IBM Plex Mono"/>
                <a:cs typeface="IBM Plex Mono"/>
                <a:sym typeface="IBM Plex Mono"/>
              </a:rPr>
              <a:t>,</a:t>
            </a:r>
            <a:endParaRPr sz="1300"/>
          </a:p>
          <a:p>
            <a:pPr indent="0" lvl="0" marL="0" marR="0" rtl="0" algn="l">
              <a:lnSpc>
                <a:spcPct val="100000"/>
              </a:lnSpc>
              <a:spcBef>
                <a:spcPts val="0"/>
              </a:spcBef>
              <a:spcAft>
                <a:spcPts val="0"/>
              </a:spcAft>
              <a:buNone/>
            </a:pPr>
            <a:r>
              <a:rPr lang="en-GB" sz="700">
                <a:solidFill>
                  <a:srgbClr val="A31515"/>
                </a:solidFill>
                <a:latin typeface="IBM Plex Mono"/>
                <a:ea typeface="IBM Plex Mono"/>
                <a:cs typeface="IBM Plex Mono"/>
                <a:sym typeface="IBM Plex Mono"/>
              </a:rPr>
              <a:t>                </a:t>
            </a:r>
            <a:r>
              <a:rPr b="0" i="0" lang="en-GB" sz="700" u="none" cap="none" strike="noStrike">
                <a:solidFill>
                  <a:srgbClr val="A31515"/>
                </a:solidFill>
                <a:latin typeface="IBM Plex Mono"/>
                <a:ea typeface="IBM Plex Mono"/>
                <a:cs typeface="IBM Plex Mono"/>
                <a:sym typeface="IBM Plex Mono"/>
              </a:rPr>
              <a:t>"value"</a:t>
            </a:r>
            <a:r>
              <a:rPr b="0" i="0" lang="en-GB" sz="700" u="none" cap="none" strike="noStrike">
                <a:solidFill>
                  <a:srgbClr val="000000"/>
                </a:solidFill>
                <a:latin typeface="IBM Plex Mono"/>
                <a:ea typeface="IBM Plex Mono"/>
                <a:cs typeface="IBM Plex Mono"/>
                <a:sym typeface="IBM Plex Mono"/>
              </a:rPr>
              <a:t>:</a:t>
            </a:r>
            <a:r>
              <a:rPr b="0" i="0" lang="en-GB" sz="700" u="none" cap="none" strike="noStrike">
                <a:solidFill>
                  <a:srgbClr val="0451A5"/>
                </a:solidFill>
                <a:latin typeface="IBM Plex Mono"/>
                <a:ea typeface="IBM Plex Mono"/>
                <a:cs typeface="IBM Plex Mono"/>
                <a:sym typeface="IBM Plex Mono"/>
              </a:rPr>
              <a:t>"value"</a:t>
            </a:r>
            <a:r>
              <a:rPr b="0" i="0" lang="en-GB" sz="700" u="none" cap="none" strike="noStrike">
                <a:solidFill>
                  <a:srgbClr val="000000"/>
                </a:solidFill>
                <a:latin typeface="IBM Plex Mono"/>
                <a:ea typeface="IBM Plex Mono"/>
                <a:cs typeface="IBM Plex Mono"/>
                <a:sym typeface="IBM Plex Mono"/>
              </a:rPr>
              <a:t>,</a:t>
            </a:r>
            <a:endParaRPr sz="1300"/>
          </a:p>
          <a:p>
            <a:pPr indent="0" lvl="0" marL="0" marR="0" rtl="0" algn="l">
              <a:lnSpc>
                <a:spcPct val="100000"/>
              </a:lnSpc>
              <a:spcBef>
                <a:spcPts val="0"/>
              </a:spcBef>
              <a:spcAft>
                <a:spcPts val="0"/>
              </a:spcAft>
              <a:buNone/>
            </a:pPr>
            <a:r>
              <a:rPr lang="en-GB" sz="700">
                <a:solidFill>
                  <a:srgbClr val="A31515"/>
                </a:solidFill>
                <a:latin typeface="IBM Plex Mono"/>
                <a:ea typeface="IBM Plex Mono"/>
                <a:cs typeface="IBM Plex Mono"/>
                <a:sym typeface="IBM Plex Mono"/>
              </a:rPr>
              <a:t>                </a:t>
            </a:r>
            <a:r>
              <a:rPr b="0" i="0" lang="en-GB" sz="700" u="none" cap="none" strike="noStrike">
                <a:solidFill>
                  <a:srgbClr val="A31515"/>
                </a:solidFill>
                <a:latin typeface="IBM Plex Mono"/>
                <a:ea typeface="IBM Plex Mono"/>
                <a:cs typeface="IBM Plex Mono"/>
                <a:sym typeface="IBM Plex Mono"/>
              </a:rPr>
              <a:t>"type"</a:t>
            </a:r>
            <a:r>
              <a:rPr b="0" i="0" lang="en-GB" sz="700" u="none" cap="none" strike="noStrike">
                <a:solidFill>
                  <a:srgbClr val="000000"/>
                </a:solidFill>
                <a:latin typeface="IBM Plex Mono"/>
                <a:ea typeface="IBM Plex Mono"/>
                <a:cs typeface="IBM Plex Mono"/>
                <a:sym typeface="IBM Plex Mono"/>
              </a:rPr>
              <a:t>:</a:t>
            </a:r>
            <a:r>
              <a:rPr b="0" i="0" lang="en-GB" sz="700" u="none" cap="none" strike="noStrike">
                <a:solidFill>
                  <a:srgbClr val="0451A5"/>
                </a:solidFill>
                <a:latin typeface="IBM Plex Mono"/>
                <a:ea typeface="IBM Plex Mono"/>
                <a:cs typeface="IBM Plex Mono"/>
                <a:sym typeface="IBM Plex Mono"/>
              </a:rPr>
              <a:t>"STRING"</a:t>
            </a:r>
            <a:endParaRPr b="0" i="0" sz="7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lang="en-GB" sz="700">
                <a:solidFill>
                  <a:srgbClr val="A31515"/>
                </a:solidFill>
                <a:latin typeface="IBM Plex Mono"/>
                <a:ea typeface="IBM Plex Mono"/>
                <a:cs typeface="IBM Plex Mono"/>
                <a:sym typeface="IBM Plex Mono"/>
              </a:rPr>
              <a:t>            </a:t>
            </a:r>
            <a:r>
              <a:rPr b="0" i="0" lang="en-GB" sz="700" u="none" cap="none" strike="noStrike">
                <a:solidFill>
                  <a:srgbClr val="000000"/>
                </a:solidFill>
                <a:latin typeface="IBM Plex Mono"/>
                <a:ea typeface="IBM Plex Mono"/>
                <a:cs typeface="IBM Plex Mono"/>
                <a:sym typeface="IBM Plex Mono"/>
              </a:rPr>
              <a:t>}</a:t>
            </a:r>
            <a:endParaRPr sz="1300"/>
          </a:p>
          <a:p>
            <a:pPr indent="0" lvl="0" marL="0" marR="0" rtl="0" algn="l">
              <a:lnSpc>
                <a:spcPct val="100000"/>
              </a:lnSpc>
              <a:spcBef>
                <a:spcPts val="0"/>
              </a:spcBef>
              <a:spcAft>
                <a:spcPts val="0"/>
              </a:spcAft>
              <a:buNone/>
            </a:pPr>
            <a:r>
              <a:rPr lang="en-GB" sz="700">
                <a:solidFill>
                  <a:srgbClr val="A31515"/>
                </a:solidFill>
                <a:latin typeface="IBM Plex Mono"/>
                <a:ea typeface="IBM Plex Mono"/>
                <a:cs typeface="IBM Plex Mono"/>
                <a:sym typeface="IBM Plex Mono"/>
              </a:rPr>
              <a:t>        </a:t>
            </a:r>
            <a:r>
              <a:rPr b="0" i="0" lang="en-GB" sz="700" u="none" cap="none" strike="noStrike">
                <a:solidFill>
                  <a:srgbClr val="000000"/>
                </a:solidFill>
                <a:latin typeface="IBM Plex Mono"/>
                <a:ea typeface="IBM Plex Mono"/>
                <a:cs typeface="IBM Plex Mono"/>
                <a:sym typeface="IBM Plex Mono"/>
              </a:rPr>
              <a:t>]</a:t>
            </a:r>
            <a:endParaRPr sz="1300"/>
          </a:p>
          <a:p>
            <a:pPr indent="0" lvl="0" marL="0" marR="0" rtl="0" algn="l">
              <a:lnSpc>
                <a:spcPct val="100000"/>
              </a:lnSpc>
              <a:spcBef>
                <a:spcPts val="0"/>
              </a:spcBef>
              <a:spcAft>
                <a:spcPts val="0"/>
              </a:spcAft>
              <a:buNone/>
            </a:pPr>
            <a:r>
              <a:rPr lang="en-GB" sz="700">
                <a:solidFill>
                  <a:srgbClr val="A31515"/>
                </a:solidFill>
                <a:latin typeface="IBM Plex Mono"/>
                <a:ea typeface="IBM Plex Mono"/>
                <a:cs typeface="IBM Plex Mono"/>
                <a:sym typeface="IBM Plex Mono"/>
              </a:rPr>
              <a:t>    </a:t>
            </a:r>
            <a:r>
              <a:rPr b="0" i="0" lang="en-GB" sz="700" u="none" cap="none" strike="noStrike">
                <a:solidFill>
                  <a:srgbClr val="000000"/>
                </a:solidFill>
                <a:latin typeface="IBM Plex Mono"/>
                <a:ea typeface="IBM Plex Mono"/>
                <a:cs typeface="IBM Plex Mono"/>
                <a:sym typeface="IBM Plex Mono"/>
              </a:rPr>
              <a:t>}</a:t>
            </a:r>
            <a:endParaRPr sz="1300"/>
          </a:p>
          <a:p>
            <a:pPr indent="0" lvl="0" marL="0" marR="0" rtl="0" algn="l">
              <a:lnSpc>
                <a:spcPct val="100000"/>
              </a:lnSpc>
              <a:spcBef>
                <a:spcPts val="0"/>
              </a:spcBef>
              <a:spcAft>
                <a:spcPts val="0"/>
              </a:spcAft>
              <a:buNone/>
            </a:pPr>
            <a:r>
              <a:rPr b="0" i="0" lang="en-GB" sz="700" u="none" cap="none" strike="noStrike">
                <a:solidFill>
                  <a:srgbClr val="000000"/>
                </a:solidFill>
                <a:latin typeface="IBM Plex Mono"/>
                <a:ea typeface="IBM Plex Mono"/>
                <a:cs typeface="IBM Plex Mono"/>
                <a:sym typeface="IBM Plex Mono"/>
              </a:rPr>
              <a:t>}</a:t>
            </a:r>
            <a:endParaRPr sz="1300"/>
          </a:p>
        </p:txBody>
      </p:sp>
      <p:graphicFrame>
        <p:nvGraphicFramePr>
          <p:cNvPr id="1022" name="Google Shape;1022;p104"/>
          <p:cNvGraphicFramePr/>
          <p:nvPr/>
        </p:nvGraphicFramePr>
        <p:xfrm>
          <a:off x="354075" y="725175"/>
          <a:ext cx="3000000" cy="3000000"/>
        </p:xfrm>
        <a:graphic>
          <a:graphicData uri="http://schemas.openxmlformats.org/drawingml/2006/table">
            <a:tbl>
              <a:tblPr>
                <a:noFill/>
                <a:tableStyleId>{39BDC35C-863C-46FA-9D04-180F5D73CF20}</a:tableStyleId>
              </a:tblPr>
              <a:tblGrid>
                <a:gridCol w="1981975"/>
                <a:gridCol w="1981975"/>
              </a:tblGrid>
              <a:tr h="224750">
                <a:tc>
                  <a:txBody>
                    <a:bodyPr/>
                    <a:lstStyle/>
                    <a:p>
                      <a:pPr indent="0" lvl="0" marL="0" marR="0" rtl="0" algn="ctr">
                        <a:lnSpc>
                          <a:spcPct val="100000"/>
                        </a:lnSpc>
                        <a:spcBef>
                          <a:spcPts val="0"/>
                        </a:spcBef>
                        <a:spcAft>
                          <a:spcPts val="0"/>
                        </a:spcAft>
                        <a:buNone/>
                      </a:pPr>
                      <a:r>
                        <a:rPr b="1" lang="en-GB" sz="1000">
                          <a:solidFill>
                            <a:srgbClr val="172B4D"/>
                          </a:solidFill>
                        </a:rPr>
                        <a:t>Event Field</a:t>
                      </a:r>
                      <a:endParaRPr sz="1000"/>
                    </a:p>
                  </a:txBody>
                  <a:tcPr marT="28225" marB="28225" marR="60475" marL="40325">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solidFill>
                      <a:srgbClr val="4EC9FF"/>
                    </a:solidFill>
                  </a:tcPr>
                </a:tc>
                <a:tc>
                  <a:txBody>
                    <a:bodyPr/>
                    <a:lstStyle/>
                    <a:p>
                      <a:pPr indent="0" lvl="0" marL="0" marR="0" rtl="0" algn="ctr">
                        <a:lnSpc>
                          <a:spcPct val="100000"/>
                        </a:lnSpc>
                        <a:spcBef>
                          <a:spcPts val="0"/>
                        </a:spcBef>
                        <a:spcAft>
                          <a:spcPts val="0"/>
                        </a:spcAft>
                        <a:buNone/>
                      </a:pPr>
                      <a:r>
                        <a:rPr b="1" lang="en-GB" sz="1000">
                          <a:solidFill>
                            <a:srgbClr val="172B4D"/>
                          </a:solidFill>
                        </a:rPr>
                        <a:t>Description</a:t>
                      </a:r>
                      <a:endParaRPr sz="1000"/>
                    </a:p>
                  </a:txBody>
                  <a:tcPr marT="28225" marB="28225" marR="60475" marL="40325">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solidFill>
                      <a:srgbClr val="4EC9FF"/>
                    </a:solidFill>
                  </a:tcPr>
                </a:tc>
              </a:tr>
              <a:tr h="224750">
                <a:tc>
                  <a:txBody>
                    <a:bodyPr/>
                    <a:lstStyle/>
                    <a:p>
                      <a:pPr indent="0" lvl="0" marL="0" marR="0" rtl="0" algn="l">
                        <a:lnSpc>
                          <a:spcPct val="100000"/>
                        </a:lnSpc>
                        <a:spcBef>
                          <a:spcPts val="0"/>
                        </a:spcBef>
                        <a:spcAft>
                          <a:spcPts val="0"/>
                        </a:spcAft>
                        <a:buNone/>
                      </a:pPr>
                      <a:r>
                        <a:rPr lang="en-GB" sz="1000" u="none" cap="none" strike="noStrike"/>
                        <a:t>retailerId</a:t>
                      </a:r>
                      <a:endParaRPr sz="1000" u="none" cap="none" strike="noStrike"/>
                    </a:p>
                  </a:txBody>
                  <a:tcPr marT="28225" marB="28225" marR="40325" marL="40325">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GB" sz="1000" u="none" cap="none" strike="noStrike"/>
                        <a:t>Id of the retail</a:t>
                      </a:r>
                      <a:r>
                        <a:rPr lang="en-GB" sz="1000"/>
                        <a:t>er</a:t>
                      </a:r>
                      <a:endParaRPr sz="1000" u="none" cap="none" strike="noStrike"/>
                    </a:p>
                  </a:txBody>
                  <a:tcPr marT="28225" marB="28225" marR="40325" marL="40325">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r>
              <a:tr h="224750">
                <a:tc>
                  <a:txBody>
                    <a:bodyPr/>
                    <a:lstStyle/>
                    <a:p>
                      <a:pPr indent="0" lvl="0" marL="0" marR="0" rtl="0" algn="l">
                        <a:lnSpc>
                          <a:spcPct val="100000"/>
                        </a:lnSpc>
                        <a:spcBef>
                          <a:spcPts val="0"/>
                        </a:spcBef>
                        <a:spcAft>
                          <a:spcPts val="0"/>
                        </a:spcAft>
                        <a:buNone/>
                      </a:pPr>
                      <a:r>
                        <a:rPr lang="en-GB" sz="1000" u="none" cap="none" strike="noStrike"/>
                        <a:t>name</a:t>
                      </a:r>
                      <a:endParaRPr sz="1000" u="none" cap="none" strike="noStrike"/>
                    </a:p>
                  </a:txBody>
                  <a:tcPr marT="28225" marB="28225" marR="40325" marL="40325">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GB" sz="1000"/>
                        <a:t>“</a:t>
                      </a:r>
                      <a:r>
                        <a:rPr lang="en-GB" sz="1000" u="none" cap="none" strike="noStrike"/>
                        <a:t>UPSERT_</a:t>
                      </a:r>
                      <a:r>
                        <a:rPr lang="en-GB" sz="1000"/>
                        <a:t>LOCATION</a:t>
                      </a:r>
                      <a:r>
                        <a:rPr lang="en-GB" sz="1000"/>
                        <a:t>”</a:t>
                      </a:r>
                      <a:endParaRPr sz="1000" u="none" cap="none" strike="noStrike"/>
                    </a:p>
                  </a:txBody>
                  <a:tcPr marT="28225" marB="28225" marR="40325" marL="40325">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r>
              <a:tr h="224750">
                <a:tc>
                  <a:txBody>
                    <a:bodyPr/>
                    <a:lstStyle/>
                    <a:p>
                      <a:pPr indent="0" lvl="0" marL="0" rtl="0" algn="l">
                        <a:spcBef>
                          <a:spcPts val="0"/>
                        </a:spcBef>
                        <a:spcAft>
                          <a:spcPts val="0"/>
                        </a:spcAft>
                        <a:buClr>
                          <a:schemeClr val="dk1"/>
                        </a:buClr>
                        <a:buFont typeface="Arial"/>
                        <a:buNone/>
                      </a:pPr>
                      <a:r>
                        <a:rPr lang="en-GB" sz="1000">
                          <a:solidFill>
                            <a:schemeClr val="dk1"/>
                          </a:solidFill>
                        </a:rPr>
                        <a:t>entityId</a:t>
                      </a:r>
                      <a:endParaRPr sz="1000" u="none" cap="none" strike="noStrike"/>
                    </a:p>
                  </a:txBody>
                  <a:tcPr marT="28225" marB="28225" marR="40325" marL="40325">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GB" sz="1000"/>
                        <a:t>Id of the location</a:t>
                      </a:r>
                      <a:endParaRPr sz="1000"/>
                    </a:p>
                  </a:txBody>
                  <a:tcPr marT="28225" marB="28225" marR="40325" marL="40325">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r>
              <a:tr h="224750">
                <a:tc>
                  <a:txBody>
                    <a:bodyPr/>
                    <a:lstStyle/>
                    <a:p>
                      <a:pPr indent="0" lvl="0" marL="0" marR="0" rtl="0" algn="l">
                        <a:lnSpc>
                          <a:spcPct val="100000"/>
                        </a:lnSpc>
                        <a:spcBef>
                          <a:spcPts val="0"/>
                        </a:spcBef>
                        <a:spcAft>
                          <a:spcPts val="0"/>
                        </a:spcAft>
                        <a:buNone/>
                      </a:pPr>
                      <a:r>
                        <a:rPr lang="en-GB" sz="1000" u="none" cap="none" strike="noStrike"/>
                        <a:t>entityRef</a:t>
                      </a:r>
                      <a:endParaRPr sz="1000" u="none" cap="none" strike="noStrike"/>
                    </a:p>
                  </a:txBody>
                  <a:tcPr marT="28225" marB="28225" marR="40325" marL="40325">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GB" sz="1000"/>
                        <a:t>Reference of the master location</a:t>
                      </a:r>
                      <a:endParaRPr sz="1000" u="none" cap="none" strike="noStrike"/>
                    </a:p>
                  </a:txBody>
                  <a:tcPr marT="28225" marB="28225" marR="40325" marL="40325">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r>
              <a:tr h="224750">
                <a:tc>
                  <a:txBody>
                    <a:bodyPr/>
                    <a:lstStyle/>
                    <a:p>
                      <a:pPr indent="0" lvl="0" marL="0" marR="0" rtl="0" algn="l">
                        <a:lnSpc>
                          <a:spcPct val="100000"/>
                        </a:lnSpc>
                        <a:spcBef>
                          <a:spcPts val="0"/>
                        </a:spcBef>
                        <a:spcAft>
                          <a:spcPts val="0"/>
                        </a:spcAft>
                        <a:buNone/>
                      </a:pPr>
                      <a:r>
                        <a:rPr lang="en-GB" sz="1000" u="none" cap="none" strike="noStrike"/>
                        <a:t>entityType</a:t>
                      </a:r>
                      <a:endParaRPr sz="1000" u="none" cap="none" strike="noStrike"/>
                    </a:p>
                  </a:txBody>
                  <a:tcPr marT="28225" marB="28225" marR="40325" marL="40325">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GB" sz="1000"/>
                        <a:t>“LOCATION”</a:t>
                      </a:r>
                      <a:endParaRPr sz="1000" u="none" cap="none" strike="noStrike"/>
                    </a:p>
                  </a:txBody>
                  <a:tcPr marT="28225" marB="28225" marR="40325" marL="40325">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r>
              <a:tr h="224750">
                <a:tc>
                  <a:txBody>
                    <a:bodyPr/>
                    <a:lstStyle/>
                    <a:p>
                      <a:pPr indent="0" lvl="0" marL="0" marR="0" rtl="0" algn="l">
                        <a:lnSpc>
                          <a:spcPct val="100000"/>
                        </a:lnSpc>
                        <a:spcBef>
                          <a:spcPts val="0"/>
                        </a:spcBef>
                        <a:spcAft>
                          <a:spcPts val="0"/>
                        </a:spcAft>
                        <a:buNone/>
                      </a:pPr>
                      <a:r>
                        <a:rPr lang="en-GB" sz="1000" u="none" cap="none" strike="noStrike"/>
                        <a:t>entitySubtype</a:t>
                      </a:r>
                      <a:endParaRPr sz="1000" u="none" cap="none" strike="noStrike"/>
                    </a:p>
                  </a:txBody>
                  <a:tcPr marT="28225" marB="28225" marR="40325" marL="40325">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GB" sz="1000"/>
                        <a:t>Subtype of the master location</a:t>
                      </a:r>
                      <a:endParaRPr sz="1000" u="none" cap="none" strike="noStrike"/>
                    </a:p>
                  </a:txBody>
                  <a:tcPr marT="28225" marB="28225" marR="40325" marL="40325">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r>
              <a:tr h="224750">
                <a:tc>
                  <a:txBody>
                    <a:bodyPr/>
                    <a:lstStyle/>
                    <a:p>
                      <a:pPr indent="0" lvl="0" marL="0" marR="0" rtl="0" algn="l">
                        <a:lnSpc>
                          <a:spcPct val="100000"/>
                        </a:lnSpc>
                        <a:spcBef>
                          <a:spcPts val="0"/>
                        </a:spcBef>
                        <a:spcAft>
                          <a:spcPts val="0"/>
                        </a:spcAft>
                        <a:buNone/>
                      </a:pPr>
                      <a:r>
                        <a:rPr lang="en-GB" sz="1000">
                          <a:solidFill>
                            <a:schemeClr val="dk1"/>
                          </a:solidFill>
                        </a:rPr>
                        <a:t>attributes/</a:t>
                      </a:r>
                      <a:r>
                        <a:rPr lang="en-GB" sz="1000" u="none" cap="none" strike="noStrike"/>
                        <a:t>ref</a:t>
                      </a:r>
                      <a:endParaRPr sz="1000"/>
                    </a:p>
                  </a:txBody>
                  <a:tcPr marT="18175" marB="18175" marR="25950" marL="25950">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GB" sz="1000"/>
                        <a:t>Reference of the location</a:t>
                      </a:r>
                      <a:endParaRPr sz="1000"/>
                    </a:p>
                  </a:txBody>
                  <a:tcPr marT="18175" marB="18175" marR="25950" marL="25950">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r>
              <a:tr h="224750">
                <a:tc>
                  <a:txBody>
                    <a:bodyPr/>
                    <a:lstStyle/>
                    <a:p>
                      <a:pPr indent="0" lvl="0" marL="0" marR="0" rtl="0" algn="l">
                        <a:lnSpc>
                          <a:spcPct val="100000"/>
                        </a:lnSpc>
                        <a:spcBef>
                          <a:spcPts val="0"/>
                        </a:spcBef>
                        <a:spcAft>
                          <a:spcPts val="0"/>
                        </a:spcAft>
                        <a:buNone/>
                      </a:pPr>
                      <a:r>
                        <a:rPr lang="en-GB" sz="1000">
                          <a:solidFill>
                            <a:schemeClr val="dk1"/>
                          </a:solidFill>
                        </a:rPr>
                        <a:t>attributes/</a:t>
                      </a:r>
                      <a:r>
                        <a:rPr lang="en-GB" sz="1000" u="none" cap="none" strike="noStrike"/>
                        <a:t>name</a:t>
                      </a:r>
                      <a:endParaRPr sz="1000"/>
                    </a:p>
                  </a:txBody>
                  <a:tcPr marT="18175" marB="18175" marR="25950" marL="25950">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GB" sz="1000"/>
                        <a:t>Name of the location</a:t>
                      </a:r>
                      <a:endParaRPr sz="1000"/>
                    </a:p>
                  </a:txBody>
                  <a:tcPr marT="18175" marB="18175" marR="25950" marL="25950">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r>
              <a:tr h="224750">
                <a:tc>
                  <a:txBody>
                    <a:bodyPr/>
                    <a:lstStyle/>
                    <a:p>
                      <a:pPr indent="0" lvl="0" marL="0" rtl="0" algn="l">
                        <a:spcBef>
                          <a:spcPts val="0"/>
                        </a:spcBef>
                        <a:spcAft>
                          <a:spcPts val="0"/>
                        </a:spcAft>
                        <a:buClr>
                          <a:schemeClr val="dk1"/>
                        </a:buClr>
                        <a:buFont typeface="Arial"/>
                        <a:buNone/>
                      </a:pPr>
                      <a:r>
                        <a:rPr lang="en-GB" sz="1000">
                          <a:solidFill>
                            <a:schemeClr val="dk1"/>
                          </a:solidFill>
                        </a:rPr>
                        <a:t>attributes/type</a:t>
                      </a:r>
                      <a:endParaRPr sz="1000">
                        <a:solidFill>
                          <a:schemeClr val="dk1"/>
                        </a:solidFill>
                      </a:endParaRPr>
                    </a:p>
                  </a:txBody>
                  <a:tcPr marT="18175" marB="18175" marR="25950" marL="25950">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GB" sz="1000"/>
                        <a:t>Type of the location</a:t>
                      </a:r>
                      <a:endParaRPr sz="1000"/>
                    </a:p>
                  </a:txBody>
                  <a:tcPr marT="18175" marB="18175" marR="25950" marL="25950">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r>
              <a:tr h="185275">
                <a:tc>
                  <a:txBody>
                    <a:bodyPr/>
                    <a:lstStyle/>
                    <a:p>
                      <a:pPr indent="0" lvl="0" marL="0" marR="0" rtl="0" algn="l">
                        <a:lnSpc>
                          <a:spcPct val="100000"/>
                        </a:lnSpc>
                        <a:spcBef>
                          <a:spcPts val="0"/>
                        </a:spcBef>
                        <a:spcAft>
                          <a:spcPts val="0"/>
                        </a:spcAft>
                        <a:buNone/>
                      </a:pPr>
                      <a:r>
                        <a:rPr lang="en-GB" sz="1000">
                          <a:solidFill>
                            <a:schemeClr val="dk1"/>
                          </a:solidFill>
                        </a:rPr>
                        <a:t>attributes/</a:t>
                      </a:r>
                      <a:r>
                        <a:rPr lang="en-GB" sz="1000"/>
                        <a:t>s</a:t>
                      </a:r>
                      <a:r>
                        <a:rPr lang="en-GB" sz="1000" u="none" cap="none" strike="noStrike"/>
                        <a:t>tatus</a:t>
                      </a:r>
                      <a:endParaRPr sz="1000">
                        <a:solidFill>
                          <a:schemeClr val="dk1"/>
                        </a:solidFill>
                      </a:endParaRPr>
                    </a:p>
                  </a:txBody>
                  <a:tcPr marT="18175" marB="18175" marR="25950" marL="25950">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GB" sz="1000"/>
                        <a:t>Status of the location</a:t>
                      </a:r>
                      <a:endParaRPr sz="1000"/>
                    </a:p>
                  </a:txBody>
                  <a:tcPr marT="18175" marB="18175" marR="25950" marL="25950">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r>
              <a:tr h="185275">
                <a:tc>
                  <a:txBody>
                    <a:bodyPr/>
                    <a:lstStyle/>
                    <a:p>
                      <a:pPr indent="0" lvl="0" marL="0" marR="0" rtl="0" algn="l">
                        <a:lnSpc>
                          <a:spcPct val="100000"/>
                        </a:lnSpc>
                        <a:spcBef>
                          <a:spcPts val="0"/>
                        </a:spcBef>
                        <a:spcAft>
                          <a:spcPts val="0"/>
                        </a:spcAft>
                        <a:buNone/>
                      </a:pPr>
                      <a:r>
                        <a:rPr lang="en-GB" sz="1000">
                          <a:solidFill>
                            <a:schemeClr val="dk1"/>
                          </a:solidFill>
                        </a:rPr>
                        <a:t>attributes</a:t>
                      </a:r>
                      <a:r>
                        <a:rPr lang="en-GB" sz="1000" u="none" cap="none" strike="noStrike"/>
                        <a:t>/</a:t>
                      </a:r>
                      <a:r>
                        <a:rPr lang="en-GB" sz="1000"/>
                        <a:t>locationUser*</a:t>
                      </a:r>
                      <a:endParaRPr sz="1000" u="none" cap="none" strike="noStrike"/>
                    </a:p>
                  </a:txBody>
                  <a:tcPr marT="18175" marB="18175" marR="25950" marL="25950">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GB" sz="1000"/>
                        <a:t>Default location user information</a:t>
                      </a:r>
                      <a:endParaRPr sz="1000" u="none" cap="none" strike="noStrike"/>
                    </a:p>
                  </a:txBody>
                  <a:tcPr marT="18175" marB="18175" marR="25950" marL="25950">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r>
              <a:tr h="224750">
                <a:tc>
                  <a:txBody>
                    <a:bodyPr/>
                    <a:lstStyle/>
                    <a:p>
                      <a:pPr indent="0" lvl="0" marL="0" rtl="0" algn="l">
                        <a:spcBef>
                          <a:spcPts val="0"/>
                        </a:spcBef>
                        <a:spcAft>
                          <a:spcPts val="0"/>
                        </a:spcAft>
                        <a:buClr>
                          <a:schemeClr val="dk1"/>
                        </a:buClr>
                        <a:buFont typeface="Arial"/>
                        <a:buNone/>
                      </a:pPr>
                      <a:r>
                        <a:rPr lang="en-GB" sz="1000">
                          <a:solidFill>
                            <a:schemeClr val="dk1"/>
                          </a:solidFill>
                        </a:rPr>
                        <a:t>attributes/address</a:t>
                      </a:r>
                      <a:endParaRPr sz="1000"/>
                    </a:p>
                  </a:txBody>
                  <a:tcPr marT="18175" marB="18175" marR="25950" marL="25950">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GB" sz="1000"/>
                        <a:t>Address information of the location</a:t>
                      </a:r>
                      <a:endParaRPr sz="1000"/>
                    </a:p>
                  </a:txBody>
                  <a:tcPr marT="18175" marB="18175" marR="25950" marL="25950">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r>
              <a:tr h="224750">
                <a:tc>
                  <a:txBody>
                    <a:bodyPr/>
                    <a:lstStyle/>
                    <a:p>
                      <a:pPr indent="0" lvl="0" marL="0" marR="0" rtl="0" algn="l">
                        <a:lnSpc>
                          <a:spcPct val="100000"/>
                        </a:lnSpc>
                        <a:spcBef>
                          <a:spcPts val="0"/>
                        </a:spcBef>
                        <a:spcAft>
                          <a:spcPts val="0"/>
                        </a:spcAft>
                        <a:buNone/>
                      </a:pPr>
                      <a:r>
                        <a:rPr lang="en-GB" sz="1000">
                          <a:solidFill>
                            <a:schemeClr val="dk1"/>
                          </a:solidFill>
                        </a:rPr>
                        <a:t>attributes/</a:t>
                      </a:r>
                      <a:r>
                        <a:rPr lang="en-GB" sz="1000" u="none" cap="none" strike="noStrike"/>
                        <a:t>supportPhoneNumber</a:t>
                      </a:r>
                      <a:endParaRPr sz="1000"/>
                    </a:p>
                  </a:txBody>
                  <a:tcPr marT="18175" marB="18175" marR="25950" marL="25950">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GB" sz="1000"/>
                        <a:t>Support phone number</a:t>
                      </a:r>
                      <a:endParaRPr sz="1000"/>
                    </a:p>
                  </a:txBody>
                  <a:tcPr marT="18175" marB="18175" marR="25950" marL="25950">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r>
              <a:tr h="224750">
                <a:tc>
                  <a:txBody>
                    <a:bodyPr/>
                    <a:lstStyle/>
                    <a:p>
                      <a:pPr indent="0" lvl="0" marL="0" marR="0" rtl="0" algn="l">
                        <a:lnSpc>
                          <a:spcPct val="100000"/>
                        </a:lnSpc>
                        <a:spcBef>
                          <a:spcPts val="0"/>
                        </a:spcBef>
                        <a:spcAft>
                          <a:spcPts val="0"/>
                        </a:spcAft>
                        <a:buNone/>
                      </a:pPr>
                      <a:r>
                        <a:rPr lang="en-GB" sz="1000">
                          <a:solidFill>
                            <a:schemeClr val="dk1"/>
                          </a:solidFill>
                        </a:rPr>
                        <a:t>attributes/</a:t>
                      </a:r>
                      <a:r>
                        <a:rPr lang="en-GB" sz="1000"/>
                        <a:t>allHours</a:t>
                      </a:r>
                      <a:endParaRPr sz="1000"/>
                    </a:p>
                  </a:txBody>
                  <a:tcPr marT="18175" marB="18175" marR="25950" marL="25950">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GB" sz="1000"/>
                        <a:t>Indicates opening hours of the location</a:t>
                      </a:r>
                      <a:endParaRPr sz="1000"/>
                    </a:p>
                  </a:txBody>
                  <a:tcPr marT="18175" marB="18175" marR="25950" marL="25950">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r>
              <a:tr h="224750">
                <a:tc>
                  <a:txBody>
                    <a:bodyPr/>
                    <a:lstStyle/>
                    <a:p>
                      <a:pPr indent="0" lvl="0" marL="0" marR="0" rtl="0" algn="l">
                        <a:lnSpc>
                          <a:spcPct val="100000"/>
                        </a:lnSpc>
                        <a:spcBef>
                          <a:spcPts val="0"/>
                        </a:spcBef>
                        <a:spcAft>
                          <a:spcPts val="0"/>
                        </a:spcAft>
                        <a:buNone/>
                      </a:pPr>
                      <a:r>
                        <a:rPr lang="en-GB" sz="1000">
                          <a:solidFill>
                            <a:schemeClr val="dk1"/>
                          </a:solidFill>
                        </a:rPr>
                        <a:t>attributes/</a:t>
                      </a:r>
                      <a:r>
                        <a:rPr lang="en-GB" sz="1000"/>
                        <a:t>mon-sun</a:t>
                      </a:r>
                      <a:endParaRPr sz="1000"/>
                    </a:p>
                  </a:txBody>
                  <a:tcPr marT="18175" marB="18175" marR="25950" marL="25950">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GB" sz="1000"/>
                        <a:t>Opening hours of the location</a:t>
                      </a:r>
                      <a:endParaRPr sz="1000"/>
                    </a:p>
                  </a:txBody>
                  <a:tcPr marT="18175" marB="18175" marR="25950" marL="25950">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r>
              <a:tr h="224750">
                <a:tc>
                  <a:txBody>
                    <a:bodyPr/>
                    <a:lstStyle/>
                    <a:p>
                      <a:pPr indent="0" lvl="0" marL="0" marR="0" rtl="0" algn="l">
                        <a:lnSpc>
                          <a:spcPct val="100000"/>
                        </a:lnSpc>
                        <a:spcBef>
                          <a:spcPts val="0"/>
                        </a:spcBef>
                        <a:spcAft>
                          <a:spcPts val="0"/>
                        </a:spcAft>
                        <a:buNone/>
                      </a:pPr>
                      <a:r>
                        <a:rPr lang="en-GB" sz="1000">
                          <a:solidFill>
                            <a:schemeClr val="dk1"/>
                          </a:solidFill>
                        </a:rPr>
                        <a:t>attributes/</a:t>
                      </a:r>
                      <a:r>
                        <a:rPr lang="en-GB" sz="1000"/>
                        <a:t>networkRefs</a:t>
                      </a:r>
                      <a:endParaRPr sz="1000"/>
                    </a:p>
                  </a:txBody>
                  <a:tcPr marT="18175" marB="18175" marR="25950" marL="25950">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GB" sz="1000"/>
                        <a:t>Networks of the location</a:t>
                      </a:r>
                      <a:endParaRPr sz="1000"/>
                    </a:p>
                  </a:txBody>
                  <a:tcPr marT="18175" marB="18175" marR="25950" marL="25950">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r>
              <a:tr h="224750">
                <a:tc>
                  <a:txBody>
                    <a:bodyPr/>
                    <a:lstStyle/>
                    <a:p>
                      <a:pPr indent="0" lvl="0" marL="0" marR="0" rtl="0" algn="l">
                        <a:lnSpc>
                          <a:spcPct val="100000"/>
                        </a:lnSpc>
                        <a:spcBef>
                          <a:spcPts val="0"/>
                        </a:spcBef>
                        <a:spcAft>
                          <a:spcPts val="0"/>
                        </a:spcAft>
                        <a:buNone/>
                      </a:pPr>
                      <a:r>
                        <a:rPr lang="en-GB" sz="1000">
                          <a:solidFill>
                            <a:schemeClr val="dk1"/>
                          </a:solidFill>
                        </a:rPr>
                        <a:t>attributes/attributes</a:t>
                      </a:r>
                      <a:endParaRPr sz="1000"/>
                    </a:p>
                  </a:txBody>
                  <a:tcPr marT="18175" marB="18175" marR="25950" marL="25950">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GB" sz="1000"/>
                        <a:t>Location attributes</a:t>
                      </a:r>
                      <a:endParaRPr sz="1000"/>
                    </a:p>
                  </a:txBody>
                  <a:tcPr marT="18175" marB="18175" marR="25950" marL="25950">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rgbClr val="DDDDDD"/>
                      </a:solidFill>
                      <a:prstDash val="solid"/>
                      <a:round/>
                      <a:headEnd len="sm" w="sm" type="none"/>
                      <a:tailEnd len="sm" w="sm" type="none"/>
                    </a:lnB>
                  </a:tcPr>
                </a:tc>
              </a:tr>
            </a:tbl>
          </a:graphicData>
        </a:graphic>
      </p:graphicFrame>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6" name="Shape 1026"/>
        <p:cNvGrpSpPr/>
        <p:nvPr/>
      </p:nvGrpSpPr>
      <p:grpSpPr>
        <a:xfrm>
          <a:off x="0" y="0"/>
          <a:ext cx="0" cy="0"/>
          <a:chOff x="0" y="0"/>
          <a:chExt cx="0" cy="0"/>
        </a:xfrm>
      </p:grpSpPr>
      <p:graphicFrame>
        <p:nvGraphicFramePr>
          <p:cNvPr id="1027" name="Google Shape;1027;p105"/>
          <p:cNvGraphicFramePr/>
          <p:nvPr/>
        </p:nvGraphicFramePr>
        <p:xfrm>
          <a:off x="463525" y="826800"/>
          <a:ext cx="3000000" cy="3000000"/>
        </p:xfrm>
        <a:graphic>
          <a:graphicData uri="http://schemas.openxmlformats.org/drawingml/2006/table">
            <a:tbl>
              <a:tblPr>
                <a:noFill/>
                <a:tableStyleId>{39BDC35C-863C-46FA-9D04-180F5D73CF20}</a:tableStyleId>
              </a:tblPr>
              <a:tblGrid>
                <a:gridCol w="745350"/>
                <a:gridCol w="1981800"/>
                <a:gridCol w="1981800"/>
                <a:gridCol w="3774900"/>
              </a:tblGrid>
              <a:tr h="383300">
                <a:tc>
                  <a:txBody>
                    <a:bodyPr/>
                    <a:lstStyle/>
                    <a:p>
                      <a:pPr indent="0" lvl="0" marL="0" rtl="0" algn="l">
                        <a:spcBef>
                          <a:spcPts val="0"/>
                        </a:spcBef>
                        <a:spcAft>
                          <a:spcPts val="0"/>
                        </a:spcAft>
                        <a:buNone/>
                      </a:pPr>
                      <a:r>
                        <a:rPr b="1" lang="en-GB" sz="1200">
                          <a:solidFill>
                            <a:schemeClr val="lt1"/>
                          </a:solidFill>
                        </a:rPr>
                        <a:t>Step</a:t>
                      </a:r>
                      <a:endParaRPr b="1" sz="1200">
                        <a:solidFill>
                          <a:schemeClr val="lt1"/>
                        </a:solidFill>
                      </a:endParaRPr>
                    </a:p>
                  </a:txBody>
                  <a:tcPr marT="91425" marB="91425" marR="91425" marL="91425">
                    <a:solidFill>
                      <a:schemeClr val="dk2"/>
                    </a:solidFill>
                  </a:tcPr>
                </a:tc>
                <a:tc>
                  <a:txBody>
                    <a:bodyPr/>
                    <a:lstStyle/>
                    <a:p>
                      <a:pPr indent="0" lvl="0" marL="0" rtl="0" algn="l">
                        <a:spcBef>
                          <a:spcPts val="0"/>
                        </a:spcBef>
                        <a:spcAft>
                          <a:spcPts val="0"/>
                        </a:spcAft>
                        <a:buNone/>
                      </a:pPr>
                      <a:r>
                        <a:rPr b="1" lang="en-GB" sz="1200">
                          <a:solidFill>
                            <a:schemeClr val="lt1"/>
                          </a:solidFill>
                        </a:rPr>
                        <a:t>API</a:t>
                      </a:r>
                      <a:endParaRPr b="1" sz="1200">
                        <a:solidFill>
                          <a:schemeClr val="lt1"/>
                        </a:solidFill>
                      </a:endParaRPr>
                    </a:p>
                  </a:txBody>
                  <a:tcPr marT="91425" marB="91425" marR="91425" marL="91425">
                    <a:solidFill>
                      <a:schemeClr val="dk2"/>
                    </a:solidFill>
                  </a:tcPr>
                </a:tc>
                <a:tc>
                  <a:txBody>
                    <a:bodyPr/>
                    <a:lstStyle/>
                    <a:p>
                      <a:pPr indent="0" lvl="0" marL="0" rtl="0" algn="l">
                        <a:spcBef>
                          <a:spcPts val="0"/>
                        </a:spcBef>
                        <a:spcAft>
                          <a:spcPts val="0"/>
                        </a:spcAft>
                        <a:buNone/>
                      </a:pPr>
                      <a:r>
                        <a:rPr b="1" lang="en-GB" sz="1200">
                          <a:solidFill>
                            <a:schemeClr val="lt1"/>
                          </a:solidFill>
                        </a:rPr>
                        <a:t>Lingo</a:t>
                      </a:r>
                      <a:endParaRPr b="1" sz="1200">
                        <a:solidFill>
                          <a:schemeClr val="lt1"/>
                        </a:solidFill>
                      </a:endParaRPr>
                    </a:p>
                  </a:txBody>
                  <a:tcPr marT="91425" marB="91425" marR="91425" marL="91425">
                    <a:solidFill>
                      <a:schemeClr val="dk2"/>
                    </a:solidFill>
                  </a:tcPr>
                </a:tc>
                <a:tc>
                  <a:txBody>
                    <a:bodyPr/>
                    <a:lstStyle/>
                    <a:p>
                      <a:pPr indent="0" lvl="0" marL="0" rtl="0" algn="l">
                        <a:spcBef>
                          <a:spcPts val="0"/>
                        </a:spcBef>
                        <a:spcAft>
                          <a:spcPts val="0"/>
                        </a:spcAft>
                        <a:buNone/>
                      </a:pPr>
                      <a:r>
                        <a:rPr b="1" lang="en-GB" sz="1200">
                          <a:solidFill>
                            <a:schemeClr val="lt1"/>
                          </a:solidFill>
                        </a:rPr>
                        <a:t>Payload (example)</a:t>
                      </a:r>
                      <a:endParaRPr b="1" sz="1200">
                        <a:solidFill>
                          <a:schemeClr val="lt1"/>
                        </a:solidFill>
                      </a:endParaRPr>
                    </a:p>
                  </a:txBody>
                  <a:tcPr marT="91425" marB="91425" marR="91425" marL="91425">
                    <a:solidFill>
                      <a:schemeClr val="dk2"/>
                    </a:solidFill>
                  </a:tcPr>
                </a:tc>
              </a:tr>
              <a:tr h="608925">
                <a:tc>
                  <a:txBody>
                    <a:bodyPr/>
                    <a:lstStyle/>
                    <a:p>
                      <a:pPr indent="0" lvl="0" marL="0" rtl="0" algn="l">
                        <a:spcBef>
                          <a:spcPts val="0"/>
                        </a:spcBef>
                        <a:spcAft>
                          <a:spcPts val="0"/>
                        </a:spcAft>
                        <a:buNone/>
                      </a:pPr>
                      <a:r>
                        <a:rPr lang="en-GB" sz="1100"/>
                        <a:t>Create a Job</a:t>
                      </a:r>
                      <a:endParaRPr sz="1100"/>
                    </a:p>
                  </a:txBody>
                  <a:tcPr marT="91425" marB="91425" marR="91425" marL="91425"/>
                </a:tc>
                <a:tc>
                  <a:txBody>
                    <a:bodyPr/>
                    <a:lstStyle/>
                    <a:p>
                      <a:pPr indent="0" lvl="0" marL="0" rtl="0" algn="l">
                        <a:spcBef>
                          <a:spcPts val="0"/>
                        </a:spcBef>
                        <a:spcAft>
                          <a:spcPts val="0"/>
                        </a:spcAft>
                        <a:buNone/>
                      </a:pPr>
                      <a:r>
                        <a:rPr i="1" lang="en-GB" sz="900">
                          <a:solidFill>
                            <a:schemeClr val="dk1"/>
                          </a:solidFill>
                          <a:latin typeface="Roboto"/>
                          <a:ea typeface="Roboto"/>
                          <a:cs typeface="Roboto"/>
                          <a:sym typeface="Roboto"/>
                        </a:rPr>
                        <a:t>{{fluentApiHost}}</a:t>
                      </a:r>
                      <a:r>
                        <a:rPr i="1" lang="en-GB" sz="900">
                          <a:solidFill>
                            <a:srgbClr val="212121"/>
                          </a:solidFill>
                          <a:latin typeface="Roboto"/>
                          <a:ea typeface="Roboto"/>
                          <a:cs typeface="Roboto"/>
                          <a:sym typeface="Roboto"/>
                        </a:rPr>
                        <a:t>/api/v4.1/job</a:t>
                      </a:r>
                      <a:endParaRPr i="1"/>
                    </a:p>
                  </a:txBody>
                  <a:tcPr marT="91425" marB="91425" marR="91425" marL="91425"/>
                </a:tc>
                <a:tc>
                  <a:txBody>
                    <a:bodyPr/>
                    <a:lstStyle/>
                    <a:p>
                      <a:pPr indent="0" lvl="0" marL="0" rtl="0" algn="l">
                        <a:lnSpc>
                          <a:spcPct val="115000"/>
                        </a:lnSpc>
                        <a:spcBef>
                          <a:spcPts val="0"/>
                        </a:spcBef>
                        <a:spcAft>
                          <a:spcPts val="0"/>
                        </a:spcAft>
                        <a:buNone/>
                      </a:pPr>
                      <a:r>
                        <a:rPr lang="en-GB" sz="1000" u="sng">
                          <a:solidFill>
                            <a:schemeClr val="hlink"/>
                          </a:solidFill>
                          <a:hlinkClick r:id="rId3"/>
                        </a:rPr>
                        <a:t>https://lingo.fluentcommerce.com/DEVELOPERS/fluentapis/rest/jobapi/</a:t>
                      </a:r>
                      <a:endParaRPr i="1" sz="900">
                        <a:solidFill>
                          <a:schemeClr val="dk1"/>
                        </a:solidFill>
                        <a:highlight>
                          <a:srgbClr val="FFFFFF"/>
                        </a:highlight>
                        <a:latin typeface="Roboto"/>
                        <a:ea typeface="Roboto"/>
                        <a:cs typeface="Roboto"/>
                        <a:sym typeface="Roboto"/>
                      </a:endParaRPr>
                    </a:p>
                  </a:txBody>
                  <a:tcPr marT="91425" marB="91425" marR="91425" marL="91425"/>
                </a:tc>
                <a:tc>
                  <a:txBody>
                    <a:bodyPr/>
                    <a:lstStyle/>
                    <a:p>
                      <a:pPr indent="0" lvl="0" marL="0" rtl="0" algn="l">
                        <a:spcBef>
                          <a:spcPts val="0"/>
                        </a:spcBef>
                        <a:spcAft>
                          <a:spcPts val="0"/>
                        </a:spcAft>
                        <a:buClr>
                          <a:srgbClr val="3F3F3F"/>
                        </a:buClr>
                        <a:buSzPts val="800"/>
                        <a:buFont typeface="Arial"/>
                        <a:buNone/>
                      </a:pPr>
                      <a:r>
                        <a:rPr lang="en-GB" sz="700">
                          <a:solidFill>
                            <a:srgbClr val="3F3F3F"/>
                          </a:solidFill>
                        </a:rPr>
                        <a:t>{</a:t>
                      </a:r>
                      <a:endParaRPr sz="300">
                        <a:solidFill>
                          <a:schemeClr val="dk1"/>
                        </a:solidFill>
                      </a:endParaRPr>
                    </a:p>
                    <a:p>
                      <a:pPr indent="0" lvl="0" marL="0" rtl="0" algn="l">
                        <a:spcBef>
                          <a:spcPts val="0"/>
                        </a:spcBef>
                        <a:spcAft>
                          <a:spcPts val="0"/>
                        </a:spcAft>
                        <a:buClr>
                          <a:srgbClr val="3F3F3F"/>
                        </a:buClr>
                        <a:buSzPts val="800"/>
                        <a:buFont typeface="Arial"/>
                        <a:buNone/>
                      </a:pPr>
                      <a:r>
                        <a:rPr lang="en-GB" sz="700">
                          <a:solidFill>
                            <a:srgbClr val="3F3F3F"/>
                          </a:solidFill>
                        </a:rPr>
                        <a:t>  "name": "Batch Inventory Job",</a:t>
                      </a:r>
                      <a:endParaRPr sz="300">
                        <a:solidFill>
                          <a:schemeClr val="dk1"/>
                        </a:solidFill>
                      </a:endParaRPr>
                    </a:p>
                    <a:p>
                      <a:pPr indent="0" lvl="0" marL="0" rtl="0" algn="l">
                        <a:spcBef>
                          <a:spcPts val="0"/>
                        </a:spcBef>
                        <a:spcAft>
                          <a:spcPts val="0"/>
                        </a:spcAft>
                        <a:buClr>
                          <a:srgbClr val="3F3F3F"/>
                        </a:buClr>
                        <a:buSzPts val="800"/>
                        <a:buFont typeface="Arial"/>
                        <a:buNone/>
                      </a:pPr>
                      <a:r>
                        <a:rPr lang="en-GB" sz="700">
                          <a:solidFill>
                            <a:srgbClr val="3F3F3F"/>
                          </a:solidFill>
                        </a:rPr>
                        <a:t>  "retailerId": ”</a:t>
                      </a:r>
                      <a:r>
                        <a:rPr i="1" lang="en-GB" sz="700">
                          <a:solidFill>
                            <a:srgbClr val="3F3F3F"/>
                          </a:solidFill>
                        </a:rPr>
                        <a:t>1</a:t>
                      </a:r>
                      <a:r>
                        <a:rPr lang="en-GB" sz="700">
                          <a:solidFill>
                            <a:srgbClr val="3F3F3F"/>
                          </a:solidFill>
                        </a:rPr>
                        <a:t>"</a:t>
                      </a:r>
                      <a:endParaRPr sz="300">
                        <a:solidFill>
                          <a:schemeClr val="dk1"/>
                        </a:solidFill>
                      </a:endParaRPr>
                    </a:p>
                    <a:p>
                      <a:pPr indent="0" lvl="0" marL="0" rtl="0" algn="l">
                        <a:spcBef>
                          <a:spcPts val="0"/>
                        </a:spcBef>
                        <a:spcAft>
                          <a:spcPts val="0"/>
                        </a:spcAft>
                        <a:buClr>
                          <a:srgbClr val="3F3F3F"/>
                        </a:buClr>
                        <a:buSzPts val="800"/>
                        <a:buFont typeface="Arial"/>
                        <a:buNone/>
                      </a:pPr>
                      <a:r>
                        <a:rPr lang="en-GB" sz="700">
                          <a:solidFill>
                            <a:srgbClr val="3F3F3F"/>
                          </a:solidFill>
                        </a:rPr>
                        <a:t>}</a:t>
                      </a:r>
                      <a:endParaRPr sz="1300"/>
                    </a:p>
                  </a:txBody>
                  <a:tcPr marT="91425" marB="91425" marR="91425" marL="91425"/>
                </a:tc>
              </a:tr>
              <a:tr h="1270575">
                <a:tc>
                  <a:txBody>
                    <a:bodyPr/>
                    <a:lstStyle/>
                    <a:p>
                      <a:pPr indent="0" lvl="0" marL="0" rtl="0" algn="l">
                        <a:spcBef>
                          <a:spcPts val="0"/>
                        </a:spcBef>
                        <a:spcAft>
                          <a:spcPts val="0"/>
                        </a:spcAft>
                        <a:buNone/>
                      </a:pPr>
                      <a:r>
                        <a:rPr lang="en-GB" sz="1000"/>
                        <a:t>Post a Batch</a:t>
                      </a:r>
                      <a:endParaRPr sz="1000"/>
                    </a:p>
                  </a:txBody>
                  <a:tcPr marT="91425" marB="91425" marR="91425" marL="91425"/>
                </a:tc>
                <a:tc>
                  <a:txBody>
                    <a:bodyPr/>
                    <a:lstStyle/>
                    <a:p>
                      <a:pPr indent="0" lvl="0" marL="0" rtl="0" algn="l">
                        <a:spcBef>
                          <a:spcPts val="0"/>
                        </a:spcBef>
                        <a:spcAft>
                          <a:spcPts val="0"/>
                        </a:spcAft>
                        <a:buNone/>
                      </a:pPr>
                      <a:r>
                        <a:rPr i="1" lang="en-GB" sz="1000">
                          <a:solidFill>
                            <a:schemeClr val="dk1"/>
                          </a:solidFill>
                          <a:latin typeface="Roboto"/>
                          <a:ea typeface="Roboto"/>
                          <a:cs typeface="Roboto"/>
                          <a:sym typeface="Roboto"/>
                        </a:rPr>
                        <a:t>{{fluentApiHost}}</a:t>
                      </a:r>
                      <a:r>
                        <a:rPr i="1" lang="en-GB" sz="1000">
                          <a:solidFill>
                            <a:srgbClr val="212121"/>
                          </a:solidFill>
                          <a:latin typeface="Roboto"/>
                          <a:ea typeface="Roboto"/>
                          <a:cs typeface="Roboto"/>
                          <a:sym typeface="Roboto"/>
                        </a:rPr>
                        <a:t>/api/v4.1/job/</a:t>
                      </a:r>
                      <a:br>
                        <a:rPr i="1" lang="en-GB" sz="1000">
                          <a:solidFill>
                            <a:srgbClr val="212121"/>
                          </a:solidFill>
                          <a:latin typeface="Roboto"/>
                          <a:ea typeface="Roboto"/>
                          <a:cs typeface="Roboto"/>
                          <a:sym typeface="Roboto"/>
                        </a:rPr>
                      </a:br>
                      <a:r>
                        <a:rPr i="1" lang="en-GB" sz="1000">
                          <a:solidFill>
                            <a:schemeClr val="dk1"/>
                          </a:solidFill>
                          <a:latin typeface="Roboto"/>
                          <a:ea typeface="Roboto"/>
                          <a:cs typeface="Roboto"/>
                          <a:sym typeface="Roboto"/>
                        </a:rPr>
                        <a:t>{{inventory.job_id}}</a:t>
                      </a:r>
                      <a:r>
                        <a:rPr i="1" lang="en-GB" sz="1000">
                          <a:solidFill>
                            <a:srgbClr val="212121"/>
                          </a:solidFill>
                          <a:latin typeface="Roboto"/>
                          <a:ea typeface="Roboto"/>
                          <a:cs typeface="Roboto"/>
                          <a:sym typeface="Roboto"/>
                        </a:rPr>
                        <a:t>/batch</a:t>
                      </a:r>
                      <a:endParaRPr i="1" sz="1000">
                        <a:solidFill>
                          <a:schemeClr val="dk1"/>
                        </a:solidFill>
                        <a:latin typeface="Roboto"/>
                        <a:ea typeface="Roboto"/>
                        <a:cs typeface="Roboto"/>
                        <a:sym typeface="Roboto"/>
                      </a:endParaRPr>
                    </a:p>
                  </a:txBody>
                  <a:tcPr marT="91425" marB="91425" marR="91425" marL="91425"/>
                </a:tc>
                <a:tc>
                  <a:txBody>
                    <a:bodyPr/>
                    <a:lstStyle/>
                    <a:p>
                      <a:pPr indent="0" lvl="0" marL="0" rtl="0" algn="l">
                        <a:spcBef>
                          <a:spcPts val="0"/>
                        </a:spcBef>
                        <a:spcAft>
                          <a:spcPts val="0"/>
                        </a:spcAft>
                        <a:buNone/>
                      </a:pPr>
                      <a:r>
                        <a:rPr lang="en-GB" sz="1000" u="sng">
                          <a:solidFill>
                            <a:schemeClr val="hlink"/>
                          </a:solidFill>
                          <a:hlinkClick r:id="rId4"/>
                        </a:rPr>
                        <a:t>https://lingo.fluentcommerce.com/DEVELOPERS/fluentapis/rest/batchapi/#inventory-batch</a:t>
                      </a:r>
                      <a:endParaRPr i="1" sz="1000">
                        <a:solidFill>
                          <a:schemeClr val="dk1"/>
                        </a:solidFill>
                        <a:highlight>
                          <a:srgbClr val="FFFFFF"/>
                        </a:highlight>
                        <a:latin typeface="Roboto"/>
                        <a:ea typeface="Roboto"/>
                        <a:cs typeface="Roboto"/>
                        <a:sym typeface="Roboto"/>
                      </a:endParaRPr>
                    </a:p>
                  </a:txBody>
                  <a:tcPr marT="91425" marB="91425" marR="91425" marL="91425"/>
                </a:tc>
                <a:tc>
                  <a:txBody>
                    <a:bodyPr/>
                    <a:lstStyle/>
                    <a:p>
                      <a:pPr indent="0" lvl="0" marL="0" rtl="0" algn="l">
                        <a:spcBef>
                          <a:spcPts val="0"/>
                        </a:spcBef>
                        <a:spcAft>
                          <a:spcPts val="0"/>
                        </a:spcAft>
                        <a:buNone/>
                      </a:pPr>
                      <a:r>
                        <a:rPr lang="en-GB" sz="700">
                          <a:solidFill>
                            <a:srgbClr val="3F3F3F"/>
                          </a:solidFill>
                        </a:rPr>
                        <a:t>{</a:t>
                      </a:r>
                      <a:endParaRPr sz="700">
                        <a:solidFill>
                          <a:srgbClr val="3F3F3F"/>
                        </a:solidFill>
                      </a:endParaRPr>
                    </a:p>
                    <a:p>
                      <a:pPr indent="0" lvl="0" marL="0" rtl="0" algn="l">
                        <a:spcBef>
                          <a:spcPts val="0"/>
                        </a:spcBef>
                        <a:spcAft>
                          <a:spcPts val="0"/>
                        </a:spcAft>
                        <a:buClr>
                          <a:schemeClr val="dk1"/>
                        </a:buClr>
                        <a:buFont typeface="Arial"/>
                        <a:buNone/>
                      </a:pPr>
                      <a:r>
                        <a:rPr lang="en-GB" sz="700">
                          <a:solidFill>
                            <a:srgbClr val="3F3F3F"/>
                          </a:solidFill>
                        </a:rPr>
                        <a:t>  "action": "UPSERT",</a:t>
                      </a:r>
                      <a:endParaRPr sz="700">
                        <a:solidFill>
                          <a:schemeClr val="dk1"/>
                        </a:solidFill>
                      </a:endParaRPr>
                    </a:p>
                    <a:p>
                      <a:pPr indent="0" lvl="0" marL="0" rtl="0" algn="l">
                        <a:spcBef>
                          <a:spcPts val="0"/>
                        </a:spcBef>
                        <a:spcAft>
                          <a:spcPts val="0"/>
                        </a:spcAft>
                        <a:buClr>
                          <a:schemeClr val="dk1"/>
                        </a:buClr>
                        <a:buFont typeface="Arial"/>
                        <a:buNone/>
                      </a:pPr>
                      <a:r>
                        <a:rPr lang="en-GB" sz="700">
                          <a:solidFill>
                            <a:srgbClr val="3F3F3F"/>
                          </a:solidFill>
                        </a:rPr>
                        <a:t>  "entityType": "INVENTORY",</a:t>
                      </a:r>
                      <a:endParaRPr sz="700">
                        <a:solidFill>
                          <a:schemeClr val="dk1"/>
                        </a:solidFill>
                      </a:endParaRPr>
                    </a:p>
                    <a:p>
                      <a:pPr indent="0" lvl="0" marL="0" rtl="0" algn="l">
                        <a:spcBef>
                          <a:spcPts val="0"/>
                        </a:spcBef>
                        <a:spcAft>
                          <a:spcPts val="0"/>
                        </a:spcAft>
                        <a:buClr>
                          <a:schemeClr val="dk1"/>
                        </a:buClr>
                        <a:buFont typeface="Arial"/>
                        <a:buNone/>
                      </a:pPr>
                      <a:r>
                        <a:rPr lang="en-GB" sz="700">
                          <a:solidFill>
                            <a:srgbClr val="3F3F3F"/>
                          </a:solidFill>
                        </a:rPr>
                        <a:t>  "entities": [</a:t>
                      </a:r>
                      <a:br>
                        <a:rPr lang="en-GB" sz="700">
                          <a:solidFill>
                            <a:srgbClr val="3F3F3F"/>
                          </a:solidFill>
                        </a:rPr>
                      </a:br>
                      <a:r>
                        <a:rPr lang="en-GB" sz="700">
                          <a:solidFill>
                            <a:srgbClr val="3F3F3F"/>
                          </a:solidFill>
                        </a:rPr>
                        <a:t>  {"retailerId":”</a:t>
                      </a:r>
                      <a:r>
                        <a:rPr i="1" lang="en-GB" sz="700">
                          <a:solidFill>
                            <a:srgbClr val="3F3F3F"/>
                          </a:solidFill>
                        </a:rPr>
                        <a:t>1</a:t>
                      </a:r>
                      <a:r>
                        <a:rPr lang="en-GB" sz="700">
                          <a:solidFill>
                            <a:srgbClr val="3F3F3F"/>
                          </a:solidFill>
                        </a:rPr>
                        <a:t>","locationRef":”</a:t>
                      </a:r>
                      <a:r>
                        <a:rPr i="1" lang="en-GB" sz="700">
                          <a:solidFill>
                            <a:srgbClr val="3F3F3F"/>
                          </a:solidFill>
                        </a:rPr>
                        <a:t>WHSE1</a:t>
                      </a:r>
                      <a:r>
                        <a:rPr lang="en-GB" sz="700">
                          <a:solidFill>
                            <a:srgbClr val="3F3F3F"/>
                          </a:solidFill>
                        </a:rPr>
                        <a:t>","skuRef":"AH8050-001","qty":"100","correctedQty":0},</a:t>
                      </a:r>
                      <a:endParaRPr sz="700">
                        <a:solidFill>
                          <a:schemeClr val="dk1"/>
                        </a:solidFill>
                      </a:endParaRPr>
                    </a:p>
                    <a:p>
                      <a:pPr indent="0" lvl="0" marL="0" rtl="0" algn="l">
                        <a:spcBef>
                          <a:spcPts val="0"/>
                        </a:spcBef>
                        <a:spcAft>
                          <a:spcPts val="0"/>
                        </a:spcAft>
                        <a:buClr>
                          <a:schemeClr val="dk1"/>
                        </a:buClr>
                        <a:buFont typeface="Arial"/>
                        <a:buNone/>
                      </a:pPr>
                      <a:r>
                        <a:rPr lang="en-GB" sz="700">
                          <a:solidFill>
                            <a:srgbClr val="3F3F3F"/>
                          </a:solidFill>
                        </a:rPr>
                        <a:t>  {"retailerId":”</a:t>
                      </a:r>
                      <a:r>
                        <a:rPr i="1" lang="en-GB" sz="700">
                          <a:solidFill>
                            <a:srgbClr val="3F3F3F"/>
                          </a:solidFill>
                        </a:rPr>
                        <a:t>1</a:t>
                      </a:r>
                      <a:r>
                        <a:rPr lang="en-GB" sz="700">
                          <a:solidFill>
                            <a:srgbClr val="3F3F3F"/>
                          </a:solidFill>
                        </a:rPr>
                        <a:t>","locationRef":”</a:t>
                      </a:r>
                      <a:r>
                        <a:rPr i="1" lang="en-GB" sz="700">
                          <a:solidFill>
                            <a:srgbClr val="3F3F3F"/>
                          </a:solidFill>
                        </a:rPr>
                        <a:t>WHSE1</a:t>
                      </a:r>
                      <a:r>
                        <a:rPr lang="en-GB" sz="700">
                          <a:solidFill>
                            <a:srgbClr val="3F3F3F"/>
                          </a:solidFill>
                        </a:rPr>
                        <a:t>","skuRef":"AH8050-002","qty":”50","correctedQty":0}</a:t>
                      </a:r>
                      <a:endParaRPr sz="700">
                        <a:solidFill>
                          <a:schemeClr val="dk1"/>
                        </a:solidFill>
                      </a:endParaRPr>
                    </a:p>
                    <a:p>
                      <a:pPr indent="0" lvl="0" marL="0" rtl="0" algn="l">
                        <a:spcBef>
                          <a:spcPts val="0"/>
                        </a:spcBef>
                        <a:spcAft>
                          <a:spcPts val="0"/>
                        </a:spcAft>
                        <a:buNone/>
                      </a:pPr>
                      <a:r>
                        <a:rPr lang="en-GB" sz="700">
                          <a:solidFill>
                            <a:srgbClr val="3F3F3F"/>
                          </a:solidFill>
                        </a:rPr>
                        <a:t>  ]</a:t>
                      </a:r>
                      <a:endParaRPr sz="700">
                        <a:solidFill>
                          <a:srgbClr val="3F3F3F"/>
                        </a:solidFill>
                      </a:endParaRPr>
                    </a:p>
                    <a:p>
                      <a:pPr indent="0" lvl="0" marL="0" rtl="0" algn="l">
                        <a:spcBef>
                          <a:spcPts val="0"/>
                        </a:spcBef>
                        <a:spcAft>
                          <a:spcPts val="0"/>
                        </a:spcAft>
                        <a:buClr>
                          <a:schemeClr val="dk1"/>
                        </a:buClr>
                        <a:buFont typeface="Arial"/>
                        <a:buNone/>
                      </a:pPr>
                      <a:r>
                        <a:rPr lang="en-GB" sz="700">
                          <a:solidFill>
                            <a:srgbClr val="3F3F3F"/>
                          </a:solidFill>
                        </a:rPr>
                        <a:t>}</a:t>
                      </a:r>
                      <a:endParaRPr sz="700">
                        <a:solidFill>
                          <a:srgbClr val="3F3F3F"/>
                        </a:solidFill>
                      </a:endParaRPr>
                    </a:p>
                  </a:txBody>
                  <a:tcPr marT="91425" marB="91425" marR="91425" marL="91425"/>
                </a:tc>
              </a:tr>
            </a:tbl>
          </a:graphicData>
        </a:graphic>
      </p:graphicFrame>
      <p:sp>
        <p:nvSpPr>
          <p:cNvPr id="1028" name="Google Shape;1028;p105"/>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800"/>
              <a:buNone/>
            </a:pPr>
            <a:r>
              <a:rPr lang="en-GB"/>
              <a:t>Inventory Batch</a:t>
            </a:r>
            <a:endParaRPr/>
          </a:p>
        </p:txBody>
      </p:sp>
      <p:graphicFrame>
        <p:nvGraphicFramePr>
          <p:cNvPr id="1029" name="Google Shape;1029;p105"/>
          <p:cNvGraphicFramePr/>
          <p:nvPr/>
        </p:nvGraphicFramePr>
        <p:xfrm>
          <a:off x="463527" y="3350938"/>
          <a:ext cx="3000000" cy="3000000"/>
        </p:xfrm>
        <a:graphic>
          <a:graphicData uri="http://schemas.openxmlformats.org/drawingml/2006/table">
            <a:tbl>
              <a:tblPr>
                <a:noFill/>
                <a:tableStyleId>{8BEC2D76-1EDE-411A-A150-D27F1A292A39}</a:tableStyleId>
              </a:tblPr>
              <a:tblGrid>
                <a:gridCol w="1542975"/>
                <a:gridCol w="1542975"/>
              </a:tblGrid>
              <a:tr h="71275">
                <a:tc>
                  <a:txBody>
                    <a:bodyPr/>
                    <a:lstStyle/>
                    <a:p>
                      <a:pPr indent="0" lvl="0" marL="0" marR="0" rtl="0" algn="ctr">
                        <a:lnSpc>
                          <a:spcPct val="100000"/>
                        </a:lnSpc>
                        <a:spcBef>
                          <a:spcPts val="0"/>
                        </a:spcBef>
                        <a:spcAft>
                          <a:spcPts val="0"/>
                        </a:spcAft>
                        <a:buNone/>
                      </a:pPr>
                      <a:r>
                        <a:rPr b="1" lang="en-GB" sz="1000">
                          <a:solidFill>
                            <a:srgbClr val="172B4D"/>
                          </a:solidFill>
                        </a:rPr>
                        <a:t>Event Field</a:t>
                      </a:r>
                      <a:endParaRPr sz="1000"/>
                    </a:p>
                  </a:txBody>
                  <a:tcPr marT="28225" marB="28225" marR="60475" marL="40325">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chemeClr val="dk1"/>
                      </a:solidFill>
                      <a:prstDash val="solid"/>
                      <a:round/>
                      <a:headEnd len="sm" w="sm" type="none"/>
                      <a:tailEnd len="sm" w="sm" type="none"/>
                    </a:lnB>
                    <a:solidFill>
                      <a:srgbClr val="4EC9FF"/>
                    </a:solidFill>
                  </a:tcPr>
                </a:tc>
                <a:tc>
                  <a:txBody>
                    <a:bodyPr/>
                    <a:lstStyle/>
                    <a:p>
                      <a:pPr indent="0" lvl="0" marL="0" marR="0" rtl="0" algn="ctr">
                        <a:lnSpc>
                          <a:spcPct val="100000"/>
                        </a:lnSpc>
                        <a:spcBef>
                          <a:spcPts val="0"/>
                        </a:spcBef>
                        <a:spcAft>
                          <a:spcPts val="0"/>
                        </a:spcAft>
                        <a:buNone/>
                      </a:pPr>
                      <a:r>
                        <a:rPr b="1" lang="en-GB" sz="1000">
                          <a:solidFill>
                            <a:srgbClr val="172B4D"/>
                          </a:solidFill>
                        </a:rPr>
                        <a:t>Description</a:t>
                      </a:r>
                      <a:endParaRPr sz="1000"/>
                    </a:p>
                  </a:txBody>
                  <a:tcPr marT="28225" marB="28225" marR="60475" marL="40325">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chemeClr val="dk1"/>
                      </a:solidFill>
                      <a:prstDash val="solid"/>
                      <a:round/>
                      <a:headEnd len="sm" w="sm" type="none"/>
                      <a:tailEnd len="sm" w="sm" type="none"/>
                    </a:lnB>
                    <a:solidFill>
                      <a:srgbClr val="4EC9FF"/>
                    </a:solidFill>
                  </a:tcPr>
                </a:tc>
              </a:tr>
              <a:tr h="192400">
                <a:tc>
                  <a:txBody>
                    <a:bodyPr/>
                    <a:lstStyle/>
                    <a:p>
                      <a:pPr indent="0" lvl="0" marL="0" marR="0" rtl="0" algn="l">
                        <a:lnSpc>
                          <a:spcPct val="100000"/>
                        </a:lnSpc>
                        <a:spcBef>
                          <a:spcPts val="0"/>
                        </a:spcBef>
                        <a:spcAft>
                          <a:spcPts val="0"/>
                        </a:spcAft>
                        <a:buNone/>
                      </a:pPr>
                      <a:r>
                        <a:rPr b="0" i="0" lang="en-GB" sz="900" u="none" cap="none" strike="noStrike">
                          <a:solidFill>
                            <a:srgbClr val="000000"/>
                          </a:solidFill>
                          <a:latin typeface="Arial"/>
                          <a:ea typeface="Arial"/>
                          <a:cs typeface="Arial"/>
                          <a:sym typeface="Arial"/>
                        </a:rPr>
                        <a:t>name</a:t>
                      </a:r>
                      <a:endParaRPr sz="900" u="none" cap="none" strike="noStrike">
                        <a:latin typeface="Arial"/>
                        <a:ea typeface="Arial"/>
                        <a:cs typeface="Arial"/>
                        <a:sym typeface="Arial"/>
                      </a:endParaRPr>
                    </a:p>
                  </a:txBody>
                  <a:tcPr marT="9525" marB="45725" marR="9525" marL="9525" anchor="b">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b="0" i="0" lang="en-GB" sz="900" u="none" cap="none" strike="noStrike">
                          <a:solidFill>
                            <a:srgbClr val="000000"/>
                          </a:solidFill>
                          <a:latin typeface="Arial"/>
                          <a:ea typeface="Arial"/>
                          <a:cs typeface="Arial"/>
                          <a:sym typeface="Arial"/>
                        </a:rPr>
                        <a:t>Batch inventory Job</a:t>
                      </a:r>
                      <a:endParaRPr sz="900" u="none" cap="none" strike="noStrike">
                        <a:latin typeface="Arial"/>
                        <a:ea typeface="Arial"/>
                        <a:cs typeface="Arial"/>
                        <a:sym typeface="Arial"/>
                      </a:endParaRPr>
                    </a:p>
                  </a:txBody>
                  <a:tcPr marT="9525" marB="45725" marR="9525" marL="9525" anchor="b">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r h="192400">
                <a:tc>
                  <a:txBody>
                    <a:bodyPr/>
                    <a:lstStyle/>
                    <a:p>
                      <a:pPr indent="0" lvl="0" marL="0" marR="0" rtl="0" algn="l">
                        <a:lnSpc>
                          <a:spcPct val="100000"/>
                        </a:lnSpc>
                        <a:spcBef>
                          <a:spcPts val="0"/>
                        </a:spcBef>
                        <a:spcAft>
                          <a:spcPts val="0"/>
                        </a:spcAft>
                        <a:buNone/>
                      </a:pPr>
                      <a:r>
                        <a:rPr b="0" i="0" lang="en-GB" sz="900" u="none" cap="none" strike="noStrike">
                          <a:solidFill>
                            <a:srgbClr val="000000"/>
                          </a:solidFill>
                          <a:latin typeface="Arial"/>
                          <a:ea typeface="Arial"/>
                          <a:cs typeface="Arial"/>
                          <a:sym typeface="Arial"/>
                        </a:rPr>
                        <a:t>retailerId</a:t>
                      </a:r>
                      <a:endParaRPr sz="900" u="none" cap="none" strike="noStrike">
                        <a:latin typeface="Arial"/>
                        <a:ea typeface="Arial"/>
                        <a:cs typeface="Arial"/>
                        <a:sym typeface="Arial"/>
                      </a:endParaRPr>
                    </a:p>
                  </a:txBody>
                  <a:tcPr marT="9525" marB="45725" marR="9525" marL="9525" anchor="b">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GB" sz="900"/>
                        <a:t>Id of the retailer</a:t>
                      </a:r>
                      <a:endParaRPr sz="900" u="none" cap="none" strike="noStrike">
                        <a:latin typeface="Arial"/>
                        <a:ea typeface="Arial"/>
                        <a:cs typeface="Arial"/>
                        <a:sym typeface="Arial"/>
                      </a:endParaRPr>
                    </a:p>
                  </a:txBody>
                  <a:tcPr marT="9525" marB="45725" marR="9525" marL="9525" anchor="b">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bl>
          </a:graphicData>
        </a:graphic>
      </p:graphicFrame>
      <p:graphicFrame>
        <p:nvGraphicFramePr>
          <p:cNvPr id="1030" name="Google Shape;1030;p105"/>
          <p:cNvGraphicFramePr/>
          <p:nvPr/>
        </p:nvGraphicFramePr>
        <p:xfrm>
          <a:off x="4531777" y="3350938"/>
          <a:ext cx="3000000" cy="3000000"/>
        </p:xfrm>
        <a:graphic>
          <a:graphicData uri="http://schemas.openxmlformats.org/drawingml/2006/table">
            <a:tbl>
              <a:tblPr>
                <a:noFill/>
                <a:tableStyleId>{8BEC2D76-1EDE-411A-A150-D27F1A292A39}</a:tableStyleId>
              </a:tblPr>
              <a:tblGrid>
                <a:gridCol w="1779200"/>
                <a:gridCol w="1779200"/>
              </a:tblGrid>
              <a:tr h="71275">
                <a:tc>
                  <a:txBody>
                    <a:bodyPr/>
                    <a:lstStyle/>
                    <a:p>
                      <a:pPr indent="0" lvl="0" marL="0" marR="0" rtl="0" algn="ctr">
                        <a:lnSpc>
                          <a:spcPct val="100000"/>
                        </a:lnSpc>
                        <a:spcBef>
                          <a:spcPts val="0"/>
                        </a:spcBef>
                        <a:spcAft>
                          <a:spcPts val="0"/>
                        </a:spcAft>
                        <a:buNone/>
                      </a:pPr>
                      <a:r>
                        <a:rPr b="1" lang="en-GB" sz="1000">
                          <a:solidFill>
                            <a:srgbClr val="172B4D"/>
                          </a:solidFill>
                        </a:rPr>
                        <a:t>Event Field</a:t>
                      </a:r>
                      <a:endParaRPr sz="1000"/>
                    </a:p>
                  </a:txBody>
                  <a:tcPr marT="28225" marB="28225" marR="60475" marL="40325">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chemeClr val="dk1"/>
                      </a:solidFill>
                      <a:prstDash val="solid"/>
                      <a:round/>
                      <a:headEnd len="sm" w="sm" type="none"/>
                      <a:tailEnd len="sm" w="sm" type="none"/>
                    </a:lnB>
                    <a:solidFill>
                      <a:srgbClr val="4EC9FF"/>
                    </a:solidFill>
                  </a:tcPr>
                </a:tc>
                <a:tc>
                  <a:txBody>
                    <a:bodyPr/>
                    <a:lstStyle/>
                    <a:p>
                      <a:pPr indent="0" lvl="0" marL="0" marR="0" rtl="0" algn="ctr">
                        <a:lnSpc>
                          <a:spcPct val="100000"/>
                        </a:lnSpc>
                        <a:spcBef>
                          <a:spcPts val="0"/>
                        </a:spcBef>
                        <a:spcAft>
                          <a:spcPts val="0"/>
                        </a:spcAft>
                        <a:buNone/>
                      </a:pPr>
                      <a:r>
                        <a:rPr b="1" lang="en-GB" sz="1000">
                          <a:solidFill>
                            <a:srgbClr val="172B4D"/>
                          </a:solidFill>
                        </a:rPr>
                        <a:t>Description</a:t>
                      </a:r>
                      <a:endParaRPr sz="1000"/>
                    </a:p>
                  </a:txBody>
                  <a:tcPr marT="28225" marB="28225" marR="60475" marL="40325">
                    <a:lnL cap="flat" cmpd="sng" w="9525">
                      <a:solidFill>
                        <a:srgbClr val="DDDDDD"/>
                      </a:solidFill>
                      <a:prstDash val="solid"/>
                      <a:round/>
                      <a:headEnd len="sm" w="sm" type="none"/>
                      <a:tailEnd len="sm" w="sm" type="none"/>
                    </a:lnL>
                    <a:lnR cap="flat" cmpd="sng" w="9525">
                      <a:solidFill>
                        <a:srgbClr val="DDDDDD"/>
                      </a:solidFill>
                      <a:prstDash val="solid"/>
                      <a:round/>
                      <a:headEnd len="sm" w="sm" type="none"/>
                      <a:tailEnd len="sm" w="sm" type="none"/>
                    </a:lnR>
                    <a:lnT cap="flat" cmpd="sng" w="9525">
                      <a:solidFill>
                        <a:srgbClr val="DDDDDD"/>
                      </a:solidFill>
                      <a:prstDash val="solid"/>
                      <a:round/>
                      <a:headEnd len="sm" w="sm" type="none"/>
                      <a:tailEnd len="sm" w="sm" type="none"/>
                    </a:lnT>
                    <a:lnB cap="flat" cmpd="sng" w="9525">
                      <a:solidFill>
                        <a:schemeClr val="dk1"/>
                      </a:solidFill>
                      <a:prstDash val="solid"/>
                      <a:round/>
                      <a:headEnd len="sm" w="sm" type="none"/>
                      <a:tailEnd len="sm" w="sm" type="none"/>
                    </a:lnB>
                    <a:solidFill>
                      <a:srgbClr val="4EC9FF"/>
                    </a:solidFill>
                  </a:tcPr>
                </a:tc>
              </a:tr>
              <a:tr h="192400">
                <a:tc>
                  <a:txBody>
                    <a:bodyPr/>
                    <a:lstStyle/>
                    <a:p>
                      <a:pPr indent="0" lvl="0" marL="0" marR="0" rtl="0" algn="l">
                        <a:lnSpc>
                          <a:spcPct val="100000"/>
                        </a:lnSpc>
                        <a:spcBef>
                          <a:spcPts val="0"/>
                        </a:spcBef>
                        <a:spcAft>
                          <a:spcPts val="0"/>
                        </a:spcAft>
                        <a:buNone/>
                      </a:pPr>
                      <a:r>
                        <a:rPr lang="en-GB" sz="900"/>
                        <a:t>action</a:t>
                      </a:r>
                      <a:endParaRPr b="0" i="0" sz="900" u="none" cap="none" strike="noStrike">
                        <a:solidFill>
                          <a:srgbClr val="000000"/>
                        </a:solidFill>
                        <a:latin typeface="Arial"/>
                        <a:ea typeface="Arial"/>
                        <a:cs typeface="Arial"/>
                        <a:sym typeface="Arial"/>
                      </a:endParaRPr>
                    </a:p>
                  </a:txBody>
                  <a:tcPr marT="9525" marB="45725" marR="9525" marL="9525" anchor="b">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GB" sz="900"/>
                        <a:t>UPSERT</a:t>
                      </a:r>
                      <a:endParaRPr sz="900"/>
                    </a:p>
                  </a:txBody>
                  <a:tcPr marT="9525" marB="45725" marR="9525" marL="9525" anchor="b">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r h="192400">
                <a:tc>
                  <a:txBody>
                    <a:bodyPr/>
                    <a:lstStyle/>
                    <a:p>
                      <a:pPr indent="0" lvl="0" marL="0" marR="0" rtl="0" algn="l">
                        <a:lnSpc>
                          <a:spcPct val="100000"/>
                        </a:lnSpc>
                        <a:spcBef>
                          <a:spcPts val="0"/>
                        </a:spcBef>
                        <a:spcAft>
                          <a:spcPts val="0"/>
                        </a:spcAft>
                        <a:buNone/>
                      </a:pPr>
                      <a:r>
                        <a:rPr lang="en-GB" sz="900"/>
                        <a:t>entityType</a:t>
                      </a:r>
                      <a:endParaRPr b="0" i="0" sz="900" u="none" cap="none" strike="noStrike">
                        <a:solidFill>
                          <a:srgbClr val="000000"/>
                        </a:solidFill>
                        <a:latin typeface="Arial"/>
                        <a:ea typeface="Arial"/>
                        <a:cs typeface="Arial"/>
                        <a:sym typeface="Arial"/>
                      </a:endParaRPr>
                    </a:p>
                  </a:txBody>
                  <a:tcPr marT="9525" marB="45725" marR="9525" marL="9525" anchor="b">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GB" sz="900"/>
                        <a:t>INVENTORY</a:t>
                      </a:r>
                      <a:endParaRPr sz="900"/>
                    </a:p>
                  </a:txBody>
                  <a:tcPr marT="9525" marB="45725" marR="9525" marL="9525" anchor="b">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r h="192400">
                <a:tc>
                  <a:txBody>
                    <a:bodyPr/>
                    <a:lstStyle/>
                    <a:p>
                      <a:pPr indent="0" lvl="0" marL="0" rtl="0" algn="l">
                        <a:spcBef>
                          <a:spcPts val="0"/>
                        </a:spcBef>
                        <a:spcAft>
                          <a:spcPts val="0"/>
                        </a:spcAft>
                        <a:buClr>
                          <a:schemeClr val="dk1"/>
                        </a:buClr>
                        <a:buFont typeface="Arial"/>
                        <a:buNone/>
                      </a:pPr>
                      <a:r>
                        <a:rPr lang="en-GB" sz="900">
                          <a:solidFill>
                            <a:schemeClr val="dk1"/>
                          </a:solidFill>
                        </a:rPr>
                        <a:t>entities.retailerId</a:t>
                      </a:r>
                      <a:endParaRPr b="0" i="0" sz="900" u="none" cap="none" strike="noStrike">
                        <a:solidFill>
                          <a:srgbClr val="000000"/>
                        </a:solidFill>
                        <a:latin typeface="Arial"/>
                        <a:ea typeface="Arial"/>
                        <a:cs typeface="Arial"/>
                        <a:sym typeface="Arial"/>
                      </a:endParaRPr>
                    </a:p>
                  </a:txBody>
                  <a:tcPr marT="9525" marB="45725" marR="9525" marL="9525" anchor="b">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GB" sz="900"/>
                        <a:t>Id of the retailer</a:t>
                      </a:r>
                      <a:endParaRPr sz="900"/>
                    </a:p>
                  </a:txBody>
                  <a:tcPr marT="9525" marB="45725" marR="9525" marL="9525" anchor="b">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r h="192400">
                <a:tc>
                  <a:txBody>
                    <a:bodyPr/>
                    <a:lstStyle/>
                    <a:p>
                      <a:pPr indent="0" lvl="0" marL="0" rtl="0" algn="l">
                        <a:spcBef>
                          <a:spcPts val="0"/>
                        </a:spcBef>
                        <a:spcAft>
                          <a:spcPts val="0"/>
                        </a:spcAft>
                        <a:buClr>
                          <a:schemeClr val="dk1"/>
                        </a:buClr>
                        <a:buFont typeface="Arial"/>
                        <a:buNone/>
                      </a:pPr>
                      <a:r>
                        <a:rPr lang="en-GB" sz="900">
                          <a:solidFill>
                            <a:schemeClr val="dk1"/>
                          </a:solidFill>
                        </a:rPr>
                        <a:t>entities.locationRef</a:t>
                      </a:r>
                      <a:endParaRPr b="0" i="0" sz="900" u="none" cap="none" strike="noStrike">
                        <a:solidFill>
                          <a:srgbClr val="000000"/>
                        </a:solidFill>
                        <a:latin typeface="Arial"/>
                        <a:ea typeface="Arial"/>
                        <a:cs typeface="Arial"/>
                        <a:sym typeface="Arial"/>
                      </a:endParaRPr>
                    </a:p>
                  </a:txBody>
                  <a:tcPr marT="9525" marB="45725" marR="9525" marL="9525" anchor="b">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GB" sz="900"/>
                        <a:t>Reference of the location</a:t>
                      </a:r>
                      <a:endParaRPr sz="900"/>
                    </a:p>
                  </a:txBody>
                  <a:tcPr marT="9525" marB="45725" marR="9525" marL="9525" anchor="b">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r h="192400">
                <a:tc>
                  <a:txBody>
                    <a:bodyPr/>
                    <a:lstStyle/>
                    <a:p>
                      <a:pPr indent="0" lvl="0" marL="0" rtl="0" algn="l">
                        <a:spcBef>
                          <a:spcPts val="0"/>
                        </a:spcBef>
                        <a:spcAft>
                          <a:spcPts val="0"/>
                        </a:spcAft>
                        <a:buClr>
                          <a:schemeClr val="dk1"/>
                        </a:buClr>
                        <a:buFont typeface="Arial"/>
                        <a:buNone/>
                      </a:pPr>
                      <a:r>
                        <a:rPr lang="en-GB" sz="900">
                          <a:solidFill>
                            <a:schemeClr val="dk1"/>
                          </a:solidFill>
                        </a:rPr>
                        <a:t>entities.skuRef</a:t>
                      </a:r>
                      <a:endParaRPr b="0" i="0" sz="900" u="none" cap="none" strike="noStrike">
                        <a:solidFill>
                          <a:srgbClr val="000000"/>
                        </a:solidFill>
                        <a:latin typeface="Arial"/>
                        <a:ea typeface="Arial"/>
                        <a:cs typeface="Arial"/>
                        <a:sym typeface="Arial"/>
                      </a:endParaRPr>
                    </a:p>
                  </a:txBody>
                  <a:tcPr marT="9525" marB="45725" marR="9525" marL="9525" anchor="b">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GB" sz="900"/>
                        <a:t>Reference of the Variant Product</a:t>
                      </a:r>
                      <a:endParaRPr sz="900"/>
                    </a:p>
                  </a:txBody>
                  <a:tcPr marT="9525" marB="45725" marR="9525" marL="9525" anchor="b">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r h="192400">
                <a:tc>
                  <a:txBody>
                    <a:bodyPr/>
                    <a:lstStyle/>
                    <a:p>
                      <a:pPr indent="0" lvl="0" marL="0" rtl="0" algn="l">
                        <a:spcBef>
                          <a:spcPts val="0"/>
                        </a:spcBef>
                        <a:spcAft>
                          <a:spcPts val="0"/>
                        </a:spcAft>
                        <a:buClr>
                          <a:schemeClr val="dk1"/>
                        </a:buClr>
                        <a:buFont typeface="Arial"/>
                        <a:buNone/>
                      </a:pPr>
                      <a:r>
                        <a:rPr lang="en-GB" sz="900">
                          <a:solidFill>
                            <a:schemeClr val="dk1"/>
                          </a:solidFill>
                        </a:rPr>
                        <a:t>entities.qty</a:t>
                      </a:r>
                      <a:endParaRPr b="0" i="0" sz="900" u="none" cap="none" strike="noStrike">
                        <a:solidFill>
                          <a:srgbClr val="000000"/>
                        </a:solidFill>
                        <a:latin typeface="Arial"/>
                        <a:ea typeface="Arial"/>
                        <a:cs typeface="Arial"/>
                        <a:sym typeface="Arial"/>
                      </a:endParaRPr>
                    </a:p>
                  </a:txBody>
                  <a:tcPr marT="9525" marB="45725" marR="9525" marL="9525" anchor="b">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GB" sz="900"/>
                        <a:t>onHand qty</a:t>
                      </a:r>
                      <a:endParaRPr sz="900"/>
                    </a:p>
                  </a:txBody>
                  <a:tcPr marT="9525" marB="45725" marR="9525" marL="9525" anchor="b">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r h="192400">
                <a:tc>
                  <a:txBody>
                    <a:bodyPr/>
                    <a:lstStyle/>
                    <a:p>
                      <a:pPr indent="0" lvl="0" marL="0" rtl="0" algn="l">
                        <a:spcBef>
                          <a:spcPts val="0"/>
                        </a:spcBef>
                        <a:spcAft>
                          <a:spcPts val="0"/>
                        </a:spcAft>
                        <a:buClr>
                          <a:schemeClr val="dk1"/>
                        </a:buClr>
                        <a:buFont typeface="Arial"/>
                        <a:buNone/>
                      </a:pPr>
                      <a:r>
                        <a:rPr lang="en-GB" sz="900">
                          <a:solidFill>
                            <a:schemeClr val="dk1"/>
                          </a:solidFill>
                        </a:rPr>
                        <a:t>entities.correctedQty</a:t>
                      </a:r>
                      <a:endParaRPr b="0" i="0" sz="900" u="none" cap="none" strike="noStrike">
                        <a:solidFill>
                          <a:srgbClr val="000000"/>
                        </a:solidFill>
                        <a:latin typeface="Arial"/>
                        <a:ea typeface="Arial"/>
                        <a:cs typeface="Arial"/>
                        <a:sym typeface="Arial"/>
                      </a:endParaRPr>
                    </a:p>
                  </a:txBody>
                  <a:tcPr marT="9525" marB="45725" marR="9525" marL="9525" anchor="b">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GB" sz="900"/>
                        <a:t>0</a:t>
                      </a:r>
                      <a:endParaRPr sz="900"/>
                    </a:p>
                  </a:txBody>
                  <a:tcPr marT="9525" marB="45725" marR="9525" marL="9525" anchor="b">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bl>
          </a:graphicData>
        </a:graphic>
      </p:graphicFrame>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4" name="Shape 1034"/>
        <p:cNvGrpSpPr/>
        <p:nvPr/>
      </p:nvGrpSpPr>
      <p:grpSpPr>
        <a:xfrm>
          <a:off x="0" y="0"/>
          <a:ext cx="0" cy="0"/>
          <a:chOff x="0" y="0"/>
          <a:chExt cx="0" cy="0"/>
        </a:xfrm>
      </p:grpSpPr>
      <p:sp>
        <p:nvSpPr>
          <p:cNvPr id="1035" name="Google Shape;1035;p106"/>
          <p:cNvSpPr txBox="1"/>
          <p:nvPr>
            <p:ph idx="1" type="body"/>
          </p:nvPr>
        </p:nvSpPr>
        <p:spPr>
          <a:xfrm>
            <a:off x="354083" y="1369219"/>
            <a:ext cx="8435700" cy="3263400"/>
          </a:xfrm>
          <a:prstGeom prst="rect">
            <a:avLst/>
          </a:prstGeom>
          <a:noFill/>
          <a:ln>
            <a:noFill/>
          </a:ln>
        </p:spPr>
        <p:txBody>
          <a:bodyPr anchorCtr="0" anchor="t" bIns="91425" lIns="91425" spcFirstLastPara="1" rIns="91425" wrap="square" tIns="91425">
            <a:noAutofit/>
          </a:bodyPr>
          <a:lstStyle/>
          <a:p>
            <a:pPr indent="-323850" lvl="1" marL="914400" rtl="0" algn="l">
              <a:lnSpc>
                <a:spcPct val="150000"/>
              </a:lnSpc>
              <a:spcBef>
                <a:spcPts val="0"/>
              </a:spcBef>
              <a:spcAft>
                <a:spcPts val="0"/>
              </a:spcAft>
              <a:buSzPts val="1500"/>
              <a:buFont typeface="Lato"/>
              <a:buChar char="•"/>
            </a:pPr>
            <a:r>
              <a:rPr lang="en-GB" sz="1500">
                <a:latin typeface="Lato"/>
                <a:ea typeface="Lato"/>
                <a:cs typeface="Lato"/>
                <a:sym typeface="Lato"/>
              </a:rPr>
              <a:t>Inventory Batch for large inventory loads (e.g. nightly baselines)</a:t>
            </a:r>
            <a:endParaRPr sz="1500">
              <a:latin typeface="Lato"/>
              <a:ea typeface="Lato"/>
              <a:cs typeface="Lato"/>
              <a:sym typeface="Lato"/>
            </a:endParaRPr>
          </a:p>
          <a:p>
            <a:pPr indent="-323850" lvl="1" marL="914400" rtl="0" algn="l">
              <a:lnSpc>
                <a:spcPct val="150000"/>
              </a:lnSpc>
              <a:spcBef>
                <a:spcPts val="0"/>
              </a:spcBef>
              <a:spcAft>
                <a:spcPts val="0"/>
              </a:spcAft>
              <a:buSzPts val="1500"/>
              <a:buFont typeface="Lato"/>
              <a:buChar char="•"/>
            </a:pPr>
            <a:r>
              <a:rPr lang="en-GB" sz="1500">
                <a:latin typeface="Lato"/>
                <a:ea typeface="Lato"/>
                <a:cs typeface="Lato"/>
                <a:sym typeface="Lato"/>
              </a:rPr>
              <a:t>Inventory Events for real-time / small inventory updates e.g. store sales, returns, deltas</a:t>
            </a:r>
            <a:endParaRPr sz="1500">
              <a:latin typeface="Lato"/>
              <a:ea typeface="Lato"/>
              <a:cs typeface="Lato"/>
              <a:sym typeface="Lato"/>
            </a:endParaRPr>
          </a:p>
        </p:txBody>
      </p:sp>
      <p:sp>
        <p:nvSpPr>
          <p:cNvPr id="1036" name="Google Shape;1036;p106"/>
          <p:cNvSpPr txBox="1"/>
          <p:nvPr>
            <p:ph type="title"/>
          </p:nvPr>
        </p:nvSpPr>
        <p:spPr>
          <a:xfrm>
            <a:off x="354082" y="288753"/>
            <a:ext cx="7736100" cy="343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GB"/>
              <a:t>Inventory Delta</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537" name="Shape 537"/>
        <p:cNvGrpSpPr/>
        <p:nvPr/>
      </p:nvGrpSpPr>
      <p:grpSpPr>
        <a:xfrm>
          <a:off x="0" y="0"/>
          <a:ext cx="0" cy="0"/>
          <a:chOff x="0" y="0"/>
          <a:chExt cx="0" cy="0"/>
        </a:xfrm>
      </p:grpSpPr>
      <p:sp>
        <p:nvSpPr>
          <p:cNvPr id="538" name="Google Shape;538;p71"/>
          <p:cNvSpPr txBox="1"/>
          <p:nvPr>
            <p:ph idx="1"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p>
            <a:pPr indent="0" lvl="0" marL="0" rtl="0" algn="l">
              <a:lnSpc>
                <a:spcPct val="100000"/>
              </a:lnSpc>
              <a:spcBef>
                <a:spcPts val="300"/>
              </a:spcBef>
              <a:spcAft>
                <a:spcPts val="0"/>
              </a:spcAft>
              <a:buSzPts val="1500"/>
              <a:buNone/>
            </a:pPr>
            <a:r>
              <a:rPr lang="en-GB"/>
              <a:t>Some terms you’re likely to hear in the session today</a:t>
            </a:r>
            <a:endParaRPr/>
          </a:p>
        </p:txBody>
      </p:sp>
      <p:sp>
        <p:nvSpPr>
          <p:cNvPr id="539" name="Google Shape;539;p71"/>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800"/>
              <a:buNone/>
            </a:pPr>
            <a:r>
              <a:rPr lang="en-GB"/>
              <a:t>Integration</a:t>
            </a:r>
            <a:r>
              <a:rPr lang="en-GB"/>
              <a:t> - Concepts</a:t>
            </a:r>
            <a:endParaRPr/>
          </a:p>
        </p:txBody>
      </p:sp>
      <p:graphicFrame>
        <p:nvGraphicFramePr>
          <p:cNvPr id="540" name="Google Shape;540;p71"/>
          <p:cNvGraphicFramePr/>
          <p:nvPr/>
        </p:nvGraphicFramePr>
        <p:xfrm>
          <a:off x="353702" y="1278313"/>
          <a:ext cx="3000000" cy="3000000"/>
        </p:xfrm>
        <a:graphic>
          <a:graphicData uri="http://schemas.openxmlformats.org/drawingml/2006/table">
            <a:tbl>
              <a:tblPr bandRow="1" firstRow="1">
                <a:noFill/>
                <a:tableStyleId>{DF672E72-E7D5-4B6F-AEF6-490E873EFD2C}</a:tableStyleId>
              </a:tblPr>
              <a:tblGrid>
                <a:gridCol w="1772725"/>
                <a:gridCol w="6508525"/>
              </a:tblGrid>
              <a:tr h="370850">
                <a:tc>
                  <a:txBody>
                    <a:bodyPr/>
                    <a:lstStyle/>
                    <a:p>
                      <a:pPr indent="0" lvl="0" marL="0" marR="0" rtl="0" algn="l">
                        <a:lnSpc>
                          <a:spcPct val="100000"/>
                        </a:lnSpc>
                        <a:spcBef>
                          <a:spcPts val="0"/>
                        </a:spcBef>
                        <a:spcAft>
                          <a:spcPts val="0"/>
                        </a:spcAft>
                        <a:buNone/>
                      </a:pPr>
                      <a:r>
                        <a:rPr lang="en-GB" sz="1200" u="none" cap="none" strike="noStrike"/>
                        <a:t>Fluent Term</a:t>
                      </a:r>
                      <a:endParaRPr/>
                    </a:p>
                  </a:txBody>
                  <a:tcPr marT="45725" marB="45725" marR="91450" marL="91450"/>
                </a:tc>
                <a:tc>
                  <a:txBody>
                    <a:bodyPr/>
                    <a:lstStyle/>
                    <a:p>
                      <a:pPr indent="0" lvl="0" marL="0" marR="0" rtl="0" algn="l">
                        <a:lnSpc>
                          <a:spcPct val="100000"/>
                        </a:lnSpc>
                        <a:spcBef>
                          <a:spcPts val="0"/>
                        </a:spcBef>
                        <a:spcAft>
                          <a:spcPts val="0"/>
                        </a:spcAft>
                        <a:buNone/>
                      </a:pPr>
                      <a:r>
                        <a:rPr lang="en-GB" sz="1200" u="none" cap="none" strike="noStrike"/>
                        <a:t>Meaning</a:t>
                      </a:r>
                      <a:endParaRPr/>
                    </a:p>
                  </a:txBody>
                  <a:tcPr marT="45725" marB="45725" marR="91450" marL="91450"/>
                </a:tc>
              </a:tr>
              <a:tr h="370850">
                <a:tc>
                  <a:txBody>
                    <a:bodyPr/>
                    <a:lstStyle/>
                    <a:p>
                      <a:pPr indent="0" lvl="0" marL="0" marR="0" rtl="0" algn="l">
                        <a:lnSpc>
                          <a:spcPct val="100000"/>
                        </a:lnSpc>
                        <a:spcBef>
                          <a:spcPts val="0"/>
                        </a:spcBef>
                        <a:spcAft>
                          <a:spcPts val="0"/>
                        </a:spcAft>
                        <a:buNone/>
                      </a:pPr>
                      <a:r>
                        <a:t/>
                      </a:r>
                      <a:endParaRPr sz="1100"/>
                    </a:p>
                  </a:txBody>
                  <a:tcPr marT="45725" marB="45725" marR="91450" marL="91450"/>
                </a:tc>
                <a:tc>
                  <a:txBody>
                    <a:bodyPr/>
                    <a:lstStyle/>
                    <a:p>
                      <a:pPr indent="0" lvl="0" marL="0" marR="0" rtl="0" algn="l">
                        <a:lnSpc>
                          <a:spcPct val="100000"/>
                        </a:lnSpc>
                        <a:spcBef>
                          <a:spcPts val="0"/>
                        </a:spcBef>
                        <a:spcAft>
                          <a:spcPts val="0"/>
                        </a:spcAft>
                        <a:buNone/>
                      </a:pPr>
                      <a:r>
                        <a:t/>
                      </a:r>
                      <a:endParaRPr sz="1100" u="none" cap="none" strike="noStrike"/>
                    </a:p>
                  </a:txBody>
                  <a:tcPr marT="45725" marB="45725" marR="91450" marL="91450"/>
                </a:tc>
              </a:tr>
            </a:tbl>
          </a:graphicData>
        </a:graphic>
      </p:graphicFrame>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040" name="Shape 1040"/>
        <p:cNvGrpSpPr/>
        <p:nvPr/>
      </p:nvGrpSpPr>
      <p:grpSpPr>
        <a:xfrm>
          <a:off x="0" y="0"/>
          <a:ext cx="0" cy="0"/>
          <a:chOff x="0" y="0"/>
          <a:chExt cx="0" cy="0"/>
        </a:xfrm>
      </p:grpSpPr>
      <p:sp>
        <p:nvSpPr>
          <p:cNvPr id="1041" name="Google Shape;1041;p107"/>
          <p:cNvSpPr txBox="1"/>
          <p:nvPr>
            <p:ph idx="4" type="body"/>
          </p:nvPr>
        </p:nvSpPr>
        <p:spPr>
          <a:xfrm>
            <a:off x="353700" y="3398400"/>
            <a:ext cx="2688000" cy="1479600"/>
          </a:xfrm>
          <a:prstGeom prst="rect">
            <a:avLst/>
          </a:prstGeom>
        </p:spPr>
        <p:txBody>
          <a:bodyPr anchorCtr="0" anchor="t" bIns="45700" lIns="91425" spcFirstLastPara="1" rIns="90000" wrap="square" tIns="45700">
            <a:noAutofit/>
          </a:bodyPr>
          <a:lstStyle/>
          <a:p>
            <a:pPr indent="-241300" lvl="0" marL="285750" rtl="0" algn="l">
              <a:spcBef>
                <a:spcPts val="300"/>
              </a:spcBef>
              <a:spcAft>
                <a:spcPts val="0"/>
              </a:spcAft>
              <a:buSzPts val="1100"/>
              <a:buChar char="●"/>
            </a:pPr>
            <a:r>
              <a:rPr lang="en-GB" sz="1100"/>
              <a:t>Controls or Buffers</a:t>
            </a:r>
            <a:endParaRPr sz="1100"/>
          </a:p>
          <a:p>
            <a:pPr indent="-241300" lvl="0" marL="285750" rtl="0" algn="l">
              <a:spcBef>
                <a:spcPts val="0"/>
              </a:spcBef>
              <a:spcAft>
                <a:spcPts val="0"/>
              </a:spcAft>
              <a:buSzPts val="1100"/>
              <a:buChar char="●"/>
            </a:pPr>
            <a:r>
              <a:rPr lang="en-GB" sz="1100"/>
              <a:t>Virtual Catalogues</a:t>
            </a:r>
            <a:endParaRPr sz="1100"/>
          </a:p>
          <a:p>
            <a:pPr indent="-241300" lvl="0" marL="285750" rtl="0" algn="l">
              <a:spcBef>
                <a:spcPts val="0"/>
              </a:spcBef>
              <a:spcAft>
                <a:spcPts val="0"/>
              </a:spcAft>
              <a:buSzPts val="1100"/>
              <a:buChar char="●"/>
            </a:pPr>
            <a:r>
              <a:rPr lang="en-GB" sz="1100"/>
              <a:t>Locations and networks</a:t>
            </a:r>
            <a:endParaRPr sz="1100"/>
          </a:p>
          <a:p>
            <a:pPr indent="-241300" lvl="0" marL="285750" rtl="0" algn="l">
              <a:spcBef>
                <a:spcPts val="0"/>
              </a:spcBef>
              <a:spcAft>
                <a:spcPts val="0"/>
              </a:spcAft>
              <a:buSzPts val="1100"/>
              <a:buChar char="●"/>
            </a:pPr>
            <a:r>
              <a:rPr lang="en-GB" sz="1100"/>
              <a:t>Quantities and Aggregates</a:t>
            </a:r>
            <a:endParaRPr sz="1100"/>
          </a:p>
          <a:p>
            <a:pPr indent="0" lvl="0" marL="0" rtl="0" algn="l">
              <a:spcBef>
                <a:spcPts val="300"/>
              </a:spcBef>
              <a:spcAft>
                <a:spcPts val="0"/>
              </a:spcAft>
              <a:buNone/>
            </a:pPr>
            <a:r>
              <a:t/>
            </a:r>
            <a:endParaRPr sz="1100"/>
          </a:p>
        </p:txBody>
      </p:sp>
      <p:sp>
        <p:nvSpPr>
          <p:cNvPr id="1042" name="Google Shape;1042;p107"/>
          <p:cNvSpPr txBox="1"/>
          <p:nvPr>
            <p:ph idx="5" type="body"/>
          </p:nvPr>
        </p:nvSpPr>
        <p:spPr>
          <a:xfrm>
            <a:off x="2776974" y="3398400"/>
            <a:ext cx="2856300" cy="1479600"/>
          </a:xfrm>
          <a:prstGeom prst="rect">
            <a:avLst/>
          </a:prstGeom>
        </p:spPr>
        <p:txBody>
          <a:bodyPr anchorCtr="0" anchor="t" bIns="45700" lIns="91425" spcFirstLastPara="1" rIns="90000" wrap="square" tIns="45700">
            <a:noAutofit/>
          </a:bodyPr>
          <a:lstStyle/>
          <a:p>
            <a:pPr indent="-241300" lvl="0" marL="285750" marR="0" rtl="0" algn="l">
              <a:lnSpc>
                <a:spcPct val="100000"/>
              </a:lnSpc>
              <a:spcBef>
                <a:spcPts val="0"/>
              </a:spcBef>
              <a:spcAft>
                <a:spcPts val="0"/>
              </a:spcAft>
              <a:buSzPts val="1100"/>
              <a:buChar char="●"/>
            </a:pPr>
            <a:r>
              <a:rPr lang="en-GB" sz="1100"/>
              <a:t>Sending Millions in a batch on a schedule (hourly, daily)</a:t>
            </a:r>
            <a:endParaRPr sz="1100"/>
          </a:p>
          <a:p>
            <a:pPr indent="-241300" lvl="0" marL="285750" marR="0" rtl="0" algn="l">
              <a:lnSpc>
                <a:spcPct val="100000"/>
              </a:lnSpc>
              <a:spcBef>
                <a:spcPts val="0"/>
              </a:spcBef>
              <a:spcAft>
                <a:spcPts val="0"/>
              </a:spcAft>
              <a:buSzPts val="1100"/>
              <a:buChar char="●"/>
            </a:pPr>
            <a:r>
              <a:rPr lang="en-GB" sz="1100"/>
              <a:t>Sending updates when they change (often in thousands, seconds after the change is made)</a:t>
            </a:r>
            <a:endParaRPr sz="1100"/>
          </a:p>
          <a:p>
            <a:pPr indent="-241300" lvl="0" marL="285750" marR="0" rtl="0" algn="l">
              <a:lnSpc>
                <a:spcPct val="100000"/>
              </a:lnSpc>
              <a:spcBef>
                <a:spcPts val="0"/>
              </a:spcBef>
              <a:spcAft>
                <a:spcPts val="0"/>
              </a:spcAft>
              <a:buSzPts val="1100"/>
              <a:buChar char="●"/>
            </a:pPr>
            <a:r>
              <a:rPr lang="en-GB" sz="1100"/>
              <a:t>Number of Events</a:t>
            </a:r>
            <a:endParaRPr sz="1100"/>
          </a:p>
        </p:txBody>
      </p:sp>
      <p:sp>
        <p:nvSpPr>
          <p:cNvPr id="1043" name="Google Shape;1043;p107"/>
          <p:cNvSpPr txBox="1"/>
          <p:nvPr>
            <p:ph idx="6" type="body"/>
          </p:nvPr>
        </p:nvSpPr>
        <p:spPr>
          <a:xfrm>
            <a:off x="5801100" y="3398400"/>
            <a:ext cx="3016500" cy="1479600"/>
          </a:xfrm>
          <a:prstGeom prst="rect">
            <a:avLst/>
          </a:prstGeom>
        </p:spPr>
        <p:txBody>
          <a:bodyPr anchorCtr="0" anchor="t" bIns="45700" lIns="91425" spcFirstLastPara="1" rIns="90000" wrap="square" tIns="45700">
            <a:noAutofit/>
          </a:bodyPr>
          <a:lstStyle/>
          <a:p>
            <a:pPr indent="-241300" lvl="0" marL="285750" marR="0" rtl="0" algn="l">
              <a:lnSpc>
                <a:spcPct val="100000"/>
              </a:lnSpc>
              <a:spcBef>
                <a:spcPts val="0"/>
              </a:spcBef>
              <a:spcAft>
                <a:spcPts val="0"/>
              </a:spcAft>
              <a:buSzPts val="1100"/>
              <a:buChar char="●"/>
            </a:pPr>
            <a:r>
              <a:rPr lang="en-GB" sz="1100"/>
              <a:t>Pre-computing some aggregates at ingest</a:t>
            </a:r>
            <a:endParaRPr sz="1100"/>
          </a:p>
          <a:p>
            <a:pPr indent="-241300" lvl="0" marL="285750" marR="0" rtl="0" algn="l">
              <a:lnSpc>
                <a:spcPct val="100000"/>
              </a:lnSpc>
              <a:spcBef>
                <a:spcPts val="0"/>
              </a:spcBef>
              <a:spcAft>
                <a:spcPts val="0"/>
              </a:spcAft>
              <a:buSzPts val="1100"/>
              <a:buChar char="●"/>
            </a:pPr>
            <a:r>
              <a:rPr lang="en-GB" sz="1100"/>
              <a:t>Some implementations might benefit from that being done at request time (Reservation or Availability)</a:t>
            </a:r>
            <a:endParaRPr sz="1100"/>
          </a:p>
          <a:p>
            <a:pPr indent="-241300" lvl="0" marL="285750" marR="0" rtl="0" algn="l">
              <a:lnSpc>
                <a:spcPct val="100000"/>
              </a:lnSpc>
              <a:spcBef>
                <a:spcPts val="0"/>
              </a:spcBef>
              <a:spcAft>
                <a:spcPts val="0"/>
              </a:spcAft>
              <a:buSzPts val="1100"/>
              <a:buChar char="●"/>
            </a:pPr>
            <a:r>
              <a:rPr lang="en-GB" sz="1100"/>
              <a:t>E.g. some types of buffers or other controls</a:t>
            </a:r>
            <a:endParaRPr sz="1100"/>
          </a:p>
        </p:txBody>
      </p:sp>
      <p:sp>
        <p:nvSpPr>
          <p:cNvPr id="1044" name="Google Shape;1044;p107"/>
          <p:cNvSpPr txBox="1"/>
          <p:nvPr>
            <p:ph type="title"/>
          </p:nvPr>
        </p:nvSpPr>
        <p:spPr>
          <a:xfrm>
            <a:off x="354082" y="288753"/>
            <a:ext cx="7736100" cy="3435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GB"/>
              <a:t>Inventory Processing</a:t>
            </a:r>
            <a:endParaRPr/>
          </a:p>
        </p:txBody>
      </p:sp>
      <p:sp>
        <p:nvSpPr>
          <p:cNvPr id="1045" name="Google Shape;1045;p107"/>
          <p:cNvSpPr/>
          <p:nvPr/>
        </p:nvSpPr>
        <p:spPr>
          <a:xfrm>
            <a:off x="1180225" y="1103300"/>
            <a:ext cx="7563600" cy="1847100"/>
          </a:xfrm>
          <a:prstGeom prst="roundRect">
            <a:avLst>
              <a:gd fmla="val 4836" name="adj"/>
            </a:avLst>
          </a:prstGeom>
          <a:solidFill>
            <a:schemeClr val="lt2"/>
          </a:solidFill>
          <a:ln cap="flat" cmpd="sng" w="9525">
            <a:solidFill>
              <a:srgbClr val="CCCCCC"/>
            </a:solidFill>
            <a:prstDash val="dash"/>
            <a:round/>
            <a:headEnd len="sm" w="sm" type="none"/>
            <a:tailEnd len="sm" w="sm" type="none"/>
          </a:ln>
        </p:spPr>
        <p:txBody>
          <a:bodyPr anchorCtr="0" anchor="b" bIns="91425" lIns="91425" spcFirstLastPara="1" rIns="91425" wrap="square" tIns="91425">
            <a:noAutofit/>
          </a:bodyPr>
          <a:lstStyle/>
          <a:p>
            <a:pPr indent="0" lvl="0" marL="0" rtl="0" algn="ctr">
              <a:spcBef>
                <a:spcPts val="0"/>
              </a:spcBef>
              <a:spcAft>
                <a:spcPts val="0"/>
              </a:spcAft>
              <a:buNone/>
            </a:pPr>
            <a:r>
              <a:t/>
            </a:r>
            <a:endParaRPr b="1" sz="1100">
              <a:solidFill>
                <a:srgbClr val="0096D7"/>
              </a:solidFill>
            </a:endParaRPr>
          </a:p>
        </p:txBody>
      </p:sp>
      <p:pic>
        <p:nvPicPr>
          <p:cNvPr id="1046" name="Google Shape;1046;p107"/>
          <p:cNvPicPr preferRelativeResize="0"/>
          <p:nvPr/>
        </p:nvPicPr>
        <p:blipFill>
          <a:blip r:embed="rId3">
            <a:alphaModFix/>
          </a:blip>
          <a:stretch>
            <a:fillRect/>
          </a:stretch>
        </p:blipFill>
        <p:spPr>
          <a:xfrm rot="-5400000">
            <a:off x="6362150" y="1657814"/>
            <a:ext cx="317750" cy="317750"/>
          </a:xfrm>
          <a:prstGeom prst="rect">
            <a:avLst/>
          </a:prstGeom>
          <a:noFill/>
          <a:ln>
            <a:noFill/>
          </a:ln>
        </p:spPr>
      </p:pic>
      <p:pic>
        <p:nvPicPr>
          <p:cNvPr id="1047" name="Google Shape;1047;p107"/>
          <p:cNvPicPr preferRelativeResize="0"/>
          <p:nvPr/>
        </p:nvPicPr>
        <p:blipFill>
          <a:blip r:embed="rId4">
            <a:alphaModFix/>
          </a:blip>
          <a:stretch>
            <a:fillRect/>
          </a:stretch>
        </p:blipFill>
        <p:spPr>
          <a:xfrm>
            <a:off x="3935825" y="1724413"/>
            <a:ext cx="317750" cy="317750"/>
          </a:xfrm>
          <a:prstGeom prst="rect">
            <a:avLst/>
          </a:prstGeom>
          <a:noFill/>
          <a:ln>
            <a:noFill/>
          </a:ln>
        </p:spPr>
      </p:pic>
      <p:sp>
        <p:nvSpPr>
          <p:cNvPr id="1048" name="Google Shape;1048;p107"/>
          <p:cNvSpPr txBox="1"/>
          <p:nvPr/>
        </p:nvSpPr>
        <p:spPr>
          <a:xfrm>
            <a:off x="183025" y="2040363"/>
            <a:ext cx="997200" cy="346200"/>
          </a:xfrm>
          <a:prstGeom prst="rect">
            <a:avLst/>
          </a:prstGeom>
          <a:noFill/>
          <a:ln>
            <a:noFill/>
          </a:ln>
        </p:spPr>
        <p:txBody>
          <a:bodyPr anchorCtr="0" anchor="t" bIns="34275" lIns="68550" spcFirstLastPara="1" rIns="68550" wrap="square" tIns="34275">
            <a:noAutofit/>
          </a:bodyPr>
          <a:lstStyle/>
          <a:p>
            <a:pPr indent="0" lvl="0" marL="0" marR="0" rtl="0" algn="ctr">
              <a:spcBef>
                <a:spcPts val="0"/>
              </a:spcBef>
              <a:spcAft>
                <a:spcPts val="0"/>
              </a:spcAft>
              <a:buNone/>
            </a:pPr>
            <a:r>
              <a:rPr lang="en-GB" sz="900">
                <a:solidFill>
                  <a:srgbClr val="26005C"/>
                </a:solidFill>
                <a:latin typeface="Arial"/>
                <a:ea typeface="Arial"/>
                <a:cs typeface="Arial"/>
                <a:sym typeface="Arial"/>
              </a:rPr>
              <a:t>Upload File</a:t>
            </a:r>
            <a:endParaRPr sz="900">
              <a:solidFill>
                <a:srgbClr val="26005C"/>
              </a:solidFill>
              <a:latin typeface="Arial"/>
              <a:ea typeface="Arial"/>
              <a:cs typeface="Arial"/>
              <a:sym typeface="Arial"/>
            </a:endParaRPr>
          </a:p>
          <a:p>
            <a:pPr indent="0" lvl="0" marL="0" marR="0" rtl="0" algn="ctr">
              <a:spcBef>
                <a:spcPts val="0"/>
              </a:spcBef>
              <a:spcAft>
                <a:spcPts val="0"/>
              </a:spcAft>
              <a:buNone/>
            </a:pPr>
            <a:r>
              <a:rPr lang="en-GB" sz="900">
                <a:solidFill>
                  <a:srgbClr val="26005C"/>
                </a:solidFill>
              </a:rPr>
              <a:t>(e.g 1Mill IP)</a:t>
            </a:r>
            <a:endParaRPr sz="900">
              <a:solidFill>
                <a:srgbClr val="26005C"/>
              </a:solidFill>
            </a:endParaRPr>
          </a:p>
        </p:txBody>
      </p:sp>
      <p:sp>
        <p:nvSpPr>
          <p:cNvPr id="1049" name="Google Shape;1049;p107"/>
          <p:cNvSpPr txBox="1"/>
          <p:nvPr/>
        </p:nvSpPr>
        <p:spPr>
          <a:xfrm>
            <a:off x="2521168" y="1573390"/>
            <a:ext cx="892500" cy="346200"/>
          </a:xfrm>
          <a:prstGeom prst="rect">
            <a:avLst/>
          </a:prstGeom>
          <a:noFill/>
          <a:ln>
            <a:noFill/>
          </a:ln>
        </p:spPr>
        <p:txBody>
          <a:bodyPr anchorCtr="0" anchor="t" bIns="34275" lIns="68550" spcFirstLastPara="1" rIns="68550" wrap="square" tIns="34275">
            <a:noAutofit/>
          </a:bodyPr>
          <a:lstStyle/>
          <a:p>
            <a:pPr indent="0" lvl="0" marL="0" marR="0" rtl="0" algn="ctr">
              <a:spcBef>
                <a:spcPts val="0"/>
              </a:spcBef>
              <a:spcAft>
                <a:spcPts val="0"/>
              </a:spcAft>
              <a:buNone/>
            </a:pPr>
            <a:r>
              <a:rPr lang="en-GB" sz="900">
                <a:solidFill>
                  <a:srgbClr val="26005C"/>
                </a:solidFill>
                <a:latin typeface="Arial"/>
                <a:ea typeface="Arial"/>
                <a:cs typeface="Arial"/>
                <a:sym typeface="Arial"/>
              </a:rPr>
              <a:t>Message Queue</a:t>
            </a:r>
            <a:endParaRPr sz="1050">
              <a:solidFill>
                <a:srgbClr val="26005C"/>
              </a:solidFill>
              <a:latin typeface="Arial"/>
              <a:ea typeface="Arial"/>
              <a:cs typeface="Arial"/>
              <a:sym typeface="Arial"/>
            </a:endParaRPr>
          </a:p>
        </p:txBody>
      </p:sp>
      <p:sp>
        <p:nvSpPr>
          <p:cNvPr id="1050" name="Google Shape;1050;p107"/>
          <p:cNvSpPr txBox="1"/>
          <p:nvPr/>
        </p:nvSpPr>
        <p:spPr>
          <a:xfrm>
            <a:off x="4778009" y="2045906"/>
            <a:ext cx="906600" cy="346200"/>
          </a:xfrm>
          <a:prstGeom prst="rect">
            <a:avLst/>
          </a:prstGeom>
          <a:noFill/>
          <a:ln>
            <a:noFill/>
          </a:ln>
        </p:spPr>
        <p:txBody>
          <a:bodyPr anchorCtr="0" anchor="t" bIns="34275" lIns="68550" spcFirstLastPara="1" rIns="68550" wrap="square" tIns="34275">
            <a:noAutofit/>
          </a:bodyPr>
          <a:lstStyle/>
          <a:p>
            <a:pPr indent="0" lvl="0" marL="0" marR="0" rtl="0" algn="ctr">
              <a:spcBef>
                <a:spcPts val="0"/>
              </a:spcBef>
              <a:spcAft>
                <a:spcPts val="0"/>
              </a:spcAft>
              <a:buNone/>
            </a:pPr>
            <a:r>
              <a:rPr lang="en-GB" sz="900">
                <a:solidFill>
                  <a:srgbClr val="26005C"/>
                </a:solidFill>
                <a:latin typeface="Arial"/>
                <a:ea typeface="Arial"/>
                <a:cs typeface="Arial"/>
                <a:sym typeface="Arial"/>
              </a:rPr>
              <a:t>Message Queue</a:t>
            </a:r>
            <a:endParaRPr sz="1050">
              <a:solidFill>
                <a:srgbClr val="26005C"/>
              </a:solidFill>
              <a:latin typeface="Arial"/>
              <a:ea typeface="Arial"/>
              <a:cs typeface="Arial"/>
              <a:sym typeface="Arial"/>
            </a:endParaRPr>
          </a:p>
        </p:txBody>
      </p:sp>
      <p:sp>
        <p:nvSpPr>
          <p:cNvPr id="1051" name="Google Shape;1051;p107"/>
          <p:cNvSpPr txBox="1"/>
          <p:nvPr/>
        </p:nvSpPr>
        <p:spPr>
          <a:xfrm>
            <a:off x="3822471" y="2073860"/>
            <a:ext cx="456600" cy="207600"/>
          </a:xfrm>
          <a:prstGeom prst="rect">
            <a:avLst/>
          </a:prstGeom>
          <a:noFill/>
          <a:ln>
            <a:noFill/>
          </a:ln>
        </p:spPr>
        <p:txBody>
          <a:bodyPr anchorCtr="0" anchor="t" bIns="34275" lIns="68550" spcFirstLastPara="1" rIns="68550" wrap="square" tIns="34275">
            <a:noAutofit/>
          </a:bodyPr>
          <a:lstStyle/>
          <a:p>
            <a:pPr indent="0" lvl="0" marL="0" marR="0" rtl="0" algn="ctr">
              <a:spcBef>
                <a:spcPts val="0"/>
              </a:spcBef>
              <a:spcAft>
                <a:spcPts val="0"/>
              </a:spcAft>
              <a:buNone/>
            </a:pPr>
            <a:r>
              <a:rPr lang="en-GB" sz="900">
                <a:solidFill>
                  <a:srgbClr val="26005C"/>
                </a:solidFill>
                <a:latin typeface="Arial"/>
                <a:ea typeface="Arial"/>
                <a:cs typeface="Arial"/>
                <a:sym typeface="Arial"/>
              </a:rPr>
              <a:t>Rubix</a:t>
            </a:r>
            <a:endParaRPr sz="900">
              <a:solidFill>
                <a:srgbClr val="26005C"/>
              </a:solidFill>
              <a:latin typeface="Arial"/>
              <a:ea typeface="Arial"/>
              <a:cs typeface="Arial"/>
              <a:sym typeface="Arial"/>
            </a:endParaRPr>
          </a:p>
        </p:txBody>
      </p:sp>
      <p:sp>
        <p:nvSpPr>
          <p:cNvPr id="1052" name="Google Shape;1052;p107"/>
          <p:cNvSpPr txBox="1"/>
          <p:nvPr/>
        </p:nvSpPr>
        <p:spPr>
          <a:xfrm>
            <a:off x="6196610" y="2033246"/>
            <a:ext cx="712500" cy="207600"/>
          </a:xfrm>
          <a:prstGeom prst="rect">
            <a:avLst/>
          </a:prstGeom>
          <a:noFill/>
          <a:ln>
            <a:noFill/>
          </a:ln>
        </p:spPr>
        <p:txBody>
          <a:bodyPr anchorCtr="0" anchor="t" bIns="34275" lIns="68550" spcFirstLastPara="1" rIns="68550" wrap="square" tIns="34275">
            <a:noAutofit/>
          </a:bodyPr>
          <a:lstStyle/>
          <a:p>
            <a:pPr indent="0" lvl="0" marL="0" marR="0" rtl="0" algn="ctr">
              <a:spcBef>
                <a:spcPts val="0"/>
              </a:spcBef>
              <a:spcAft>
                <a:spcPts val="0"/>
              </a:spcAft>
              <a:buNone/>
            </a:pPr>
            <a:r>
              <a:rPr lang="en-GB" sz="900">
                <a:solidFill>
                  <a:srgbClr val="26005C"/>
                </a:solidFill>
                <a:latin typeface="Arial"/>
                <a:ea typeface="Arial"/>
                <a:cs typeface="Arial"/>
                <a:sym typeface="Arial"/>
              </a:rPr>
              <a:t>Workflow</a:t>
            </a:r>
            <a:endParaRPr sz="1050">
              <a:solidFill>
                <a:srgbClr val="26005C"/>
              </a:solidFill>
              <a:latin typeface="Arial"/>
              <a:ea typeface="Arial"/>
              <a:cs typeface="Arial"/>
              <a:sym typeface="Arial"/>
            </a:endParaRPr>
          </a:p>
        </p:txBody>
      </p:sp>
      <p:sp>
        <p:nvSpPr>
          <p:cNvPr id="1053" name="Google Shape;1053;p107"/>
          <p:cNvSpPr txBox="1"/>
          <p:nvPr/>
        </p:nvSpPr>
        <p:spPr>
          <a:xfrm>
            <a:off x="2506740" y="2604225"/>
            <a:ext cx="892500" cy="346200"/>
          </a:xfrm>
          <a:prstGeom prst="rect">
            <a:avLst/>
          </a:prstGeom>
          <a:noFill/>
          <a:ln>
            <a:noFill/>
          </a:ln>
        </p:spPr>
        <p:txBody>
          <a:bodyPr anchorCtr="0" anchor="t" bIns="34275" lIns="68550" spcFirstLastPara="1" rIns="68550" wrap="square" tIns="34275">
            <a:noAutofit/>
          </a:bodyPr>
          <a:lstStyle/>
          <a:p>
            <a:pPr indent="0" lvl="0" marL="0" marR="0" rtl="0" algn="ctr">
              <a:spcBef>
                <a:spcPts val="0"/>
              </a:spcBef>
              <a:spcAft>
                <a:spcPts val="0"/>
              </a:spcAft>
              <a:buNone/>
            </a:pPr>
            <a:r>
              <a:rPr lang="en-GB" sz="900">
                <a:solidFill>
                  <a:srgbClr val="26005C"/>
                </a:solidFill>
                <a:latin typeface="Arial"/>
                <a:ea typeface="Arial"/>
                <a:cs typeface="Arial"/>
                <a:sym typeface="Arial"/>
              </a:rPr>
              <a:t>File </a:t>
            </a:r>
            <a:br>
              <a:rPr lang="en-GB" sz="900">
                <a:solidFill>
                  <a:srgbClr val="26005C"/>
                </a:solidFill>
                <a:latin typeface="Arial"/>
                <a:ea typeface="Arial"/>
                <a:cs typeface="Arial"/>
                <a:sym typeface="Arial"/>
              </a:rPr>
            </a:br>
            <a:r>
              <a:rPr lang="en-GB" sz="900">
                <a:solidFill>
                  <a:srgbClr val="26005C"/>
                </a:solidFill>
                <a:latin typeface="Arial"/>
                <a:ea typeface="Arial"/>
                <a:cs typeface="Arial"/>
                <a:sym typeface="Arial"/>
              </a:rPr>
              <a:t>Storage</a:t>
            </a:r>
            <a:endParaRPr sz="900">
              <a:solidFill>
                <a:srgbClr val="26005C"/>
              </a:solidFill>
              <a:latin typeface="Arial"/>
              <a:ea typeface="Arial"/>
              <a:cs typeface="Arial"/>
              <a:sym typeface="Arial"/>
            </a:endParaRPr>
          </a:p>
        </p:txBody>
      </p:sp>
      <p:sp>
        <p:nvSpPr>
          <p:cNvPr id="1054" name="Google Shape;1054;p107"/>
          <p:cNvSpPr txBox="1"/>
          <p:nvPr/>
        </p:nvSpPr>
        <p:spPr>
          <a:xfrm>
            <a:off x="7916543" y="2674835"/>
            <a:ext cx="670500" cy="207600"/>
          </a:xfrm>
          <a:prstGeom prst="rect">
            <a:avLst/>
          </a:prstGeom>
          <a:noFill/>
          <a:ln>
            <a:noFill/>
          </a:ln>
        </p:spPr>
        <p:txBody>
          <a:bodyPr anchorCtr="0" anchor="t" bIns="34275" lIns="68550" spcFirstLastPara="1" rIns="68550" wrap="square" tIns="34275">
            <a:noAutofit/>
          </a:bodyPr>
          <a:lstStyle/>
          <a:p>
            <a:pPr indent="0" lvl="0" marL="0" marR="0" rtl="0" algn="ctr">
              <a:spcBef>
                <a:spcPts val="0"/>
              </a:spcBef>
              <a:spcAft>
                <a:spcPts val="0"/>
              </a:spcAft>
              <a:buNone/>
            </a:pPr>
            <a:r>
              <a:rPr lang="en-GB" sz="900">
                <a:solidFill>
                  <a:srgbClr val="26005C"/>
                </a:solidFill>
                <a:latin typeface="Arial"/>
                <a:ea typeface="Arial"/>
                <a:cs typeface="Arial"/>
                <a:sym typeface="Arial"/>
              </a:rPr>
              <a:t>Event API</a:t>
            </a:r>
            <a:endParaRPr sz="900">
              <a:solidFill>
                <a:srgbClr val="26005C"/>
              </a:solidFill>
              <a:latin typeface="Arial"/>
              <a:ea typeface="Arial"/>
              <a:cs typeface="Arial"/>
              <a:sym typeface="Arial"/>
            </a:endParaRPr>
          </a:p>
        </p:txBody>
      </p:sp>
      <p:sp>
        <p:nvSpPr>
          <p:cNvPr id="1055" name="Google Shape;1055;p107"/>
          <p:cNvSpPr txBox="1"/>
          <p:nvPr/>
        </p:nvSpPr>
        <p:spPr>
          <a:xfrm>
            <a:off x="7904606" y="1552520"/>
            <a:ext cx="615600" cy="207600"/>
          </a:xfrm>
          <a:prstGeom prst="rect">
            <a:avLst/>
          </a:prstGeom>
          <a:noFill/>
          <a:ln>
            <a:noFill/>
          </a:ln>
        </p:spPr>
        <p:txBody>
          <a:bodyPr anchorCtr="0" anchor="t" bIns="34275" lIns="68550" spcFirstLastPara="1" rIns="68550" wrap="square" tIns="34275">
            <a:noAutofit/>
          </a:bodyPr>
          <a:lstStyle/>
          <a:p>
            <a:pPr indent="0" lvl="0" marL="0" marR="0" rtl="0" algn="ctr">
              <a:spcBef>
                <a:spcPts val="0"/>
              </a:spcBef>
              <a:spcAft>
                <a:spcPts val="0"/>
              </a:spcAft>
              <a:buNone/>
            </a:pPr>
            <a:r>
              <a:rPr lang="en-GB" sz="900">
                <a:solidFill>
                  <a:srgbClr val="26005C"/>
                </a:solidFill>
                <a:latin typeface="Arial"/>
                <a:ea typeface="Arial"/>
                <a:cs typeface="Arial"/>
                <a:sym typeface="Arial"/>
              </a:rPr>
              <a:t>GQL API</a:t>
            </a:r>
            <a:endParaRPr sz="900">
              <a:solidFill>
                <a:srgbClr val="26005C"/>
              </a:solidFill>
              <a:latin typeface="Arial"/>
              <a:ea typeface="Arial"/>
              <a:cs typeface="Arial"/>
              <a:sym typeface="Arial"/>
            </a:endParaRPr>
          </a:p>
        </p:txBody>
      </p:sp>
      <p:sp>
        <p:nvSpPr>
          <p:cNvPr id="1056" name="Google Shape;1056;p107"/>
          <p:cNvSpPr txBox="1"/>
          <p:nvPr/>
        </p:nvSpPr>
        <p:spPr>
          <a:xfrm>
            <a:off x="1500436" y="2017910"/>
            <a:ext cx="671700" cy="346200"/>
          </a:xfrm>
          <a:prstGeom prst="rect">
            <a:avLst/>
          </a:prstGeom>
          <a:noFill/>
          <a:ln>
            <a:noFill/>
          </a:ln>
        </p:spPr>
        <p:txBody>
          <a:bodyPr anchorCtr="0" anchor="t" bIns="34275" lIns="68550" spcFirstLastPara="1" rIns="68550" wrap="square" tIns="34275">
            <a:noAutofit/>
          </a:bodyPr>
          <a:lstStyle/>
          <a:p>
            <a:pPr indent="0" lvl="0" marL="0" marR="0" rtl="0" algn="ctr">
              <a:spcBef>
                <a:spcPts val="0"/>
              </a:spcBef>
              <a:spcAft>
                <a:spcPts val="0"/>
              </a:spcAft>
              <a:buNone/>
            </a:pPr>
            <a:r>
              <a:rPr lang="en-GB" sz="900">
                <a:solidFill>
                  <a:srgbClr val="26005C"/>
                </a:solidFill>
                <a:latin typeface="Arial"/>
                <a:ea typeface="Arial"/>
                <a:cs typeface="Arial"/>
                <a:sym typeface="Arial"/>
              </a:rPr>
              <a:t>Job/batch</a:t>
            </a:r>
            <a:endParaRPr sz="1050">
              <a:solidFill>
                <a:srgbClr val="26005C"/>
              </a:solidFill>
              <a:latin typeface="Arial"/>
              <a:ea typeface="Arial"/>
              <a:cs typeface="Arial"/>
              <a:sym typeface="Arial"/>
            </a:endParaRPr>
          </a:p>
          <a:p>
            <a:pPr indent="0" lvl="0" marL="0" marR="0" rtl="0" algn="ctr">
              <a:spcBef>
                <a:spcPts val="0"/>
              </a:spcBef>
              <a:spcAft>
                <a:spcPts val="0"/>
              </a:spcAft>
              <a:buNone/>
            </a:pPr>
            <a:r>
              <a:rPr lang="en-GB" sz="900">
                <a:solidFill>
                  <a:srgbClr val="26005C"/>
                </a:solidFill>
                <a:latin typeface="Arial"/>
                <a:ea typeface="Arial"/>
                <a:cs typeface="Arial"/>
                <a:sym typeface="Arial"/>
              </a:rPr>
              <a:t>API</a:t>
            </a:r>
            <a:endParaRPr sz="1050">
              <a:solidFill>
                <a:srgbClr val="26005C"/>
              </a:solidFill>
              <a:latin typeface="Arial"/>
              <a:ea typeface="Arial"/>
              <a:cs typeface="Arial"/>
              <a:sym typeface="Arial"/>
            </a:endParaRPr>
          </a:p>
        </p:txBody>
      </p:sp>
      <p:cxnSp>
        <p:nvCxnSpPr>
          <p:cNvPr id="1057" name="Google Shape;1057;p107"/>
          <p:cNvCxnSpPr/>
          <p:nvPr/>
        </p:nvCxnSpPr>
        <p:spPr>
          <a:xfrm>
            <a:off x="955475" y="1976913"/>
            <a:ext cx="636600" cy="0"/>
          </a:xfrm>
          <a:prstGeom prst="straightConnector1">
            <a:avLst/>
          </a:prstGeom>
          <a:noFill/>
          <a:ln cap="flat" cmpd="sng" w="9525">
            <a:solidFill>
              <a:schemeClr val="dk2"/>
            </a:solidFill>
            <a:prstDash val="solid"/>
            <a:round/>
            <a:headEnd len="med" w="med" type="none"/>
            <a:tailEnd len="med" w="med" type="triangle"/>
          </a:ln>
        </p:spPr>
      </p:cxnSp>
      <p:cxnSp>
        <p:nvCxnSpPr>
          <p:cNvPr id="1058" name="Google Shape;1058;p107"/>
          <p:cNvCxnSpPr/>
          <p:nvPr/>
        </p:nvCxnSpPr>
        <p:spPr>
          <a:xfrm flipH="1" rot="10800000">
            <a:off x="2112025" y="1593388"/>
            <a:ext cx="597300" cy="284100"/>
          </a:xfrm>
          <a:prstGeom prst="straightConnector1">
            <a:avLst/>
          </a:prstGeom>
          <a:noFill/>
          <a:ln cap="flat" cmpd="sng" w="9525">
            <a:solidFill>
              <a:schemeClr val="dk2"/>
            </a:solidFill>
            <a:prstDash val="solid"/>
            <a:round/>
            <a:headEnd len="med" w="med" type="none"/>
            <a:tailEnd len="med" w="med" type="triangle"/>
          </a:ln>
        </p:spPr>
      </p:cxnSp>
      <p:cxnSp>
        <p:nvCxnSpPr>
          <p:cNvPr id="1059" name="Google Shape;1059;p107"/>
          <p:cNvCxnSpPr/>
          <p:nvPr/>
        </p:nvCxnSpPr>
        <p:spPr>
          <a:xfrm>
            <a:off x="2136720" y="2216813"/>
            <a:ext cx="597300" cy="284100"/>
          </a:xfrm>
          <a:prstGeom prst="straightConnector1">
            <a:avLst/>
          </a:prstGeom>
          <a:noFill/>
          <a:ln cap="flat" cmpd="sng" w="9525">
            <a:solidFill>
              <a:schemeClr val="dk2"/>
            </a:solidFill>
            <a:prstDash val="solid"/>
            <a:round/>
            <a:headEnd len="med" w="med" type="none"/>
            <a:tailEnd len="med" w="med" type="triangle"/>
          </a:ln>
        </p:spPr>
      </p:cxnSp>
      <p:cxnSp>
        <p:nvCxnSpPr>
          <p:cNvPr id="1060" name="Google Shape;1060;p107"/>
          <p:cNvCxnSpPr/>
          <p:nvPr/>
        </p:nvCxnSpPr>
        <p:spPr>
          <a:xfrm>
            <a:off x="3196988" y="1533875"/>
            <a:ext cx="637200" cy="326400"/>
          </a:xfrm>
          <a:prstGeom prst="straightConnector1">
            <a:avLst/>
          </a:prstGeom>
          <a:noFill/>
          <a:ln cap="flat" cmpd="sng" w="9525">
            <a:solidFill>
              <a:schemeClr val="dk2"/>
            </a:solidFill>
            <a:prstDash val="solid"/>
            <a:round/>
            <a:headEnd len="med" w="med" type="none"/>
            <a:tailEnd len="med" w="med" type="triangle"/>
          </a:ln>
        </p:spPr>
      </p:cxnSp>
      <p:cxnSp>
        <p:nvCxnSpPr>
          <p:cNvPr id="1061" name="Google Shape;1061;p107"/>
          <p:cNvCxnSpPr/>
          <p:nvPr/>
        </p:nvCxnSpPr>
        <p:spPr>
          <a:xfrm flipH="1" rot="10800000">
            <a:off x="3171975" y="2168788"/>
            <a:ext cx="637200" cy="326400"/>
          </a:xfrm>
          <a:prstGeom prst="straightConnector1">
            <a:avLst/>
          </a:prstGeom>
          <a:noFill/>
          <a:ln cap="flat" cmpd="sng" w="9525">
            <a:solidFill>
              <a:schemeClr val="dk2"/>
            </a:solidFill>
            <a:prstDash val="solid"/>
            <a:round/>
            <a:headEnd len="med" w="med" type="none"/>
            <a:tailEnd len="med" w="med" type="triangle"/>
          </a:ln>
        </p:spPr>
      </p:cxnSp>
      <p:cxnSp>
        <p:nvCxnSpPr>
          <p:cNvPr id="1062" name="Google Shape;1062;p107"/>
          <p:cNvCxnSpPr/>
          <p:nvPr/>
        </p:nvCxnSpPr>
        <p:spPr>
          <a:xfrm>
            <a:off x="4355200" y="1925538"/>
            <a:ext cx="636600" cy="0"/>
          </a:xfrm>
          <a:prstGeom prst="straightConnector1">
            <a:avLst/>
          </a:prstGeom>
          <a:noFill/>
          <a:ln cap="flat" cmpd="sng" w="9525">
            <a:solidFill>
              <a:schemeClr val="dk2"/>
            </a:solidFill>
            <a:prstDash val="solid"/>
            <a:round/>
            <a:headEnd len="med" w="med" type="none"/>
            <a:tailEnd len="med" w="med" type="triangle"/>
          </a:ln>
        </p:spPr>
      </p:cxnSp>
      <p:cxnSp>
        <p:nvCxnSpPr>
          <p:cNvPr id="1063" name="Google Shape;1063;p107"/>
          <p:cNvCxnSpPr/>
          <p:nvPr/>
        </p:nvCxnSpPr>
        <p:spPr>
          <a:xfrm>
            <a:off x="5527938" y="1902113"/>
            <a:ext cx="636600" cy="0"/>
          </a:xfrm>
          <a:prstGeom prst="straightConnector1">
            <a:avLst/>
          </a:prstGeom>
          <a:noFill/>
          <a:ln cap="flat" cmpd="sng" w="9525">
            <a:solidFill>
              <a:schemeClr val="dk2"/>
            </a:solidFill>
            <a:prstDash val="solid"/>
            <a:round/>
            <a:headEnd len="med" w="med" type="none"/>
            <a:tailEnd len="med" w="med" type="triangle"/>
          </a:ln>
        </p:spPr>
      </p:cxnSp>
      <p:cxnSp>
        <p:nvCxnSpPr>
          <p:cNvPr id="1064" name="Google Shape;1064;p107"/>
          <p:cNvCxnSpPr/>
          <p:nvPr/>
        </p:nvCxnSpPr>
        <p:spPr>
          <a:xfrm>
            <a:off x="6879638" y="2027713"/>
            <a:ext cx="1025100" cy="0"/>
          </a:xfrm>
          <a:prstGeom prst="straightConnector1">
            <a:avLst/>
          </a:prstGeom>
          <a:noFill/>
          <a:ln cap="flat" cmpd="sng" w="9525">
            <a:solidFill>
              <a:schemeClr val="dk2"/>
            </a:solidFill>
            <a:prstDash val="solid"/>
            <a:round/>
            <a:headEnd len="med" w="med" type="none"/>
            <a:tailEnd len="med" w="med" type="triangle"/>
          </a:ln>
        </p:spPr>
      </p:cxnSp>
      <p:cxnSp>
        <p:nvCxnSpPr>
          <p:cNvPr id="1065" name="Google Shape;1065;p107"/>
          <p:cNvCxnSpPr/>
          <p:nvPr/>
        </p:nvCxnSpPr>
        <p:spPr>
          <a:xfrm flipH="1" rot="10800000">
            <a:off x="6877463" y="1460563"/>
            <a:ext cx="998700" cy="397500"/>
          </a:xfrm>
          <a:prstGeom prst="straightConnector1">
            <a:avLst/>
          </a:prstGeom>
          <a:noFill/>
          <a:ln cap="flat" cmpd="sng" w="9525">
            <a:solidFill>
              <a:schemeClr val="dk2"/>
            </a:solidFill>
            <a:prstDash val="solid"/>
            <a:round/>
            <a:headEnd len="med" w="med" type="none"/>
            <a:tailEnd len="med" w="med" type="triangle"/>
          </a:ln>
        </p:spPr>
      </p:cxnSp>
      <p:cxnSp>
        <p:nvCxnSpPr>
          <p:cNvPr id="1066" name="Google Shape;1066;p107"/>
          <p:cNvCxnSpPr/>
          <p:nvPr/>
        </p:nvCxnSpPr>
        <p:spPr>
          <a:xfrm>
            <a:off x="6902158" y="2197388"/>
            <a:ext cx="955200" cy="377400"/>
          </a:xfrm>
          <a:prstGeom prst="straightConnector1">
            <a:avLst/>
          </a:prstGeom>
          <a:noFill/>
          <a:ln cap="flat" cmpd="sng" w="9525">
            <a:solidFill>
              <a:schemeClr val="dk2"/>
            </a:solidFill>
            <a:prstDash val="solid"/>
            <a:round/>
            <a:headEnd len="med" w="med" type="none"/>
            <a:tailEnd len="med" w="med" type="triangle"/>
          </a:ln>
        </p:spPr>
      </p:cxnSp>
      <p:pic>
        <p:nvPicPr>
          <p:cNvPr id="1067" name="Google Shape;1067;p107"/>
          <p:cNvPicPr preferRelativeResize="0"/>
          <p:nvPr/>
        </p:nvPicPr>
        <p:blipFill>
          <a:blip r:embed="rId5">
            <a:alphaModFix/>
          </a:blip>
          <a:stretch>
            <a:fillRect/>
          </a:stretch>
        </p:blipFill>
        <p:spPr>
          <a:xfrm>
            <a:off x="1695725" y="1660363"/>
            <a:ext cx="312650" cy="312650"/>
          </a:xfrm>
          <a:prstGeom prst="rect">
            <a:avLst/>
          </a:prstGeom>
          <a:noFill/>
          <a:ln>
            <a:noFill/>
          </a:ln>
        </p:spPr>
      </p:pic>
      <p:pic>
        <p:nvPicPr>
          <p:cNvPr id="1068" name="Google Shape;1068;p107"/>
          <p:cNvPicPr preferRelativeResize="0"/>
          <p:nvPr/>
        </p:nvPicPr>
        <p:blipFill>
          <a:blip r:embed="rId5">
            <a:alphaModFix/>
          </a:blip>
          <a:stretch>
            <a:fillRect/>
          </a:stretch>
        </p:blipFill>
        <p:spPr>
          <a:xfrm>
            <a:off x="8095475" y="1789100"/>
            <a:ext cx="312650" cy="312650"/>
          </a:xfrm>
          <a:prstGeom prst="rect">
            <a:avLst/>
          </a:prstGeom>
          <a:noFill/>
          <a:ln>
            <a:noFill/>
          </a:ln>
        </p:spPr>
      </p:pic>
      <p:pic>
        <p:nvPicPr>
          <p:cNvPr id="1069" name="Google Shape;1069;p107"/>
          <p:cNvPicPr preferRelativeResize="0"/>
          <p:nvPr/>
        </p:nvPicPr>
        <p:blipFill>
          <a:blip r:embed="rId5">
            <a:alphaModFix/>
          </a:blip>
          <a:stretch>
            <a:fillRect/>
          </a:stretch>
        </p:blipFill>
        <p:spPr>
          <a:xfrm>
            <a:off x="8095475" y="1193525"/>
            <a:ext cx="312650" cy="312650"/>
          </a:xfrm>
          <a:prstGeom prst="rect">
            <a:avLst/>
          </a:prstGeom>
          <a:noFill/>
          <a:ln>
            <a:noFill/>
          </a:ln>
        </p:spPr>
      </p:pic>
      <p:pic>
        <p:nvPicPr>
          <p:cNvPr id="1070" name="Google Shape;1070;p107"/>
          <p:cNvPicPr preferRelativeResize="0"/>
          <p:nvPr/>
        </p:nvPicPr>
        <p:blipFill>
          <a:blip r:embed="rId5">
            <a:alphaModFix/>
          </a:blip>
          <a:stretch>
            <a:fillRect/>
          </a:stretch>
        </p:blipFill>
        <p:spPr>
          <a:xfrm>
            <a:off x="8095475" y="2367300"/>
            <a:ext cx="312650" cy="312650"/>
          </a:xfrm>
          <a:prstGeom prst="rect">
            <a:avLst/>
          </a:prstGeom>
          <a:noFill/>
          <a:ln>
            <a:noFill/>
          </a:ln>
        </p:spPr>
      </p:pic>
      <p:pic>
        <p:nvPicPr>
          <p:cNvPr id="1071" name="Google Shape;1071;p107"/>
          <p:cNvPicPr preferRelativeResize="0"/>
          <p:nvPr/>
        </p:nvPicPr>
        <p:blipFill>
          <a:blip r:embed="rId6">
            <a:alphaModFix/>
          </a:blip>
          <a:stretch>
            <a:fillRect/>
          </a:stretch>
        </p:blipFill>
        <p:spPr>
          <a:xfrm>
            <a:off x="569301" y="1821988"/>
            <a:ext cx="224653" cy="207600"/>
          </a:xfrm>
          <a:prstGeom prst="rect">
            <a:avLst/>
          </a:prstGeom>
          <a:noFill/>
          <a:ln>
            <a:noFill/>
          </a:ln>
        </p:spPr>
      </p:pic>
      <p:pic>
        <p:nvPicPr>
          <p:cNvPr id="1072" name="Google Shape;1072;p107"/>
          <p:cNvPicPr preferRelativeResize="0"/>
          <p:nvPr/>
        </p:nvPicPr>
        <p:blipFill>
          <a:blip r:embed="rId7">
            <a:alphaModFix/>
          </a:blip>
          <a:stretch>
            <a:fillRect/>
          </a:stretch>
        </p:blipFill>
        <p:spPr>
          <a:xfrm>
            <a:off x="2806564" y="2316273"/>
            <a:ext cx="292868" cy="273900"/>
          </a:xfrm>
          <a:prstGeom prst="rect">
            <a:avLst/>
          </a:prstGeom>
          <a:noFill/>
          <a:ln>
            <a:noFill/>
          </a:ln>
        </p:spPr>
      </p:pic>
      <p:pic>
        <p:nvPicPr>
          <p:cNvPr id="1073" name="Google Shape;1073;p107"/>
          <p:cNvPicPr preferRelativeResize="0"/>
          <p:nvPr/>
        </p:nvPicPr>
        <p:blipFill>
          <a:blip r:embed="rId8">
            <a:alphaModFix/>
          </a:blip>
          <a:stretch>
            <a:fillRect/>
          </a:stretch>
        </p:blipFill>
        <p:spPr>
          <a:xfrm>
            <a:off x="2806578" y="1259675"/>
            <a:ext cx="292850" cy="292850"/>
          </a:xfrm>
          <a:prstGeom prst="rect">
            <a:avLst/>
          </a:prstGeom>
          <a:noFill/>
          <a:ln>
            <a:noFill/>
          </a:ln>
        </p:spPr>
      </p:pic>
      <p:pic>
        <p:nvPicPr>
          <p:cNvPr id="1074" name="Google Shape;1074;p107"/>
          <p:cNvPicPr preferRelativeResize="0"/>
          <p:nvPr/>
        </p:nvPicPr>
        <p:blipFill>
          <a:blip r:embed="rId8">
            <a:alphaModFix/>
          </a:blip>
          <a:stretch>
            <a:fillRect/>
          </a:stretch>
        </p:blipFill>
        <p:spPr>
          <a:xfrm>
            <a:off x="5113453" y="1756925"/>
            <a:ext cx="292850" cy="292850"/>
          </a:xfrm>
          <a:prstGeom prst="rect">
            <a:avLst/>
          </a:prstGeom>
          <a:noFill/>
          <a:ln>
            <a:noFill/>
          </a:ln>
        </p:spPr>
      </p:pic>
      <p:sp>
        <p:nvSpPr>
          <p:cNvPr id="1075" name="Google Shape;1075;p107"/>
          <p:cNvSpPr txBox="1"/>
          <p:nvPr/>
        </p:nvSpPr>
        <p:spPr>
          <a:xfrm>
            <a:off x="7904599" y="2130725"/>
            <a:ext cx="712500" cy="207600"/>
          </a:xfrm>
          <a:prstGeom prst="rect">
            <a:avLst/>
          </a:prstGeom>
          <a:noFill/>
          <a:ln>
            <a:noFill/>
          </a:ln>
        </p:spPr>
        <p:txBody>
          <a:bodyPr anchorCtr="0" anchor="t" bIns="34275" lIns="68550" spcFirstLastPara="1" rIns="68550" wrap="square" tIns="34275">
            <a:noAutofit/>
          </a:bodyPr>
          <a:lstStyle/>
          <a:p>
            <a:pPr indent="0" lvl="0" marL="0" marR="0" rtl="0" algn="ctr">
              <a:spcBef>
                <a:spcPts val="0"/>
              </a:spcBef>
              <a:spcAft>
                <a:spcPts val="0"/>
              </a:spcAft>
              <a:buNone/>
            </a:pPr>
            <a:r>
              <a:rPr lang="en-GB" sz="900">
                <a:solidFill>
                  <a:srgbClr val="26005C"/>
                </a:solidFill>
              </a:rPr>
              <a:t>REST</a:t>
            </a:r>
            <a:r>
              <a:rPr lang="en-GB" sz="900">
                <a:solidFill>
                  <a:srgbClr val="26005C"/>
                </a:solidFill>
                <a:latin typeface="Arial"/>
                <a:ea typeface="Arial"/>
                <a:cs typeface="Arial"/>
                <a:sym typeface="Arial"/>
              </a:rPr>
              <a:t> API</a:t>
            </a:r>
            <a:endParaRPr sz="900">
              <a:solidFill>
                <a:srgbClr val="26005C"/>
              </a:solidFill>
              <a:latin typeface="Arial"/>
              <a:ea typeface="Arial"/>
              <a:cs typeface="Arial"/>
              <a:sym typeface="Arial"/>
            </a:endParaRPr>
          </a:p>
        </p:txBody>
      </p:sp>
      <p:cxnSp>
        <p:nvCxnSpPr>
          <p:cNvPr id="1076" name="Google Shape;1076;p107"/>
          <p:cNvCxnSpPr/>
          <p:nvPr/>
        </p:nvCxnSpPr>
        <p:spPr>
          <a:xfrm flipH="1">
            <a:off x="4118775" y="1033800"/>
            <a:ext cx="3300" cy="552000"/>
          </a:xfrm>
          <a:prstGeom prst="straightConnector1">
            <a:avLst/>
          </a:prstGeom>
          <a:noFill/>
          <a:ln cap="flat" cmpd="sng" w="9525">
            <a:solidFill>
              <a:schemeClr val="dk2"/>
            </a:solidFill>
            <a:prstDash val="solid"/>
            <a:round/>
            <a:headEnd len="med" w="med" type="none"/>
            <a:tailEnd len="med" w="med" type="triangle"/>
          </a:ln>
        </p:spPr>
      </p:cxnSp>
      <p:sp>
        <p:nvSpPr>
          <p:cNvPr id="1077" name="Google Shape;1077;p107"/>
          <p:cNvSpPr txBox="1"/>
          <p:nvPr>
            <p:ph idx="1" type="body"/>
          </p:nvPr>
        </p:nvSpPr>
        <p:spPr>
          <a:xfrm>
            <a:off x="354070" y="4644900"/>
            <a:ext cx="5610000" cy="498600"/>
          </a:xfrm>
          <a:prstGeom prst="rect">
            <a:avLst/>
          </a:prstGeom>
        </p:spPr>
        <p:txBody>
          <a:bodyPr anchorCtr="0" anchor="t" bIns="45700" lIns="91425" spcFirstLastPara="1" rIns="90000" wrap="square" tIns="45700">
            <a:noAutofit/>
          </a:bodyPr>
          <a:lstStyle/>
          <a:p>
            <a:pPr indent="0" lvl="0" marL="0" rtl="0" algn="l">
              <a:spcBef>
                <a:spcPts val="300"/>
              </a:spcBef>
              <a:spcAft>
                <a:spcPts val="0"/>
              </a:spcAft>
              <a:buNone/>
            </a:pPr>
            <a:r>
              <a:rPr i="1" lang="en-GB" sz="1100">
                <a:solidFill>
                  <a:srgbClr val="0096D7"/>
                </a:solidFill>
              </a:rPr>
              <a:t>* All being made more visible with upcoming monitoring improvements</a:t>
            </a:r>
            <a:endParaRPr i="1" sz="1100">
              <a:solidFill>
                <a:srgbClr val="0096D7"/>
              </a:solidFill>
            </a:endParaRPr>
          </a:p>
        </p:txBody>
      </p:sp>
      <p:sp>
        <p:nvSpPr>
          <p:cNvPr id="1078" name="Google Shape;1078;p107"/>
          <p:cNvSpPr txBox="1"/>
          <p:nvPr>
            <p:ph idx="1" type="body"/>
          </p:nvPr>
        </p:nvSpPr>
        <p:spPr>
          <a:xfrm>
            <a:off x="352604" y="3174457"/>
            <a:ext cx="2688000" cy="498600"/>
          </a:xfrm>
          <a:prstGeom prst="rect">
            <a:avLst/>
          </a:prstGeom>
        </p:spPr>
        <p:txBody>
          <a:bodyPr anchorCtr="0" anchor="t" bIns="45700" lIns="91425" spcFirstLastPara="1" rIns="90000" wrap="square" tIns="45700">
            <a:noAutofit/>
          </a:bodyPr>
          <a:lstStyle/>
          <a:p>
            <a:pPr indent="0" lvl="0" marL="0" rtl="0" algn="l">
              <a:spcBef>
                <a:spcPts val="300"/>
              </a:spcBef>
              <a:spcAft>
                <a:spcPts val="0"/>
              </a:spcAft>
              <a:buClr>
                <a:schemeClr val="dk1"/>
              </a:buClr>
              <a:buSzPts val="1100"/>
              <a:buFont typeface="Arial"/>
              <a:buNone/>
            </a:pPr>
            <a:r>
              <a:rPr lang="en-GB" sz="1100">
                <a:solidFill>
                  <a:schemeClr val="dk2"/>
                </a:solidFill>
              </a:rPr>
              <a:t>Features being used at ingest</a:t>
            </a:r>
            <a:endParaRPr sz="1100">
              <a:solidFill>
                <a:schemeClr val="dk2"/>
              </a:solidFill>
            </a:endParaRPr>
          </a:p>
          <a:p>
            <a:pPr indent="0" lvl="0" marL="0" rtl="0" algn="l">
              <a:spcBef>
                <a:spcPts val="300"/>
              </a:spcBef>
              <a:spcAft>
                <a:spcPts val="0"/>
              </a:spcAft>
              <a:buNone/>
            </a:pPr>
            <a:r>
              <a:t/>
            </a:r>
            <a:endParaRPr sz="1100">
              <a:solidFill>
                <a:schemeClr val="dk2"/>
              </a:solidFill>
            </a:endParaRPr>
          </a:p>
        </p:txBody>
      </p:sp>
      <p:sp>
        <p:nvSpPr>
          <p:cNvPr id="1079" name="Google Shape;1079;p107"/>
          <p:cNvSpPr txBox="1"/>
          <p:nvPr>
            <p:ph idx="2" type="body"/>
          </p:nvPr>
        </p:nvSpPr>
        <p:spPr>
          <a:xfrm>
            <a:off x="2775854" y="3174457"/>
            <a:ext cx="2688000" cy="498600"/>
          </a:xfrm>
          <a:prstGeom prst="rect">
            <a:avLst/>
          </a:prstGeom>
        </p:spPr>
        <p:txBody>
          <a:bodyPr anchorCtr="0" anchor="t" bIns="45700" lIns="91425" spcFirstLastPara="1" rIns="90000" wrap="square" tIns="45700">
            <a:noAutofit/>
          </a:bodyPr>
          <a:lstStyle/>
          <a:p>
            <a:pPr indent="0" lvl="0" marL="0" rtl="0" algn="l">
              <a:spcBef>
                <a:spcPts val="300"/>
              </a:spcBef>
              <a:spcAft>
                <a:spcPts val="0"/>
              </a:spcAft>
              <a:buClr>
                <a:schemeClr val="dk1"/>
              </a:buClr>
              <a:buSzPts val="1100"/>
              <a:buFont typeface="Arial"/>
              <a:buNone/>
            </a:pPr>
            <a:r>
              <a:rPr lang="en-GB" sz="1100">
                <a:solidFill>
                  <a:schemeClr val="dk2"/>
                </a:solidFill>
              </a:rPr>
              <a:t>Batch vs Real time</a:t>
            </a:r>
            <a:endParaRPr sz="1100">
              <a:solidFill>
                <a:schemeClr val="dk2"/>
              </a:solidFill>
            </a:endParaRPr>
          </a:p>
          <a:p>
            <a:pPr indent="0" lvl="0" marL="0" rtl="0" algn="l">
              <a:spcBef>
                <a:spcPts val="300"/>
              </a:spcBef>
              <a:spcAft>
                <a:spcPts val="0"/>
              </a:spcAft>
              <a:buNone/>
            </a:pPr>
            <a:r>
              <a:t/>
            </a:r>
            <a:endParaRPr sz="1100">
              <a:solidFill>
                <a:schemeClr val="dk2"/>
              </a:solidFill>
            </a:endParaRPr>
          </a:p>
        </p:txBody>
      </p:sp>
      <p:sp>
        <p:nvSpPr>
          <p:cNvPr id="1080" name="Google Shape;1080;p107"/>
          <p:cNvSpPr txBox="1"/>
          <p:nvPr>
            <p:ph idx="3" type="body"/>
          </p:nvPr>
        </p:nvSpPr>
        <p:spPr>
          <a:xfrm>
            <a:off x="5801104" y="3174457"/>
            <a:ext cx="2688000" cy="498600"/>
          </a:xfrm>
          <a:prstGeom prst="rect">
            <a:avLst/>
          </a:prstGeom>
        </p:spPr>
        <p:txBody>
          <a:bodyPr anchorCtr="0" anchor="t" bIns="45700" lIns="91425" spcFirstLastPara="1" rIns="90000" wrap="square" tIns="45700">
            <a:noAutofit/>
          </a:bodyPr>
          <a:lstStyle/>
          <a:p>
            <a:pPr indent="0" lvl="0" marL="0" rtl="0" algn="l">
              <a:spcBef>
                <a:spcPts val="300"/>
              </a:spcBef>
              <a:spcAft>
                <a:spcPts val="0"/>
              </a:spcAft>
              <a:buClr>
                <a:schemeClr val="dk1"/>
              </a:buClr>
              <a:buSzPts val="1100"/>
              <a:buFont typeface="Arial"/>
              <a:buNone/>
            </a:pPr>
            <a:r>
              <a:rPr lang="en-GB" sz="1100">
                <a:solidFill>
                  <a:schemeClr val="dk2"/>
                </a:solidFill>
              </a:rPr>
              <a:t>Ingest vs request time processing</a:t>
            </a:r>
            <a:endParaRPr sz="1100">
              <a:solidFill>
                <a:schemeClr val="dk2"/>
              </a:solidFill>
            </a:endParaRPr>
          </a:p>
          <a:p>
            <a:pPr indent="0" lvl="0" marL="0" rtl="0" algn="l">
              <a:spcBef>
                <a:spcPts val="300"/>
              </a:spcBef>
              <a:spcAft>
                <a:spcPts val="0"/>
              </a:spcAft>
              <a:buNone/>
            </a:pPr>
            <a:r>
              <a:t/>
            </a:r>
            <a:endParaRPr sz="1100">
              <a:solidFill>
                <a:schemeClr val="dk2"/>
              </a:solidFill>
            </a:endParaRPr>
          </a:p>
        </p:txBody>
      </p:sp>
      <p:sp>
        <p:nvSpPr>
          <p:cNvPr id="1081" name="Google Shape;1081;p107"/>
          <p:cNvSpPr txBox="1"/>
          <p:nvPr/>
        </p:nvSpPr>
        <p:spPr>
          <a:xfrm>
            <a:off x="3218022" y="641427"/>
            <a:ext cx="1804800" cy="452700"/>
          </a:xfrm>
          <a:prstGeom prst="rect">
            <a:avLst/>
          </a:prstGeom>
          <a:noFill/>
          <a:ln>
            <a:noFill/>
          </a:ln>
        </p:spPr>
        <p:txBody>
          <a:bodyPr anchorCtr="0" anchor="t" bIns="34275" lIns="68550" spcFirstLastPara="1" rIns="68550" wrap="square" tIns="34275">
            <a:noAutofit/>
          </a:bodyPr>
          <a:lstStyle/>
          <a:p>
            <a:pPr indent="0" lvl="0" marL="0" marR="0" rtl="0" algn="ctr">
              <a:spcBef>
                <a:spcPts val="0"/>
              </a:spcBef>
              <a:spcAft>
                <a:spcPts val="0"/>
              </a:spcAft>
              <a:buNone/>
            </a:pPr>
            <a:r>
              <a:rPr lang="en-GB" sz="900">
                <a:solidFill>
                  <a:srgbClr val="26005C"/>
                </a:solidFill>
              </a:rPr>
              <a:t>Real time Inventory update</a:t>
            </a:r>
            <a:endParaRPr sz="900">
              <a:solidFill>
                <a:srgbClr val="26005C"/>
              </a:solidFill>
            </a:endParaRPr>
          </a:p>
          <a:p>
            <a:pPr indent="0" lvl="0" marL="0" marR="0" rtl="0" algn="ctr">
              <a:spcBef>
                <a:spcPts val="0"/>
              </a:spcBef>
              <a:spcAft>
                <a:spcPts val="0"/>
              </a:spcAft>
              <a:buNone/>
            </a:pPr>
            <a:r>
              <a:rPr lang="en-GB" sz="900">
                <a:solidFill>
                  <a:srgbClr val="26005C"/>
                </a:solidFill>
              </a:rPr>
              <a:t>1 x Inventory Position</a:t>
            </a:r>
            <a:endParaRPr sz="900">
              <a:solidFill>
                <a:srgbClr val="26005C"/>
              </a:solidFill>
              <a:latin typeface="Arial"/>
              <a:ea typeface="Arial"/>
              <a:cs typeface="Arial"/>
              <a:sym typeface="Arial"/>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5" name="Shape 1085"/>
        <p:cNvGrpSpPr/>
        <p:nvPr/>
      </p:nvGrpSpPr>
      <p:grpSpPr>
        <a:xfrm>
          <a:off x="0" y="0"/>
          <a:ext cx="0" cy="0"/>
          <a:chOff x="0" y="0"/>
          <a:chExt cx="0" cy="0"/>
        </a:xfrm>
      </p:grpSpPr>
      <p:sp>
        <p:nvSpPr>
          <p:cNvPr id="1086" name="Google Shape;1086;p108"/>
          <p:cNvSpPr txBox="1"/>
          <p:nvPr>
            <p:ph idx="1" type="body"/>
          </p:nvPr>
        </p:nvSpPr>
        <p:spPr>
          <a:xfrm>
            <a:off x="360760" y="1857375"/>
            <a:ext cx="5431200" cy="1620900"/>
          </a:xfrm>
          <a:prstGeom prst="rect">
            <a:avLst/>
          </a:prstGeom>
          <a:noFill/>
          <a:ln>
            <a:noFill/>
          </a:ln>
        </p:spPr>
        <p:txBody>
          <a:bodyPr anchorCtr="0" anchor="b" bIns="45700" lIns="91425" spcFirstLastPara="1" rIns="90000" wrap="square" tIns="45700">
            <a:noAutofit/>
          </a:bodyPr>
          <a:lstStyle/>
          <a:p>
            <a:pPr indent="0" lvl="0" marL="0" rtl="0" algn="l">
              <a:lnSpc>
                <a:spcPct val="100000"/>
              </a:lnSpc>
              <a:spcBef>
                <a:spcPts val="300"/>
              </a:spcBef>
              <a:spcAft>
                <a:spcPts val="0"/>
              </a:spcAft>
              <a:buSzPts val="3300"/>
              <a:buNone/>
            </a:pPr>
            <a:r>
              <a:rPr lang="en-GB">
                <a:solidFill>
                  <a:schemeClr val="lt1"/>
                </a:solidFill>
              </a:rPr>
              <a:t>Product Availability</a:t>
            </a:r>
            <a:endParaRPr/>
          </a:p>
        </p:txBody>
      </p:sp>
      <p:sp>
        <p:nvSpPr>
          <p:cNvPr id="1087" name="Google Shape;1087;p108"/>
          <p:cNvSpPr txBox="1"/>
          <p:nvPr>
            <p:ph idx="12" type="sldNum"/>
          </p:nvPr>
        </p:nvSpPr>
        <p:spPr>
          <a:xfrm>
            <a:off x="7086600" y="4767263"/>
            <a:ext cx="2057400" cy="274637"/>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fld id="{00000000-1234-1234-1234-123412341234}" type="slidenum">
              <a:rPr b="0" i="0" lang="en-GB"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
        <p:nvSpPr>
          <p:cNvPr id="1088" name="Google Shape;1088;p108"/>
          <p:cNvSpPr txBox="1"/>
          <p:nvPr>
            <p:ph idx="2" type="body"/>
          </p:nvPr>
        </p:nvSpPr>
        <p:spPr>
          <a:xfrm>
            <a:off x="353701" y="2335481"/>
            <a:ext cx="2687700" cy="216000"/>
          </a:xfrm>
          <a:prstGeom prst="rect">
            <a:avLst/>
          </a:prstGeom>
          <a:noFill/>
          <a:ln>
            <a:noFill/>
          </a:ln>
        </p:spPr>
        <p:txBody>
          <a:bodyPr anchorCtr="0" anchor="ctr" bIns="45700" lIns="91425" spcFirstLastPara="1" rIns="90000" wrap="square" tIns="45700">
            <a:noAutofit/>
          </a:bodyPr>
          <a:lstStyle/>
          <a:p>
            <a:pPr indent="0" lvl="0" marL="0" rtl="0" algn="l">
              <a:spcBef>
                <a:spcPts val="0"/>
              </a:spcBef>
              <a:spcAft>
                <a:spcPts val="0"/>
              </a:spcAft>
              <a:buSzPts val="1350"/>
              <a:buNone/>
            </a:pPr>
            <a:r>
              <a:rPr lang="en-GB" sz="1350">
                <a:solidFill>
                  <a:schemeClr val="accent5"/>
                </a:solidFill>
              </a:rPr>
              <a:t>SUBJECT 3</a:t>
            </a:r>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2" name="Shape 1092"/>
        <p:cNvGrpSpPr/>
        <p:nvPr/>
      </p:nvGrpSpPr>
      <p:grpSpPr>
        <a:xfrm>
          <a:off x="0" y="0"/>
          <a:ext cx="0" cy="0"/>
          <a:chOff x="0" y="0"/>
          <a:chExt cx="0" cy="0"/>
        </a:xfrm>
      </p:grpSpPr>
      <p:sp>
        <p:nvSpPr>
          <p:cNvPr id="1093" name="Google Shape;1093;p109"/>
          <p:cNvSpPr txBox="1"/>
          <p:nvPr/>
        </p:nvSpPr>
        <p:spPr>
          <a:xfrm>
            <a:off x="1756492" y="822671"/>
            <a:ext cx="1477800" cy="346200"/>
          </a:xfrm>
          <a:prstGeom prst="rect">
            <a:avLst/>
          </a:prstGeom>
          <a:noFill/>
          <a:ln>
            <a:noFill/>
          </a:ln>
        </p:spPr>
        <p:txBody>
          <a:bodyPr anchorCtr="0" anchor="t" bIns="34275" lIns="68575" spcFirstLastPara="1" rIns="68575" wrap="square" tIns="34275">
            <a:noAutofit/>
          </a:bodyPr>
          <a:lstStyle/>
          <a:p>
            <a:pPr indent="-125016" lvl="0" marL="132160" marR="0" rtl="0" algn="l">
              <a:lnSpc>
                <a:spcPct val="100000"/>
              </a:lnSpc>
              <a:spcBef>
                <a:spcPts val="0"/>
              </a:spcBef>
              <a:spcAft>
                <a:spcPts val="0"/>
              </a:spcAft>
              <a:buClr>
                <a:srgbClr val="0096D7"/>
              </a:buClr>
              <a:buSzPts val="900"/>
              <a:buFont typeface="Arial"/>
              <a:buChar char="•"/>
            </a:pPr>
            <a:r>
              <a:rPr b="0" i="0" lang="en-GB" sz="900" u="none" cap="none" strike="noStrike">
                <a:solidFill>
                  <a:srgbClr val="0096D7"/>
                </a:solidFill>
                <a:latin typeface="Arial"/>
                <a:ea typeface="Arial"/>
                <a:cs typeface="Arial"/>
                <a:sym typeface="Arial"/>
              </a:rPr>
              <a:t>Orders</a:t>
            </a:r>
            <a:endParaRPr b="0" i="0" sz="1400" u="none" cap="none" strike="noStrike">
              <a:solidFill>
                <a:srgbClr val="000000"/>
              </a:solidFill>
              <a:latin typeface="Arial"/>
              <a:ea typeface="Arial"/>
              <a:cs typeface="Arial"/>
              <a:sym typeface="Arial"/>
            </a:endParaRPr>
          </a:p>
          <a:p>
            <a:pPr indent="-125016" lvl="0" marL="132160" marR="0" rtl="0" algn="l">
              <a:lnSpc>
                <a:spcPct val="100000"/>
              </a:lnSpc>
              <a:spcBef>
                <a:spcPts val="0"/>
              </a:spcBef>
              <a:spcAft>
                <a:spcPts val="0"/>
              </a:spcAft>
              <a:buClr>
                <a:srgbClr val="0096D7"/>
              </a:buClr>
              <a:buSzPts val="900"/>
              <a:buFont typeface="Arial"/>
              <a:buChar char="•"/>
            </a:pPr>
            <a:r>
              <a:rPr b="0" i="0" lang="en-GB" sz="900" u="none" cap="none" strike="noStrike">
                <a:solidFill>
                  <a:srgbClr val="0096D7"/>
                </a:solidFill>
                <a:latin typeface="Arial"/>
                <a:ea typeface="Arial"/>
                <a:cs typeface="Arial"/>
                <a:sym typeface="Arial"/>
              </a:rPr>
              <a:t>Order Status Updates</a:t>
            </a:r>
            <a:endParaRPr b="0" i="0" sz="900" u="none" cap="none" strike="noStrike">
              <a:solidFill>
                <a:srgbClr val="0096D7"/>
              </a:solidFill>
              <a:latin typeface="Arial"/>
              <a:ea typeface="Arial"/>
              <a:cs typeface="Arial"/>
              <a:sym typeface="Arial"/>
            </a:endParaRPr>
          </a:p>
        </p:txBody>
      </p:sp>
      <p:sp>
        <p:nvSpPr>
          <p:cNvPr id="1094" name="Google Shape;1094;p109"/>
          <p:cNvSpPr txBox="1"/>
          <p:nvPr/>
        </p:nvSpPr>
        <p:spPr>
          <a:xfrm>
            <a:off x="1756492" y="1365400"/>
            <a:ext cx="1815900" cy="484800"/>
          </a:xfrm>
          <a:prstGeom prst="rect">
            <a:avLst/>
          </a:prstGeom>
          <a:noFill/>
          <a:ln>
            <a:noFill/>
          </a:ln>
        </p:spPr>
        <p:txBody>
          <a:bodyPr anchorCtr="0" anchor="t" bIns="34275" lIns="68575" spcFirstLastPara="1" rIns="68575" wrap="square" tIns="34275">
            <a:noAutofit/>
          </a:bodyPr>
          <a:lstStyle/>
          <a:p>
            <a:pPr indent="-166687" lvl="0" marL="176212" marR="0" rtl="0" algn="l">
              <a:lnSpc>
                <a:spcPct val="100000"/>
              </a:lnSpc>
              <a:spcBef>
                <a:spcPts val="0"/>
              </a:spcBef>
              <a:spcAft>
                <a:spcPts val="0"/>
              </a:spcAft>
              <a:buClr>
                <a:schemeClr val="dk2"/>
              </a:buClr>
              <a:buSzPts val="900"/>
              <a:buFont typeface="Arial"/>
              <a:buChar char="•"/>
            </a:pPr>
            <a:r>
              <a:rPr b="0" i="0" lang="en-GB" sz="900" u="none" cap="none" strike="noStrike">
                <a:solidFill>
                  <a:schemeClr val="dk2"/>
                </a:solidFill>
                <a:latin typeface="Arial"/>
                <a:ea typeface="Arial"/>
                <a:cs typeface="Arial"/>
                <a:sym typeface="Arial"/>
              </a:rPr>
              <a:t>Available to Sell</a:t>
            </a:r>
            <a:endParaRPr b="0" i="0" sz="900" u="none" cap="none" strike="noStrike">
              <a:solidFill>
                <a:schemeClr val="dk2"/>
              </a:solidFill>
              <a:latin typeface="Arial"/>
              <a:ea typeface="Arial"/>
              <a:cs typeface="Arial"/>
              <a:sym typeface="Arial"/>
            </a:endParaRPr>
          </a:p>
          <a:p>
            <a:pPr indent="-166687" lvl="0" marL="176212" marR="0" rtl="0" algn="l">
              <a:lnSpc>
                <a:spcPct val="100000"/>
              </a:lnSpc>
              <a:spcBef>
                <a:spcPts val="0"/>
              </a:spcBef>
              <a:spcAft>
                <a:spcPts val="0"/>
              </a:spcAft>
              <a:buClr>
                <a:schemeClr val="dk2"/>
              </a:buClr>
              <a:buSzPts val="900"/>
              <a:buFont typeface="Arial"/>
              <a:buChar char="•"/>
            </a:pPr>
            <a:r>
              <a:rPr b="0" i="0" lang="en-GB" sz="900" u="none" cap="none" strike="noStrike">
                <a:solidFill>
                  <a:schemeClr val="dk2"/>
                </a:solidFill>
                <a:latin typeface="Arial"/>
                <a:ea typeface="Arial"/>
                <a:cs typeface="Arial"/>
                <a:sym typeface="Arial"/>
              </a:rPr>
              <a:t>Fulfillment Options</a:t>
            </a:r>
            <a:endParaRPr b="0" i="0" sz="900" u="none" cap="none" strike="noStrike">
              <a:solidFill>
                <a:schemeClr val="dk2"/>
              </a:solidFill>
              <a:latin typeface="Arial"/>
              <a:ea typeface="Arial"/>
              <a:cs typeface="Arial"/>
              <a:sym typeface="Arial"/>
            </a:endParaRPr>
          </a:p>
          <a:p>
            <a:pPr indent="-166687" lvl="0" marL="176212" marR="0" rtl="0" algn="l">
              <a:lnSpc>
                <a:spcPct val="100000"/>
              </a:lnSpc>
              <a:spcBef>
                <a:spcPts val="0"/>
              </a:spcBef>
              <a:spcAft>
                <a:spcPts val="0"/>
              </a:spcAft>
              <a:buClr>
                <a:schemeClr val="dk2"/>
              </a:buClr>
              <a:buSzPts val="900"/>
              <a:buFont typeface="Arial"/>
              <a:buChar char="•"/>
            </a:pPr>
            <a:r>
              <a:rPr b="0" i="0" lang="en-GB" sz="900" u="none" cap="none" strike="noStrike">
                <a:solidFill>
                  <a:schemeClr val="dk2"/>
                </a:solidFill>
                <a:latin typeface="Arial"/>
                <a:ea typeface="Arial"/>
                <a:cs typeface="Arial"/>
                <a:sym typeface="Arial"/>
              </a:rPr>
              <a:t>Order Status Updates</a:t>
            </a:r>
            <a:endParaRPr b="0" i="0" sz="900" u="none" cap="none" strike="noStrike">
              <a:solidFill>
                <a:schemeClr val="dk2"/>
              </a:solidFill>
              <a:latin typeface="Arial"/>
              <a:ea typeface="Arial"/>
              <a:cs typeface="Arial"/>
              <a:sym typeface="Arial"/>
            </a:endParaRPr>
          </a:p>
        </p:txBody>
      </p:sp>
      <p:sp>
        <p:nvSpPr>
          <p:cNvPr id="1095" name="Google Shape;1095;p109"/>
          <p:cNvSpPr txBox="1"/>
          <p:nvPr/>
        </p:nvSpPr>
        <p:spPr>
          <a:xfrm>
            <a:off x="1786762" y="2327200"/>
            <a:ext cx="1477800" cy="484800"/>
          </a:xfrm>
          <a:prstGeom prst="rect">
            <a:avLst/>
          </a:prstGeom>
          <a:noFill/>
          <a:ln>
            <a:noFill/>
          </a:ln>
        </p:spPr>
        <p:txBody>
          <a:bodyPr anchorCtr="0" anchor="t" bIns="34275" lIns="68575" spcFirstLastPara="1" rIns="68575" wrap="square" tIns="34275">
            <a:noAutofit/>
          </a:bodyPr>
          <a:lstStyle/>
          <a:p>
            <a:pPr indent="-166687" lvl="0" marL="176212" marR="0" rtl="0" algn="l">
              <a:lnSpc>
                <a:spcPct val="100000"/>
              </a:lnSpc>
              <a:spcBef>
                <a:spcPts val="0"/>
              </a:spcBef>
              <a:spcAft>
                <a:spcPts val="0"/>
              </a:spcAft>
              <a:buClr>
                <a:srgbClr val="0096D7"/>
              </a:buClr>
              <a:buSzPts val="900"/>
              <a:buFont typeface="Arial"/>
              <a:buChar char="•"/>
            </a:pPr>
            <a:r>
              <a:rPr b="0" i="0" lang="en-GB" sz="900" u="none" cap="none" strike="noStrike">
                <a:solidFill>
                  <a:srgbClr val="0096D7"/>
                </a:solidFill>
                <a:latin typeface="Arial"/>
                <a:ea typeface="Arial"/>
                <a:cs typeface="Arial"/>
                <a:sym typeface="Arial"/>
              </a:rPr>
              <a:t>Category</a:t>
            </a:r>
            <a:endParaRPr b="0" i="0" sz="900" u="none" cap="none" strike="noStrike">
              <a:solidFill>
                <a:srgbClr val="0096D7"/>
              </a:solidFill>
              <a:latin typeface="Arial"/>
              <a:ea typeface="Arial"/>
              <a:cs typeface="Arial"/>
              <a:sym typeface="Arial"/>
            </a:endParaRPr>
          </a:p>
          <a:p>
            <a:pPr indent="-166687" lvl="0" marL="176212" marR="0" rtl="0" algn="l">
              <a:lnSpc>
                <a:spcPct val="100000"/>
              </a:lnSpc>
              <a:spcBef>
                <a:spcPts val="0"/>
              </a:spcBef>
              <a:spcAft>
                <a:spcPts val="0"/>
              </a:spcAft>
              <a:buClr>
                <a:srgbClr val="0096D7"/>
              </a:buClr>
              <a:buSzPts val="900"/>
              <a:buFont typeface="Arial"/>
              <a:buChar char="•"/>
            </a:pPr>
            <a:r>
              <a:rPr b="0" i="0" lang="en-GB" sz="900" u="none" cap="none" strike="noStrike">
                <a:solidFill>
                  <a:srgbClr val="0096D7"/>
                </a:solidFill>
                <a:latin typeface="Arial"/>
                <a:ea typeface="Arial"/>
                <a:cs typeface="Arial"/>
                <a:sym typeface="Arial"/>
              </a:rPr>
              <a:t>Product</a:t>
            </a:r>
            <a:endParaRPr b="0" i="0" sz="900" u="none" cap="none" strike="noStrike">
              <a:solidFill>
                <a:srgbClr val="0096D7"/>
              </a:solidFill>
              <a:latin typeface="Arial"/>
              <a:ea typeface="Arial"/>
              <a:cs typeface="Arial"/>
              <a:sym typeface="Arial"/>
            </a:endParaRPr>
          </a:p>
          <a:p>
            <a:pPr indent="-166687" lvl="0" marL="176212" marR="0" rtl="0" algn="l">
              <a:lnSpc>
                <a:spcPct val="100000"/>
              </a:lnSpc>
              <a:spcBef>
                <a:spcPts val="0"/>
              </a:spcBef>
              <a:spcAft>
                <a:spcPts val="0"/>
              </a:spcAft>
              <a:buClr>
                <a:srgbClr val="0096D7"/>
              </a:buClr>
              <a:buSzPts val="900"/>
              <a:buFont typeface="Arial"/>
              <a:buChar char="•"/>
            </a:pPr>
            <a:r>
              <a:rPr b="0" i="0" lang="en-GB" sz="900" u="none" cap="none" strike="noStrike">
                <a:solidFill>
                  <a:srgbClr val="0096D7"/>
                </a:solidFill>
                <a:latin typeface="Arial"/>
                <a:ea typeface="Arial"/>
                <a:cs typeface="Arial"/>
                <a:sym typeface="Arial"/>
              </a:rPr>
              <a:t>SKU create</a:t>
            </a:r>
            <a:endParaRPr b="0" i="0" sz="900" u="none" cap="none" strike="noStrike">
              <a:solidFill>
                <a:srgbClr val="0096D7"/>
              </a:solidFill>
              <a:latin typeface="Arial"/>
              <a:ea typeface="Arial"/>
              <a:cs typeface="Arial"/>
              <a:sym typeface="Arial"/>
            </a:endParaRPr>
          </a:p>
        </p:txBody>
      </p:sp>
      <p:sp>
        <p:nvSpPr>
          <p:cNvPr id="1096" name="Google Shape;1096;p109"/>
          <p:cNvSpPr txBox="1"/>
          <p:nvPr/>
        </p:nvSpPr>
        <p:spPr>
          <a:xfrm>
            <a:off x="1782649" y="3160825"/>
            <a:ext cx="1804800" cy="346200"/>
          </a:xfrm>
          <a:prstGeom prst="rect">
            <a:avLst/>
          </a:prstGeom>
          <a:noFill/>
          <a:ln>
            <a:noFill/>
          </a:ln>
        </p:spPr>
        <p:txBody>
          <a:bodyPr anchorCtr="0" anchor="t" bIns="34275" lIns="68575" spcFirstLastPara="1" rIns="68575" wrap="square" tIns="34275">
            <a:noAutofit/>
          </a:bodyPr>
          <a:lstStyle/>
          <a:p>
            <a:pPr indent="-166687" lvl="0" marL="176212" marR="0" rtl="0" algn="l">
              <a:lnSpc>
                <a:spcPct val="100000"/>
              </a:lnSpc>
              <a:spcBef>
                <a:spcPts val="0"/>
              </a:spcBef>
              <a:spcAft>
                <a:spcPts val="0"/>
              </a:spcAft>
              <a:buClr>
                <a:srgbClr val="0096D7"/>
              </a:buClr>
              <a:buSzPts val="900"/>
              <a:buFont typeface="Arial"/>
              <a:buChar char="•"/>
            </a:pPr>
            <a:r>
              <a:rPr b="0" i="0" lang="en-GB" sz="900" u="none" cap="none" strike="noStrike">
                <a:solidFill>
                  <a:srgbClr val="0096D7"/>
                </a:solidFill>
                <a:latin typeface="Arial"/>
                <a:ea typeface="Arial"/>
                <a:cs typeface="Arial"/>
                <a:sym typeface="Arial"/>
              </a:rPr>
              <a:t>Inventory updates</a:t>
            </a:r>
            <a:endParaRPr b="0" i="0" sz="900" u="none" cap="none" strike="noStrike">
              <a:solidFill>
                <a:srgbClr val="0096D7"/>
              </a:solidFill>
              <a:latin typeface="Arial"/>
              <a:ea typeface="Arial"/>
              <a:cs typeface="Arial"/>
              <a:sym typeface="Arial"/>
            </a:endParaRPr>
          </a:p>
          <a:p>
            <a:pPr indent="-166687" lvl="0" marL="176212" marR="0" rtl="0" algn="l">
              <a:lnSpc>
                <a:spcPct val="100000"/>
              </a:lnSpc>
              <a:spcBef>
                <a:spcPts val="0"/>
              </a:spcBef>
              <a:spcAft>
                <a:spcPts val="0"/>
              </a:spcAft>
              <a:buClr>
                <a:srgbClr val="0096D7"/>
              </a:buClr>
              <a:buSzPts val="900"/>
              <a:buFont typeface="Arial"/>
              <a:buChar char="•"/>
            </a:pPr>
            <a:r>
              <a:rPr b="0" i="0" lang="en-GB" sz="900" u="none" cap="none" strike="noStrike">
                <a:solidFill>
                  <a:srgbClr val="0096D7"/>
                </a:solidFill>
                <a:latin typeface="Arial"/>
                <a:ea typeface="Arial"/>
                <a:cs typeface="Arial"/>
                <a:sym typeface="Arial"/>
              </a:rPr>
              <a:t>Fulfillment locations/nodes</a:t>
            </a:r>
            <a:endParaRPr b="0" i="0" sz="900" u="none" cap="none" strike="noStrike">
              <a:solidFill>
                <a:srgbClr val="0096D7"/>
              </a:solidFill>
              <a:latin typeface="Arial"/>
              <a:ea typeface="Arial"/>
              <a:cs typeface="Arial"/>
              <a:sym typeface="Arial"/>
            </a:endParaRPr>
          </a:p>
        </p:txBody>
      </p:sp>
      <p:sp>
        <p:nvSpPr>
          <p:cNvPr id="1097" name="Google Shape;1097;p109"/>
          <p:cNvSpPr txBox="1"/>
          <p:nvPr/>
        </p:nvSpPr>
        <p:spPr>
          <a:xfrm>
            <a:off x="1785675" y="3675111"/>
            <a:ext cx="1839900" cy="207600"/>
          </a:xfrm>
          <a:prstGeom prst="rect">
            <a:avLst/>
          </a:prstGeom>
          <a:noFill/>
          <a:ln>
            <a:noFill/>
          </a:ln>
        </p:spPr>
        <p:txBody>
          <a:bodyPr anchorCtr="0" anchor="t" bIns="34275" lIns="68575" spcFirstLastPara="1" rIns="68575" wrap="square" tIns="34275">
            <a:noAutofit/>
          </a:bodyPr>
          <a:lstStyle/>
          <a:p>
            <a:pPr indent="-166687" lvl="0" marL="176212" marR="0" rtl="0" algn="l">
              <a:lnSpc>
                <a:spcPct val="100000"/>
              </a:lnSpc>
              <a:spcBef>
                <a:spcPts val="0"/>
              </a:spcBef>
              <a:spcAft>
                <a:spcPts val="0"/>
              </a:spcAft>
              <a:buClr>
                <a:schemeClr val="dk2"/>
              </a:buClr>
              <a:buSzPts val="900"/>
              <a:buFont typeface="Arial"/>
              <a:buChar char="•"/>
            </a:pPr>
            <a:r>
              <a:rPr b="0" i="0" lang="en-GB" sz="900" u="none" cap="none" strike="noStrike">
                <a:solidFill>
                  <a:schemeClr val="dk2"/>
                </a:solidFill>
                <a:latin typeface="Arial"/>
                <a:ea typeface="Arial"/>
                <a:cs typeface="Arial"/>
                <a:sym typeface="Arial"/>
              </a:rPr>
              <a:t>Inventory / Sales updates</a:t>
            </a:r>
            <a:endParaRPr b="0" i="0" sz="900" u="none" cap="none" strike="noStrike">
              <a:solidFill>
                <a:schemeClr val="dk2"/>
              </a:solidFill>
              <a:latin typeface="Arial"/>
              <a:ea typeface="Arial"/>
              <a:cs typeface="Arial"/>
              <a:sym typeface="Arial"/>
            </a:endParaRPr>
          </a:p>
        </p:txBody>
      </p:sp>
      <p:sp>
        <p:nvSpPr>
          <p:cNvPr id="1098" name="Google Shape;1098;p109"/>
          <p:cNvSpPr txBox="1"/>
          <p:nvPr/>
        </p:nvSpPr>
        <p:spPr>
          <a:xfrm>
            <a:off x="5714054" y="963718"/>
            <a:ext cx="1565400" cy="249300"/>
          </a:xfrm>
          <a:prstGeom prst="rect">
            <a:avLst/>
          </a:prstGeom>
          <a:noFill/>
          <a:ln>
            <a:noFill/>
          </a:ln>
        </p:spPr>
        <p:txBody>
          <a:bodyPr anchorCtr="0" anchor="t" bIns="34275" lIns="68575" spcFirstLastPara="1" rIns="68575" wrap="square" tIns="34275">
            <a:noAutofit/>
          </a:bodyPr>
          <a:lstStyle/>
          <a:p>
            <a:pPr indent="-166687" lvl="0" marL="176212" marR="0" rtl="0" algn="l">
              <a:lnSpc>
                <a:spcPct val="100000"/>
              </a:lnSpc>
              <a:spcBef>
                <a:spcPts val="0"/>
              </a:spcBef>
              <a:spcAft>
                <a:spcPts val="0"/>
              </a:spcAft>
              <a:buClr>
                <a:srgbClr val="0096D7"/>
              </a:buClr>
              <a:buSzPts val="900"/>
              <a:buFont typeface="Arial"/>
              <a:buChar char="•"/>
            </a:pPr>
            <a:r>
              <a:rPr b="0" i="0" lang="en-GB" sz="900" u="none" cap="none" strike="noStrike">
                <a:solidFill>
                  <a:srgbClr val="0096D7"/>
                </a:solidFill>
                <a:latin typeface="Arial"/>
                <a:ea typeface="Arial"/>
                <a:cs typeface="Arial"/>
                <a:sym typeface="Arial"/>
              </a:rPr>
              <a:t>Consignment updates</a:t>
            </a:r>
            <a:endParaRPr b="0" i="0" sz="900" u="none" cap="none" strike="noStrike">
              <a:solidFill>
                <a:srgbClr val="0096D7"/>
              </a:solidFill>
              <a:latin typeface="Arial"/>
              <a:ea typeface="Arial"/>
              <a:cs typeface="Arial"/>
              <a:sym typeface="Arial"/>
            </a:endParaRPr>
          </a:p>
        </p:txBody>
      </p:sp>
      <p:sp>
        <p:nvSpPr>
          <p:cNvPr id="1099" name="Google Shape;1099;p109"/>
          <p:cNvSpPr txBox="1"/>
          <p:nvPr/>
        </p:nvSpPr>
        <p:spPr>
          <a:xfrm>
            <a:off x="5714054" y="2050880"/>
            <a:ext cx="1924800" cy="346200"/>
          </a:xfrm>
          <a:prstGeom prst="rect">
            <a:avLst/>
          </a:prstGeom>
          <a:noFill/>
          <a:ln>
            <a:noFill/>
          </a:ln>
        </p:spPr>
        <p:txBody>
          <a:bodyPr anchorCtr="0" anchor="t" bIns="34275" lIns="68575" spcFirstLastPara="1" rIns="68575" wrap="square" tIns="34275">
            <a:noAutofit/>
          </a:bodyPr>
          <a:lstStyle/>
          <a:p>
            <a:pPr indent="-166687" lvl="0" marL="176212" marR="0" rtl="0" algn="l">
              <a:lnSpc>
                <a:spcPct val="100000"/>
              </a:lnSpc>
              <a:spcBef>
                <a:spcPts val="0"/>
              </a:spcBef>
              <a:spcAft>
                <a:spcPts val="0"/>
              </a:spcAft>
              <a:buClr>
                <a:srgbClr val="0096D7"/>
              </a:buClr>
              <a:buSzPts val="900"/>
              <a:buFont typeface="Arial"/>
              <a:buChar char="•"/>
            </a:pPr>
            <a:r>
              <a:rPr b="0" i="0" lang="en-GB" sz="900" u="none" cap="none" strike="noStrike">
                <a:solidFill>
                  <a:srgbClr val="0096D7"/>
                </a:solidFill>
                <a:latin typeface="Arial"/>
                <a:ea typeface="Arial"/>
                <a:cs typeface="Arial"/>
                <a:sym typeface="Arial"/>
              </a:rPr>
              <a:t>Refund transaction requests</a:t>
            </a:r>
            <a:endParaRPr b="0" i="0" sz="900" u="none" cap="none" strike="noStrike">
              <a:solidFill>
                <a:srgbClr val="0096D7"/>
              </a:solidFill>
              <a:latin typeface="Arial"/>
              <a:ea typeface="Arial"/>
              <a:cs typeface="Arial"/>
              <a:sym typeface="Arial"/>
            </a:endParaRPr>
          </a:p>
        </p:txBody>
      </p:sp>
      <p:sp>
        <p:nvSpPr>
          <p:cNvPr id="1100" name="Google Shape;1100;p109"/>
          <p:cNvSpPr txBox="1"/>
          <p:nvPr/>
        </p:nvSpPr>
        <p:spPr>
          <a:xfrm>
            <a:off x="5714054" y="2443285"/>
            <a:ext cx="2017500" cy="346200"/>
          </a:xfrm>
          <a:prstGeom prst="rect">
            <a:avLst/>
          </a:prstGeom>
          <a:noFill/>
          <a:ln>
            <a:noFill/>
          </a:ln>
        </p:spPr>
        <p:txBody>
          <a:bodyPr anchorCtr="0" anchor="t" bIns="34275" lIns="68575" spcFirstLastPara="1" rIns="68575" wrap="square" tIns="34275">
            <a:noAutofit/>
          </a:bodyPr>
          <a:lstStyle/>
          <a:p>
            <a:pPr indent="-166687" lvl="0" marL="176212" marR="0" rtl="0" algn="l">
              <a:lnSpc>
                <a:spcPct val="100000"/>
              </a:lnSpc>
              <a:spcBef>
                <a:spcPts val="0"/>
              </a:spcBef>
              <a:spcAft>
                <a:spcPts val="0"/>
              </a:spcAft>
              <a:buClr>
                <a:schemeClr val="dk2"/>
              </a:buClr>
              <a:buSzPts val="900"/>
              <a:buFont typeface="Arial"/>
              <a:buChar char="•"/>
            </a:pPr>
            <a:r>
              <a:rPr b="0" i="0" lang="en-GB" sz="900" u="none" cap="none" strike="noStrike">
                <a:solidFill>
                  <a:schemeClr val="dk2"/>
                </a:solidFill>
                <a:latin typeface="Arial"/>
                <a:ea typeface="Arial"/>
                <a:cs typeface="Arial"/>
                <a:sym typeface="Arial"/>
              </a:rPr>
              <a:t>Refund transaction updates</a:t>
            </a:r>
            <a:endParaRPr b="0" i="0" sz="900" u="none" cap="none" strike="noStrike">
              <a:solidFill>
                <a:schemeClr val="dk2"/>
              </a:solidFill>
              <a:latin typeface="Arial"/>
              <a:ea typeface="Arial"/>
              <a:cs typeface="Arial"/>
              <a:sym typeface="Arial"/>
            </a:endParaRPr>
          </a:p>
        </p:txBody>
      </p:sp>
      <p:sp>
        <p:nvSpPr>
          <p:cNvPr id="1101" name="Google Shape;1101;p109"/>
          <p:cNvSpPr txBox="1"/>
          <p:nvPr/>
        </p:nvSpPr>
        <p:spPr>
          <a:xfrm>
            <a:off x="5714054" y="3651338"/>
            <a:ext cx="1815900" cy="346200"/>
          </a:xfrm>
          <a:prstGeom prst="rect">
            <a:avLst/>
          </a:prstGeom>
          <a:noFill/>
          <a:ln>
            <a:noFill/>
          </a:ln>
        </p:spPr>
        <p:txBody>
          <a:bodyPr anchorCtr="0" anchor="t" bIns="34275" lIns="68575" spcFirstLastPara="1" rIns="68575" wrap="square" tIns="34275">
            <a:noAutofit/>
          </a:bodyPr>
          <a:lstStyle/>
          <a:p>
            <a:pPr indent="-166687" lvl="0" marL="176212" marR="0" rtl="0" algn="l">
              <a:lnSpc>
                <a:spcPct val="100000"/>
              </a:lnSpc>
              <a:spcBef>
                <a:spcPts val="0"/>
              </a:spcBef>
              <a:spcAft>
                <a:spcPts val="0"/>
              </a:spcAft>
              <a:buClr>
                <a:schemeClr val="dk2"/>
              </a:buClr>
              <a:buSzPts val="900"/>
              <a:buFont typeface="Arial"/>
              <a:buChar char="•"/>
            </a:pPr>
            <a:r>
              <a:rPr b="0" i="0" lang="en-GB" sz="900" u="none" cap="none" strike="noStrike">
                <a:solidFill>
                  <a:schemeClr val="dk2"/>
                </a:solidFill>
                <a:latin typeface="Arial"/>
                <a:ea typeface="Arial"/>
                <a:cs typeface="Arial"/>
                <a:sym typeface="Arial"/>
              </a:rPr>
              <a:t>Email / SMS send requests</a:t>
            </a:r>
            <a:endParaRPr b="0" i="0" sz="900" u="none" cap="none" strike="noStrike">
              <a:solidFill>
                <a:schemeClr val="dk2"/>
              </a:solidFill>
              <a:latin typeface="Arial"/>
              <a:ea typeface="Arial"/>
              <a:cs typeface="Arial"/>
              <a:sym typeface="Arial"/>
            </a:endParaRPr>
          </a:p>
        </p:txBody>
      </p:sp>
      <p:cxnSp>
        <p:nvCxnSpPr>
          <p:cNvPr id="1102" name="Google Shape;1102;p109"/>
          <p:cNvCxnSpPr/>
          <p:nvPr/>
        </p:nvCxnSpPr>
        <p:spPr>
          <a:xfrm>
            <a:off x="1669622" y="1233110"/>
            <a:ext cx="1815900" cy="0"/>
          </a:xfrm>
          <a:prstGeom prst="straightConnector1">
            <a:avLst/>
          </a:prstGeom>
          <a:noFill/>
          <a:ln cap="flat" cmpd="sng" w="9525">
            <a:solidFill>
              <a:srgbClr val="0096D7"/>
            </a:solidFill>
            <a:prstDash val="solid"/>
            <a:round/>
            <a:headEnd len="sm" w="sm" type="none"/>
            <a:tailEnd len="med" w="med" type="triangle"/>
          </a:ln>
        </p:spPr>
      </p:cxnSp>
      <p:cxnSp>
        <p:nvCxnSpPr>
          <p:cNvPr id="1103" name="Google Shape;1103;p109"/>
          <p:cNvCxnSpPr/>
          <p:nvPr/>
        </p:nvCxnSpPr>
        <p:spPr>
          <a:xfrm rot="10800000">
            <a:off x="1709010" y="1333260"/>
            <a:ext cx="2099100" cy="0"/>
          </a:xfrm>
          <a:prstGeom prst="straightConnector1">
            <a:avLst/>
          </a:prstGeom>
          <a:noFill/>
          <a:ln cap="flat" cmpd="sng" w="9525">
            <a:solidFill>
              <a:schemeClr val="dk2"/>
            </a:solidFill>
            <a:prstDash val="solid"/>
            <a:round/>
            <a:headEnd len="sm" w="sm" type="none"/>
            <a:tailEnd len="med" w="med" type="triangle"/>
          </a:ln>
        </p:spPr>
      </p:cxnSp>
      <p:cxnSp>
        <p:nvCxnSpPr>
          <p:cNvPr id="1104" name="Google Shape;1104;p109"/>
          <p:cNvCxnSpPr/>
          <p:nvPr/>
        </p:nvCxnSpPr>
        <p:spPr>
          <a:xfrm rot="10800000">
            <a:off x="5666053" y="1233110"/>
            <a:ext cx="1815900" cy="0"/>
          </a:xfrm>
          <a:prstGeom prst="straightConnector1">
            <a:avLst/>
          </a:prstGeom>
          <a:noFill/>
          <a:ln cap="flat" cmpd="sng" w="9525">
            <a:solidFill>
              <a:srgbClr val="0096D7"/>
            </a:solidFill>
            <a:prstDash val="solid"/>
            <a:round/>
            <a:headEnd len="sm" w="sm" type="none"/>
            <a:tailEnd len="med" w="med" type="triangle"/>
          </a:ln>
        </p:spPr>
      </p:cxnSp>
      <p:cxnSp>
        <p:nvCxnSpPr>
          <p:cNvPr id="1105" name="Google Shape;1105;p109"/>
          <p:cNvCxnSpPr/>
          <p:nvPr/>
        </p:nvCxnSpPr>
        <p:spPr>
          <a:xfrm>
            <a:off x="5585524" y="1333260"/>
            <a:ext cx="1849200" cy="0"/>
          </a:xfrm>
          <a:prstGeom prst="straightConnector1">
            <a:avLst/>
          </a:prstGeom>
          <a:noFill/>
          <a:ln cap="flat" cmpd="sng" w="9525">
            <a:solidFill>
              <a:schemeClr val="dk2"/>
            </a:solidFill>
            <a:prstDash val="solid"/>
            <a:round/>
            <a:headEnd len="sm" w="sm" type="none"/>
            <a:tailEnd len="med" w="med" type="triangle"/>
          </a:ln>
        </p:spPr>
      </p:cxnSp>
      <p:sp>
        <p:nvSpPr>
          <p:cNvPr id="1106" name="Google Shape;1106;p109"/>
          <p:cNvSpPr txBox="1"/>
          <p:nvPr/>
        </p:nvSpPr>
        <p:spPr>
          <a:xfrm>
            <a:off x="5714054" y="1372298"/>
            <a:ext cx="1742700" cy="484800"/>
          </a:xfrm>
          <a:prstGeom prst="rect">
            <a:avLst/>
          </a:prstGeom>
          <a:noFill/>
          <a:ln>
            <a:noFill/>
          </a:ln>
        </p:spPr>
        <p:txBody>
          <a:bodyPr anchorCtr="0" anchor="t" bIns="34275" lIns="68575" spcFirstLastPara="1" rIns="68575" wrap="square" tIns="34275">
            <a:noAutofit/>
          </a:bodyPr>
          <a:lstStyle/>
          <a:p>
            <a:pPr indent="-166687" lvl="0" marL="176212" marR="0" rtl="0" algn="l">
              <a:lnSpc>
                <a:spcPct val="100000"/>
              </a:lnSpc>
              <a:spcBef>
                <a:spcPts val="0"/>
              </a:spcBef>
              <a:spcAft>
                <a:spcPts val="0"/>
              </a:spcAft>
              <a:buClr>
                <a:schemeClr val="dk2"/>
              </a:buClr>
              <a:buSzPts val="900"/>
              <a:buFont typeface="Arial"/>
              <a:buChar char="•"/>
            </a:pPr>
            <a:r>
              <a:rPr b="0" i="0" lang="en-GB" sz="900" u="none" cap="none" strike="noStrike">
                <a:solidFill>
                  <a:schemeClr val="dk2"/>
                </a:solidFill>
                <a:latin typeface="Arial"/>
                <a:ea typeface="Arial"/>
                <a:cs typeface="Arial"/>
                <a:sym typeface="Arial"/>
              </a:rPr>
              <a:t>Consignment Consignment booking and manifests</a:t>
            </a:r>
            <a:endParaRPr b="0" i="0" sz="1400" u="none" cap="none" strike="noStrike">
              <a:solidFill>
                <a:srgbClr val="000000"/>
              </a:solidFill>
              <a:latin typeface="Arial"/>
              <a:ea typeface="Arial"/>
              <a:cs typeface="Arial"/>
              <a:sym typeface="Arial"/>
            </a:endParaRPr>
          </a:p>
        </p:txBody>
      </p:sp>
      <p:cxnSp>
        <p:nvCxnSpPr>
          <p:cNvPr id="1107" name="Google Shape;1107;p109"/>
          <p:cNvCxnSpPr/>
          <p:nvPr/>
        </p:nvCxnSpPr>
        <p:spPr>
          <a:xfrm>
            <a:off x="1669622" y="2299910"/>
            <a:ext cx="1815900" cy="0"/>
          </a:xfrm>
          <a:prstGeom prst="straightConnector1">
            <a:avLst/>
          </a:prstGeom>
          <a:noFill/>
          <a:ln cap="flat" cmpd="sng" w="9525">
            <a:solidFill>
              <a:srgbClr val="0096D7"/>
            </a:solidFill>
            <a:prstDash val="solid"/>
            <a:round/>
            <a:headEnd len="sm" w="sm" type="none"/>
            <a:tailEnd len="med" w="med" type="triangle"/>
          </a:ln>
        </p:spPr>
      </p:cxnSp>
      <p:cxnSp>
        <p:nvCxnSpPr>
          <p:cNvPr id="1108" name="Google Shape;1108;p109"/>
          <p:cNvCxnSpPr/>
          <p:nvPr/>
        </p:nvCxnSpPr>
        <p:spPr>
          <a:xfrm>
            <a:off x="1669622" y="3550110"/>
            <a:ext cx="1815900" cy="0"/>
          </a:xfrm>
          <a:prstGeom prst="straightConnector1">
            <a:avLst/>
          </a:prstGeom>
          <a:noFill/>
          <a:ln cap="flat" cmpd="sng" w="9525">
            <a:solidFill>
              <a:srgbClr val="0096D7"/>
            </a:solidFill>
            <a:prstDash val="solid"/>
            <a:round/>
            <a:headEnd len="sm" w="sm" type="none"/>
            <a:tailEnd len="med" w="med" type="triangle"/>
          </a:ln>
        </p:spPr>
      </p:cxnSp>
      <p:cxnSp>
        <p:nvCxnSpPr>
          <p:cNvPr id="1109" name="Google Shape;1109;p109"/>
          <p:cNvCxnSpPr/>
          <p:nvPr/>
        </p:nvCxnSpPr>
        <p:spPr>
          <a:xfrm rot="10800000">
            <a:off x="1709085" y="3650260"/>
            <a:ext cx="2127600" cy="0"/>
          </a:xfrm>
          <a:prstGeom prst="straightConnector1">
            <a:avLst/>
          </a:prstGeom>
          <a:noFill/>
          <a:ln cap="flat" cmpd="sng" w="9525">
            <a:solidFill>
              <a:schemeClr val="dk2"/>
            </a:solidFill>
            <a:prstDash val="solid"/>
            <a:round/>
            <a:headEnd len="sm" w="sm" type="none"/>
            <a:tailEnd len="med" w="med" type="triangle"/>
          </a:ln>
        </p:spPr>
      </p:cxnSp>
      <p:cxnSp>
        <p:nvCxnSpPr>
          <p:cNvPr id="1110" name="Google Shape;1110;p109"/>
          <p:cNvCxnSpPr/>
          <p:nvPr/>
        </p:nvCxnSpPr>
        <p:spPr>
          <a:xfrm rot="10800000">
            <a:off x="5666053" y="2291229"/>
            <a:ext cx="1815900" cy="0"/>
          </a:xfrm>
          <a:prstGeom prst="straightConnector1">
            <a:avLst/>
          </a:prstGeom>
          <a:noFill/>
          <a:ln cap="flat" cmpd="sng" w="9525">
            <a:solidFill>
              <a:srgbClr val="0096D7"/>
            </a:solidFill>
            <a:prstDash val="solid"/>
            <a:round/>
            <a:headEnd len="sm" w="sm" type="none"/>
            <a:tailEnd len="med" w="med" type="triangle"/>
          </a:ln>
        </p:spPr>
      </p:cxnSp>
      <p:cxnSp>
        <p:nvCxnSpPr>
          <p:cNvPr id="1111" name="Google Shape;1111;p109"/>
          <p:cNvCxnSpPr/>
          <p:nvPr/>
        </p:nvCxnSpPr>
        <p:spPr>
          <a:xfrm>
            <a:off x="5563733" y="2392667"/>
            <a:ext cx="1866900" cy="3300"/>
          </a:xfrm>
          <a:prstGeom prst="straightConnector1">
            <a:avLst/>
          </a:prstGeom>
          <a:noFill/>
          <a:ln cap="flat" cmpd="sng" w="9525">
            <a:solidFill>
              <a:schemeClr val="dk2"/>
            </a:solidFill>
            <a:prstDash val="solid"/>
            <a:round/>
            <a:headEnd len="sm" w="sm" type="none"/>
            <a:tailEnd len="med" w="med" type="triangle"/>
          </a:ln>
        </p:spPr>
      </p:cxnSp>
      <p:cxnSp>
        <p:nvCxnSpPr>
          <p:cNvPr id="1112" name="Google Shape;1112;p109"/>
          <p:cNvCxnSpPr/>
          <p:nvPr/>
        </p:nvCxnSpPr>
        <p:spPr>
          <a:xfrm>
            <a:off x="5559332" y="3625024"/>
            <a:ext cx="1875600" cy="0"/>
          </a:xfrm>
          <a:prstGeom prst="straightConnector1">
            <a:avLst/>
          </a:prstGeom>
          <a:noFill/>
          <a:ln cap="flat" cmpd="sng" w="9525">
            <a:solidFill>
              <a:schemeClr val="dk2"/>
            </a:solidFill>
            <a:prstDash val="solid"/>
            <a:round/>
            <a:headEnd len="sm" w="sm" type="none"/>
            <a:tailEnd len="med" w="med" type="triangle"/>
          </a:ln>
        </p:spPr>
      </p:cxnSp>
      <p:sp>
        <p:nvSpPr>
          <p:cNvPr id="1113" name="Google Shape;1113;p109"/>
          <p:cNvSpPr/>
          <p:nvPr/>
        </p:nvSpPr>
        <p:spPr>
          <a:xfrm>
            <a:off x="7462221" y="685310"/>
            <a:ext cx="1426500" cy="895200"/>
          </a:xfrm>
          <a:prstGeom prst="rect">
            <a:avLst/>
          </a:prstGeom>
          <a:solidFill>
            <a:schemeClr val="lt2"/>
          </a:solidFill>
          <a:ln>
            <a:noFill/>
          </a:ln>
        </p:spPr>
        <p:txBody>
          <a:bodyPr anchorCtr="0" anchor="t" bIns="91425" lIns="68575" spcFirstLastPara="1" rIns="68575" wrap="square" tIns="548625">
            <a:noAutofit/>
          </a:bodyPr>
          <a:lstStyle/>
          <a:p>
            <a:pPr indent="0" lvl="0" marL="0" marR="0" rtl="0" algn="ctr">
              <a:lnSpc>
                <a:spcPct val="100000"/>
              </a:lnSpc>
              <a:spcBef>
                <a:spcPts val="0"/>
              </a:spcBef>
              <a:spcAft>
                <a:spcPts val="0"/>
              </a:spcAft>
              <a:buClr>
                <a:srgbClr val="000000"/>
              </a:buClr>
              <a:buSzPts val="900"/>
              <a:buFont typeface="Arial"/>
              <a:buNone/>
            </a:pPr>
            <a:r>
              <a:rPr b="1" i="0" lang="en-GB" sz="900" u="none" cap="none" strike="noStrike">
                <a:solidFill>
                  <a:srgbClr val="0096D7"/>
                </a:solidFill>
                <a:latin typeface="Arial"/>
                <a:ea typeface="Arial"/>
                <a:cs typeface="Arial"/>
                <a:sym typeface="Arial"/>
              </a:rPr>
              <a:t>Carrier Service</a:t>
            </a:r>
            <a:endParaRPr b="1" i="0" sz="900" u="none" cap="none" strike="noStrike">
              <a:solidFill>
                <a:srgbClr val="0096D7"/>
              </a:solidFill>
              <a:latin typeface="Arial"/>
              <a:ea typeface="Arial"/>
              <a:cs typeface="Arial"/>
              <a:sym typeface="Arial"/>
            </a:endParaRPr>
          </a:p>
        </p:txBody>
      </p:sp>
      <p:sp>
        <p:nvSpPr>
          <p:cNvPr id="1114" name="Google Shape;1114;p109"/>
          <p:cNvSpPr/>
          <p:nvPr/>
        </p:nvSpPr>
        <p:spPr>
          <a:xfrm>
            <a:off x="7462221" y="1807707"/>
            <a:ext cx="1426500" cy="895200"/>
          </a:xfrm>
          <a:prstGeom prst="rect">
            <a:avLst/>
          </a:prstGeom>
          <a:solidFill>
            <a:schemeClr val="lt2"/>
          </a:solidFill>
          <a:ln>
            <a:noFill/>
          </a:ln>
        </p:spPr>
        <p:txBody>
          <a:bodyPr anchorCtr="0" anchor="t" bIns="91425" lIns="68575" spcFirstLastPara="1" rIns="68575" wrap="square" tIns="548625">
            <a:noAutofit/>
          </a:bodyPr>
          <a:lstStyle/>
          <a:p>
            <a:pPr indent="0" lvl="0" marL="0" marR="0" rtl="0" algn="ctr">
              <a:lnSpc>
                <a:spcPct val="100000"/>
              </a:lnSpc>
              <a:spcBef>
                <a:spcPts val="0"/>
              </a:spcBef>
              <a:spcAft>
                <a:spcPts val="0"/>
              </a:spcAft>
              <a:buClr>
                <a:srgbClr val="000000"/>
              </a:buClr>
              <a:buSzPts val="900"/>
              <a:buFont typeface="Arial"/>
              <a:buNone/>
            </a:pPr>
            <a:r>
              <a:rPr b="1" i="0" lang="en-GB" sz="900" u="none" cap="none" strike="noStrike">
                <a:solidFill>
                  <a:srgbClr val="0096D7"/>
                </a:solidFill>
                <a:latin typeface="Arial"/>
                <a:ea typeface="Arial"/>
                <a:cs typeface="Arial"/>
                <a:sym typeface="Arial"/>
              </a:rPr>
              <a:t>Payment Service</a:t>
            </a:r>
            <a:endParaRPr b="1" i="0" sz="900" u="none" cap="none" strike="noStrike">
              <a:solidFill>
                <a:srgbClr val="0096D7"/>
              </a:solidFill>
              <a:latin typeface="Arial"/>
              <a:ea typeface="Arial"/>
              <a:cs typeface="Arial"/>
              <a:sym typeface="Arial"/>
            </a:endParaRPr>
          </a:p>
        </p:txBody>
      </p:sp>
      <p:sp>
        <p:nvSpPr>
          <p:cNvPr id="1115" name="Google Shape;1115;p109"/>
          <p:cNvSpPr/>
          <p:nvPr/>
        </p:nvSpPr>
        <p:spPr>
          <a:xfrm>
            <a:off x="7462221" y="2930104"/>
            <a:ext cx="1426500" cy="895200"/>
          </a:xfrm>
          <a:prstGeom prst="rect">
            <a:avLst/>
          </a:prstGeom>
          <a:solidFill>
            <a:schemeClr val="lt2"/>
          </a:solidFill>
          <a:ln>
            <a:noFill/>
          </a:ln>
        </p:spPr>
        <p:txBody>
          <a:bodyPr anchorCtr="0" anchor="t" bIns="91425" lIns="68575" spcFirstLastPara="1" rIns="68575" wrap="square" tIns="548625">
            <a:noAutofit/>
          </a:bodyPr>
          <a:lstStyle/>
          <a:p>
            <a:pPr indent="0" lvl="0" marL="0" marR="0" rtl="0" algn="ctr">
              <a:lnSpc>
                <a:spcPct val="100000"/>
              </a:lnSpc>
              <a:spcBef>
                <a:spcPts val="0"/>
              </a:spcBef>
              <a:spcAft>
                <a:spcPts val="0"/>
              </a:spcAft>
              <a:buClr>
                <a:srgbClr val="000000"/>
              </a:buClr>
              <a:buSzPts val="900"/>
              <a:buFont typeface="Arial"/>
              <a:buNone/>
            </a:pPr>
            <a:r>
              <a:rPr b="1" i="0" lang="en-GB" sz="900" u="none" cap="none" strike="noStrike">
                <a:solidFill>
                  <a:srgbClr val="0096D7"/>
                </a:solidFill>
                <a:latin typeface="Arial"/>
                <a:ea typeface="Arial"/>
                <a:cs typeface="Arial"/>
                <a:sym typeface="Arial"/>
              </a:rPr>
              <a:t>Notification Service</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900"/>
              <a:buFont typeface="Arial"/>
              <a:buNone/>
            </a:pPr>
            <a:r>
              <a:t/>
            </a:r>
            <a:endParaRPr b="1" i="0" sz="900" u="none" cap="none" strike="noStrike">
              <a:solidFill>
                <a:srgbClr val="0096D7"/>
              </a:solidFill>
              <a:latin typeface="Arial"/>
              <a:ea typeface="Arial"/>
              <a:cs typeface="Arial"/>
              <a:sym typeface="Arial"/>
            </a:endParaRPr>
          </a:p>
        </p:txBody>
      </p:sp>
      <p:sp>
        <p:nvSpPr>
          <p:cNvPr id="1116" name="Google Shape;1116;p109"/>
          <p:cNvSpPr/>
          <p:nvPr/>
        </p:nvSpPr>
        <p:spPr>
          <a:xfrm>
            <a:off x="265315" y="685310"/>
            <a:ext cx="1425900" cy="895200"/>
          </a:xfrm>
          <a:prstGeom prst="rect">
            <a:avLst/>
          </a:prstGeom>
          <a:solidFill>
            <a:schemeClr val="lt2"/>
          </a:solidFill>
          <a:ln>
            <a:noFill/>
          </a:ln>
        </p:spPr>
        <p:txBody>
          <a:bodyPr anchorCtr="0" anchor="t" bIns="91425" lIns="91425" spcFirstLastPara="1" rIns="91425" wrap="square" tIns="548625">
            <a:noAutofit/>
          </a:bodyPr>
          <a:lstStyle/>
          <a:p>
            <a:pPr indent="0" lvl="0" marL="0" marR="0" rtl="0" algn="ctr">
              <a:lnSpc>
                <a:spcPct val="100000"/>
              </a:lnSpc>
              <a:spcBef>
                <a:spcPts val="0"/>
              </a:spcBef>
              <a:spcAft>
                <a:spcPts val="0"/>
              </a:spcAft>
              <a:buClr>
                <a:srgbClr val="000000"/>
              </a:buClr>
              <a:buSzPts val="900"/>
              <a:buFont typeface="Arial"/>
              <a:buNone/>
            </a:pPr>
            <a:r>
              <a:rPr b="1" i="0" lang="en-GB" sz="900" u="none" cap="none" strike="noStrike">
                <a:solidFill>
                  <a:srgbClr val="0096D7"/>
                </a:solidFill>
                <a:latin typeface="Arial"/>
                <a:ea typeface="Arial"/>
                <a:cs typeface="Arial"/>
                <a:sym typeface="Arial"/>
              </a:rPr>
              <a:t>Online Store</a:t>
            </a:r>
            <a:endParaRPr b="0" i="0" sz="1400" u="none" cap="none" strike="noStrike">
              <a:solidFill>
                <a:srgbClr val="000000"/>
              </a:solidFill>
              <a:latin typeface="Arial"/>
              <a:ea typeface="Arial"/>
              <a:cs typeface="Arial"/>
              <a:sym typeface="Arial"/>
            </a:endParaRPr>
          </a:p>
        </p:txBody>
      </p:sp>
      <p:sp>
        <p:nvSpPr>
          <p:cNvPr id="1117" name="Google Shape;1117;p109"/>
          <p:cNvSpPr/>
          <p:nvPr/>
        </p:nvSpPr>
        <p:spPr>
          <a:xfrm>
            <a:off x="265560" y="1811215"/>
            <a:ext cx="1422900" cy="895200"/>
          </a:xfrm>
          <a:prstGeom prst="rect">
            <a:avLst/>
          </a:prstGeom>
          <a:solidFill>
            <a:schemeClr val="lt2"/>
          </a:solidFill>
          <a:ln>
            <a:noFill/>
          </a:ln>
        </p:spPr>
        <p:txBody>
          <a:bodyPr anchorCtr="0" anchor="t" bIns="91425" lIns="91425" spcFirstLastPara="1" rIns="91425" wrap="square" tIns="548625">
            <a:noAutofit/>
          </a:bodyPr>
          <a:lstStyle/>
          <a:p>
            <a:pPr indent="0" lvl="0" marL="0" marR="0" rtl="0" algn="ctr">
              <a:lnSpc>
                <a:spcPct val="100000"/>
              </a:lnSpc>
              <a:spcBef>
                <a:spcPts val="0"/>
              </a:spcBef>
              <a:spcAft>
                <a:spcPts val="0"/>
              </a:spcAft>
              <a:buClr>
                <a:srgbClr val="000000"/>
              </a:buClr>
              <a:buSzPts val="900"/>
              <a:buFont typeface="Arial"/>
              <a:buNone/>
            </a:pPr>
            <a:r>
              <a:rPr b="1" i="0" lang="en-GB" sz="900" u="none" cap="none" strike="noStrike">
                <a:solidFill>
                  <a:srgbClr val="0096D7"/>
                </a:solidFill>
                <a:latin typeface="Arial"/>
                <a:ea typeface="Arial"/>
                <a:cs typeface="Arial"/>
                <a:sym typeface="Arial"/>
              </a:rPr>
              <a:t>PIM</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750"/>
              <a:buFont typeface="Arial"/>
              <a:buNone/>
            </a:pPr>
            <a:r>
              <a:rPr b="0" i="0" lang="en-GB" sz="750" u="none" cap="none" strike="noStrike">
                <a:solidFill>
                  <a:srgbClr val="0096D7"/>
                </a:solidFill>
                <a:latin typeface="Arial"/>
                <a:ea typeface="Arial"/>
                <a:cs typeface="Arial"/>
                <a:sym typeface="Arial"/>
              </a:rPr>
              <a:t>Product Master</a:t>
            </a:r>
            <a:endParaRPr b="0" i="0" sz="750" u="none" cap="none" strike="noStrike">
              <a:solidFill>
                <a:srgbClr val="0096D7"/>
              </a:solidFill>
              <a:latin typeface="Arial"/>
              <a:ea typeface="Arial"/>
              <a:cs typeface="Arial"/>
              <a:sym typeface="Arial"/>
            </a:endParaRPr>
          </a:p>
        </p:txBody>
      </p:sp>
      <p:sp>
        <p:nvSpPr>
          <p:cNvPr id="1118" name="Google Shape;1118;p109"/>
          <p:cNvSpPr/>
          <p:nvPr/>
        </p:nvSpPr>
        <p:spPr>
          <a:xfrm>
            <a:off x="265560" y="2937119"/>
            <a:ext cx="1422900" cy="895200"/>
          </a:xfrm>
          <a:prstGeom prst="rect">
            <a:avLst/>
          </a:prstGeom>
          <a:solidFill>
            <a:schemeClr val="lt2"/>
          </a:solidFill>
          <a:ln>
            <a:noFill/>
          </a:ln>
        </p:spPr>
        <p:txBody>
          <a:bodyPr anchorCtr="0" anchor="t" bIns="91425" lIns="91425" spcFirstLastPara="1" rIns="91425" wrap="square" tIns="548625">
            <a:noAutofit/>
          </a:bodyPr>
          <a:lstStyle/>
          <a:p>
            <a:pPr indent="0" lvl="0" marL="0" marR="0" rtl="0" algn="ctr">
              <a:lnSpc>
                <a:spcPct val="100000"/>
              </a:lnSpc>
              <a:spcBef>
                <a:spcPts val="0"/>
              </a:spcBef>
              <a:spcAft>
                <a:spcPts val="0"/>
              </a:spcAft>
              <a:buClr>
                <a:srgbClr val="000000"/>
              </a:buClr>
              <a:buSzPts val="900"/>
              <a:buFont typeface="Arial"/>
              <a:buNone/>
            </a:pPr>
            <a:r>
              <a:rPr b="1" i="0" lang="en-GB" sz="900" u="none" cap="none" strike="noStrike">
                <a:solidFill>
                  <a:srgbClr val="0096D7"/>
                </a:solidFill>
                <a:latin typeface="Arial"/>
                <a:ea typeface="Arial"/>
                <a:cs typeface="Arial"/>
                <a:sym typeface="Arial"/>
              </a:rPr>
              <a:t>ERP</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750"/>
              <a:buFont typeface="Arial"/>
              <a:buNone/>
            </a:pPr>
            <a:r>
              <a:rPr b="0" i="0" lang="en-GB" sz="750" u="none" cap="none" strike="noStrike">
                <a:solidFill>
                  <a:srgbClr val="0096D7"/>
                </a:solidFill>
                <a:latin typeface="Arial"/>
                <a:ea typeface="Arial"/>
                <a:cs typeface="Arial"/>
                <a:sym typeface="Arial"/>
              </a:rPr>
              <a:t>Inventory Master</a:t>
            </a:r>
            <a:endParaRPr b="0" i="0" sz="750" u="none" cap="none" strike="noStrike">
              <a:solidFill>
                <a:srgbClr val="0096D7"/>
              </a:solidFill>
              <a:latin typeface="Arial"/>
              <a:ea typeface="Arial"/>
              <a:cs typeface="Arial"/>
              <a:sym typeface="Arial"/>
            </a:endParaRPr>
          </a:p>
        </p:txBody>
      </p:sp>
      <p:sp>
        <p:nvSpPr>
          <p:cNvPr id="1119" name="Google Shape;1119;p109"/>
          <p:cNvSpPr/>
          <p:nvPr/>
        </p:nvSpPr>
        <p:spPr>
          <a:xfrm>
            <a:off x="265560" y="4063024"/>
            <a:ext cx="1422900" cy="895200"/>
          </a:xfrm>
          <a:prstGeom prst="rect">
            <a:avLst/>
          </a:prstGeom>
          <a:solidFill>
            <a:schemeClr val="lt2"/>
          </a:solidFill>
          <a:ln>
            <a:noFill/>
          </a:ln>
        </p:spPr>
        <p:txBody>
          <a:bodyPr anchorCtr="0" anchor="t" bIns="91425" lIns="91425" spcFirstLastPara="1" rIns="91425" wrap="square" tIns="548625">
            <a:noAutofit/>
          </a:bodyPr>
          <a:lstStyle/>
          <a:p>
            <a:pPr indent="0" lvl="0" marL="0" marR="0" rtl="0" algn="ctr">
              <a:lnSpc>
                <a:spcPct val="100000"/>
              </a:lnSpc>
              <a:spcBef>
                <a:spcPts val="0"/>
              </a:spcBef>
              <a:spcAft>
                <a:spcPts val="0"/>
              </a:spcAft>
              <a:buClr>
                <a:srgbClr val="000000"/>
              </a:buClr>
              <a:buSzPts val="900"/>
              <a:buFont typeface="Arial"/>
              <a:buNone/>
            </a:pPr>
            <a:r>
              <a:rPr b="1" i="0" lang="en-GB" sz="900" u="none" cap="none" strike="noStrike">
                <a:solidFill>
                  <a:srgbClr val="0096D7"/>
                </a:solidFill>
                <a:latin typeface="Arial"/>
                <a:ea typeface="Arial"/>
                <a:cs typeface="Arial"/>
                <a:sym typeface="Arial"/>
              </a:rPr>
              <a:t>POS</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750"/>
              <a:buFont typeface="Arial"/>
              <a:buNone/>
            </a:pPr>
            <a:r>
              <a:rPr b="0" i="0" lang="en-GB" sz="750" u="none" cap="none" strike="noStrike">
                <a:solidFill>
                  <a:srgbClr val="0096D7"/>
                </a:solidFill>
                <a:latin typeface="Arial"/>
                <a:ea typeface="Arial"/>
                <a:cs typeface="Arial"/>
                <a:sym typeface="Arial"/>
              </a:rPr>
              <a:t>Store Inventory Master</a:t>
            </a:r>
            <a:endParaRPr b="0" i="0" sz="1400" u="none" cap="none" strike="noStrike">
              <a:solidFill>
                <a:srgbClr val="000000"/>
              </a:solidFill>
              <a:latin typeface="Arial"/>
              <a:ea typeface="Arial"/>
              <a:cs typeface="Arial"/>
              <a:sym typeface="Arial"/>
            </a:endParaRPr>
          </a:p>
        </p:txBody>
      </p:sp>
      <p:sp>
        <p:nvSpPr>
          <p:cNvPr id="1120" name="Google Shape;1120;p109"/>
          <p:cNvSpPr txBox="1"/>
          <p:nvPr/>
        </p:nvSpPr>
        <p:spPr>
          <a:xfrm>
            <a:off x="1767086" y="4432108"/>
            <a:ext cx="1616100" cy="346200"/>
          </a:xfrm>
          <a:prstGeom prst="rect">
            <a:avLst/>
          </a:prstGeom>
          <a:noFill/>
          <a:ln>
            <a:noFill/>
          </a:ln>
        </p:spPr>
        <p:txBody>
          <a:bodyPr anchorCtr="0" anchor="t" bIns="34275" lIns="68575" spcFirstLastPara="1" rIns="68575" wrap="square" tIns="34275">
            <a:noAutofit/>
          </a:bodyPr>
          <a:lstStyle/>
          <a:p>
            <a:pPr indent="-166687" lvl="0" marL="176212" marR="0" rtl="0" algn="l">
              <a:lnSpc>
                <a:spcPct val="100000"/>
              </a:lnSpc>
              <a:spcBef>
                <a:spcPts val="0"/>
              </a:spcBef>
              <a:spcAft>
                <a:spcPts val="0"/>
              </a:spcAft>
              <a:buClr>
                <a:srgbClr val="0096D7"/>
              </a:buClr>
              <a:buSzPts val="900"/>
              <a:buFont typeface="Arial"/>
              <a:buChar char="•"/>
            </a:pPr>
            <a:r>
              <a:rPr b="0" i="0" lang="en-GB" sz="900" u="none" cap="none" strike="noStrike">
                <a:solidFill>
                  <a:srgbClr val="0096D7"/>
                </a:solidFill>
                <a:latin typeface="Arial"/>
                <a:ea typeface="Arial"/>
                <a:cs typeface="Arial"/>
                <a:sym typeface="Arial"/>
              </a:rPr>
              <a:t>Inventory updates</a:t>
            </a:r>
            <a:endParaRPr b="0" i="0" sz="900" u="none" cap="none" strike="noStrike">
              <a:solidFill>
                <a:srgbClr val="0096D7"/>
              </a:solidFill>
              <a:latin typeface="Arial"/>
              <a:ea typeface="Arial"/>
              <a:cs typeface="Arial"/>
              <a:sym typeface="Arial"/>
            </a:endParaRPr>
          </a:p>
        </p:txBody>
      </p:sp>
      <p:sp>
        <p:nvSpPr>
          <p:cNvPr id="1121" name="Google Shape;1121;p109"/>
          <p:cNvSpPr/>
          <p:nvPr/>
        </p:nvSpPr>
        <p:spPr>
          <a:xfrm>
            <a:off x="7479249" y="4052501"/>
            <a:ext cx="1426500" cy="895200"/>
          </a:xfrm>
          <a:prstGeom prst="rect">
            <a:avLst/>
          </a:prstGeom>
          <a:solidFill>
            <a:schemeClr val="lt2"/>
          </a:solidFill>
          <a:ln>
            <a:noFill/>
          </a:ln>
        </p:spPr>
        <p:txBody>
          <a:bodyPr anchorCtr="0" anchor="t" bIns="91425" lIns="68575" spcFirstLastPara="1" rIns="68575" wrap="square" tIns="548625">
            <a:noAutofit/>
          </a:bodyPr>
          <a:lstStyle/>
          <a:p>
            <a:pPr indent="0" lvl="0" marL="0" marR="0" rtl="0" algn="ctr">
              <a:lnSpc>
                <a:spcPct val="100000"/>
              </a:lnSpc>
              <a:spcBef>
                <a:spcPts val="0"/>
              </a:spcBef>
              <a:spcAft>
                <a:spcPts val="0"/>
              </a:spcAft>
              <a:buClr>
                <a:srgbClr val="000000"/>
              </a:buClr>
              <a:buSzPts val="900"/>
              <a:buFont typeface="Arial"/>
              <a:buNone/>
            </a:pPr>
            <a:r>
              <a:rPr b="1" i="0" lang="en-GB" sz="900" u="none" cap="none" strike="noStrike">
                <a:solidFill>
                  <a:srgbClr val="0096D7"/>
                </a:solidFill>
                <a:latin typeface="Arial"/>
                <a:ea typeface="Arial"/>
                <a:cs typeface="Arial"/>
                <a:sym typeface="Arial"/>
              </a:rPr>
              <a:t>WMS</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750"/>
              <a:buFont typeface="Arial"/>
              <a:buNone/>
            </a:pPr>
            <a:r>
              <a:rPr b="0" i="0" lang="en-GB" sz="750" u="none" cap="none" strike="noStrike">
                <a:solidFill>
                  <a:srgbClr val="0096D7"/>
                </a:solidFill>
                <a:latin typeface="Arial"/>
                <a:ea typeface="Arial"/>
                <a:cs typeface="Arial"/>
                <a:sym typeface="Arial"/>
              </a:rPr>
              <a:t>Warehouse Inventory Master</a:t>
            </a:r>
            <a:endParaRPr b="1" i="0" sz="750" u="none" cap="none" strike="noStrike">
              <a:solidFill>
                <a:srgbClr val="0096D7"/>
              </a:solidFill>
              <a:latin typeface="Arial"/>
              <a:ea typeface="Arial"/>
              <a:cs typeface="Arial"/>
              <a:sym typeface="Arial"/>
            </a:endParaRPr>
          </a:p>
        </p:txBody>
      </p:sp>
      <p:sp>
        <p:nvSpPr>
          <p:cNvPr id="1122" name="Google Shape;1122;p109"/>
          <p:cNvSpPr txBox="1"/>
          <p:nvPr/>
        </p:nvSpPr>
        <p:spPr>
          <a:xfrm>
            <a:off x="5714054" y="4162800"/>
            <a:ext cx="1924800" cy="346200"/>
          </a:xfrm>
          <a:prstGeom prst="rect">
            <a:avLst/>
          </a:prstGeom>
          <a:noFill/>
          <a:ln>
            <a:noFill/>
          </a:ln>
        </p:spPr>
        <p:txBody>
          <a:bodyPr anchorCtr="0" anchor="t" bIns="34275" lIns="68575" spcFirstLastPara="1" rIns="68575" wrap="square" tIns="34275">
            <a:noAutofit/>
          </a:bodyPr>
          <a:lstStyle/>
          <a:p>
            <a:pPr indent="-166687" lvl="0" marL="176212" marR="0" rtl="0" algn="l">
              <a:lnSpc>
                <a:spcPct val="100000"/>
              </a:lnSpc>
              <a:spcBef>
                <a:spcPts val="0"/>
              </a:spcBef>
              <a:spcAft>
                <a:spcPts val="0"/>
              </a:spcAft>
              <a:buClr>
                <a:srgbClr val="0096D7"/>
              </a:buClr>
              <a:buSzPts val="900"/>
              <a:buFont typeface="Arial"/>
              <a:buChar char="•"/>
            </a:pPr>
            <a:r>
              <a:rPr b="0" i="0" lang="en-GB" sz="900" u="none" cap="none" strike="noStrike">
                <a:solidFill>
                  <a:srgbClr val="0096D7"/>
                </a:solidFill>
                <a:latin typeface="Arial"/>
                <a:ea typeface="Arial"/>
                <a:cs typeface="Arial"/>
                <a:sym typeface="Arial"/>
              </a:rPr>
              <a:t>Fulfillment updates</a:t>
            </a:r>
            <a:endParaRPr b="0" i="0" sz="900" u="none" cap="none" strike="noStrike">
              <a:solidFill>
                <a:srgbClr val="0096D7"/>
              </a:solidFill>
              <a:latin typeface="Arial"/>
              <a:ea typeface="Arial"/>
              <a:cs typeface="Arial"/>
              <a:sym typeface="Arial"/>
            </a:endParaRPr>
          </a:p>
        </p:txBody>
      </p:sp>
      <p:sp>
        <p:nvSpPr>
          <p:cNvPr id="1123" name="Google Shape;1123;p109"/>
          <p:cNvSpPr txBox="1"/>
          <p:nvPr/>
        </p:nvSpPr>
        <p:spPr>
          <a:xfrm>
            <a:off x="5714054" y="4563887"/>
            <a:ext cx="2017500" cy="346200"/>
          </a:xfrm>
          <a:prstGeom prst="rect">
            <a:avLst/>
          </a:prstGeom>
          <a:noFill/>
          <a:ln>
            <a:noFill/>
          </a:ln>
        </p:spPr>
        <p:txBody>
          <a:bodyPr anchorCtr="0" anchor="t" bIns="34275" lIns="68575" spcFirstLastPara="1" rIns="68575" wrap="square" tIns="34275">
            <a:noAutofit/>
          </a:bodyPr>
          <a:lstStyle/>
          <a:p>
            <a:pPr indent="-166687" lvl="0" marL="176212" marR="0" rtl="0" algn="l">
              <a:lnSpc>
                <a:spcPct val="100000"/>
              </a:lnSpc>
              <a:spcBef>
                <a:spcPts val="0"/>
              </a:spcBef>
              <a:spcAft>
                <a:spcPts val="0"/>
              </a:spcAft>
              <a:buClr>
                <a:schemeClr val="dk2"/>
              </a:buClr>
              <a:buSzPts val="900"/>
              <a:buFont typeface="Arial"/>
              <a:buChar char="•"/>
            </a:pPr>
            <a:r>
              <a:rPr b="0" i="0" lang="en-GB" sz="900" u="none" cap="none" strike="noStrike">
                <a:solidFill>
                  <a:schemeClr val="dk2"/>
                </a:solidFill>
                <a:latin typeface="Arial"/>
                <a:ea typeface="Arial"/>
                <a:cs typeface="Arial"/>
                <a:sym typeface="Arial"/>
              </a:rPr>
              <a:t>Fulfillment Requests</a:t>
            </a:r>
            <a:endParaRPr b="0" i="0" sz="900" u="none" cap="none" strike="noStrike">
              <a:solidFill>
                <a:schemeClr val="dk2"/>
              </a:solidFill>
              <a:latin typeface="Arial"/>
              <a:ea typeface="Arial"/>
              <a:cs typeface="Arial"/>
              <a:sym typeface="Arial"/>
            </a:endParaRPr>
          </a:p>
        </p:txBody>
      </p:sp>
      <p:cxnSp>
        <p:nvCxnSpPr>
          <p:cNvPr id="1124" name="Google Shape;1124;p109"/>
          <p:cNvCxnSpPr/>
          <p:nvPr/>
        </p:nvCxnSpPr>
        <p:spPr>
          <a:xfrm rot="10800000">
            <a:off x="5651529" y="4403150"/>
            <a:ext cx="1815900" cy="0"/>
          </a:xfrm>
          <a:prstGeom prst="straightConnector1">
            <a:avLst/>
          </a:prstGeom>
          <a:noFill/>
          <a:ln cap="flat" cmpd="sng" w="9525">
            <a:solidFill>
              <a:srgbClr val="0096D7"/>
            </a:solidFill>
            <a:prstDash val="solid"/>
            <a:round/>
            <a:headEnd len="sm" w="sm" type="none"/>
            <a:tailEnd len="med" w="med" type="triangle"/>
          </a:ln>
        </p:spPr>
      </p:cxnSp>
      <p:cxnSp>
        <p:nvCxnSpPr>
          <p:cNvPr id="1125" name="Google Shape;1125;p109"/>
          <p:cNvCxnSpPr/>
          <p:nvPr/>
        </p:nvCxnSpPr>
        <p:spPr>
          <a:xfrm>
            <a:off x="5564974" y="4504587"/>
            <a:ext cx="1866900" cy="3300"/>
          </a:xfrm>
          <a:prstGeom prst="straightConnector1">
            <a:avLst/>
          </a:prstGeom>
          <a:noFill/>
          <a:ln cap="flat" cmpd="sng" w="9525">
            <a:solidFill>
              <a:schemeClr val="dk2"/>
            </a:solidFill>
            <a:prstDash val="solid"/>
            <a:round/>
            <a:headEnd len="sm" w="sm" type="none"/>
            <a:tailEnd len="med" w="med" type="triangle"/>
          </a:ln>
        </p:spPr>
      </p:cxnSp>
      <p:cxnSp>
        <p:nvCxnSpPr>
          <p:cNvPr id="1126" name="Google Shape;1126;p109"/>
          <p:cNvCxnSpPr/>
          <p:nvPr/>
        </p:nvCxnSpPr>
        <p:spPr>
          <a:xfrm>
            <a:off x="1669622" y="4414204"/>
            <a:ext cx="1815900" cy="0"/>
          </a:xfrm>
          <a:prstGeom prst="straightConnector1">
            <a:avLst/>
          </a:prstGeom>
          <a:noFill/>
          <a:ln cap="flat" cmpd="sng" w="9525">
            <a:solidFill>
              <a:srgbClr val="0096D7"/>
            </a:solidFill>
            <a:prstDash val="solid"/>
            <a:round/>
            <a:headEnd len="sm" w="sm" type="none"/>
            <a:tailEnd len="med" w="med" type="triangle"/>
          </a:ln>
        </p:spPr>
      </p:cxnSp>
      <p:grpSp>
        <p:nvGrpSpPr>
          <p:cNvPr id="1127" name="Google Shape;1127;p109"/>
          <p:cNvGrpSpPr/>
          <p:nvPr/>
        </p:nvGrpSpPr>
        <p:grpSpPr>
          <a:xfrm>
            <a:off x="3521289" y="685311"/>
            <a:ext cx="2108925" cy="4269600"/>
            <a:chOff x="4690047" y="340396"/>
            <a:chExt cx="2811900" cy="5692800"/>
          </a:xfrm>
        </p:grpSpPr>
        <p:sp>
          <p:nvSpPr>
            <p:cNvPr id="1128" name="Google Shape;1128;p109"/>
            <p:cNvSpPr/>
            <p:nvPr/>
          </p:nvSpPr>
          <p:spPr>
            <a:xfrm>
              <a:off x="4690047" y="340396"/>
              <a:ext cx="2811900" cy="5692800"/>
            </a:xfrm>
            <a:prstGeom prst="roundRect">
              <a:avLst>
                <a:gd fmla="val 0" name="adj"/>
              </a:avLst>
            </a:prstGeom>
            <a:gradFill>
              <a:gsLst>
                <a:gs pos="0">
                  <a:srgbClr val="26005C"/>
                </a:gs>
                <a:gs pos="39000">
                  <a:srgbClr val="26005C"/>
                </a:gs>
                <a:gs pos="100000">
                  <a:srgbClr val="552AA8"/>
                </a:gs>
              </a:gsLst>
              <a:lin ang="18900732" scaled="0"/>
            </a:gradFill>
            <a:ln>
              <a:noFill/>
            </a:ln>
          </p:spPr>
          <p:txBody>
            <a:bodyPr anchorCtr="0" anchor="t" bIns="34275" lIns="68575" spcFirstLastPara="1" rIns="68575" wrap="square" tIns="137150">
              <a:noAutofit/>
            </a:bodyPr>
            <a:lstStyle/>
            <a:p>
              <a:pPr indent="0" lvl="0" marL="0" marR="0" rtl="0" algn="ctr">
                <a:lnSpc>
                  <a:spcPct val="100000"/>
                </a:lnSpc>
                <a:spcBef>
                  <a:spcPts val="0"/>
                </a:spcBef>
                <a:spcAft>
                  <a:spcPts val="0"/>
                </a:spcAft>
                <a:buClr>
                  <a:srgbClr val="000000"/>
                </a:buClr>
                <a:buSzPts val="1200"/>
                <a:buFont typeface="Arial"/>
                <a:buNone/>
              </a:pPr>
              <a:r>
                <a:rPr b="1" i="0" lang="en-GB" sz="1200" u="none" cap="none" strike="noStrike">
                  <a:solidFill>
                    <a:schemeClr val="lt1"/>
                  </a:solidFill>
                  <a:latin typeface="Arial"/>
                  <a:ea typeface="Arial"/>
                  <a:cs typeface="Arial"/>
                  <a:sym typeface="Arial"/>
                </a:rPr>
                <a:t>Fluent Order Management</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750"/>
                <a:buFont typeface="Arial"/>
                <a:buNone/>
              </a:pPr>
              <a:r>
                <a:rPr b="0" i="0" lang="en-GB" sz="750" u="none" cap="none" strike="noStrike">
                  <a:solidFill>
                    <a:schemeClr val="lt1"/>
                  </a:solidFill>
                  <a:latin typeface="Arial"/>
                  <a:ea typeface="Arial"/>
                  <a:cs typeface="Arial"/>
                  <a:sym typeface="Arial"/>
                </a:rPr>
                <a:t>Availability Master</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750"/>
                <a:buFont typeface="Arial"/>
                <a:buNone/>
              </a:pPr>
              <a:r>
                <a:rPr b="0" i="0" lang="en-GB" sz="750" u="none" cap="none" strike="noStrike">
                  <a:solidFill>
                    <a:schemeClr val="lt1"/>
                  </a:solidFill>
                  <a:latin typeface="Arial"/>
                  <a:ea typeface="Arial"/>
                  <a:cs typeface="Arial"/>
                  <a:sym typeface="Arial"/>
                </a:rPr>
                <a:t>Order Master</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FFFFFF"/>
                </a:solidFill>
                <a:latin typeface="Arial"/>
                <a:ea typeface="Arial"/>
                <a:cs typeface="Arial"/>
                <a:sym typeface="Arial"/>
              </a:endParaRPr>
            </a:p>
          </p:txBody>
        </p:sp>
        <p:sp>
          <p:nvSpPr>
            <p:cNvPr id="1129" name="Google Shape;1129;p109"/>
            <p:cNvSpPr/>
            <p:nvPr/>
          </p:nvSpPr>
          <p:spPr>
            <a:xfrm>
              <a:off x="5020426" y="1653264"/>
              <a:ext cx="2151000" cy="558000"/>
            </a:xfrm>
            <a:prstGeom prst="roundRect">
              <a:avLst>
                <a:gd fmla="val 0" name="adj"/>
              </a:avLst>
            </a:prstGeom>
            <a:solidFill>
              <a:srgbClr val="FFFFFF">
                <a:alpha val="35290"/>
              </a:srgb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rPr b="0" i="0" lang="en-GB" sz="1100" u="none" cap="none" strike="noStrike">
                  <a:solidFill>
                    <a:srgbClr val="FFFFFF"/>
                  </a:solidFill>
                  <a:latin typeface="Arial"/>
                  <a:ea typeface="Arial"/>
                  <a:cs typeface="Arial"/>
                  <a:sym typeface="Arial"/>
                </a:rPr>
                <a:t>Product Availability</a:t>
              </a:r>
              <a:endParaRPr b="0" i="0" sz="1100" u="none" cap="none" strike="noStrike">
                <a:solidFill>
                  <a:schemeClr val="dk1"/>
                </a:solidFill>
                <a:latin typeface="Arial"/>
                <a:ea typeface="Arial"/>
                <a:cs typeface="Arial"/>
                <a:sym typeface="Arial"/>
              </a:endParaRPr>
            </a:p>
          </p:txBody>
        </p:sp>
        <p:sp>
          <p:nvSpPr>
            <p:cNvPr id="1130" name="Google Shape;1130;p109"/>
            <p:cNvSpPr/>
            <p:nvPr/>
          </p:nvSpPr>
          <p:spPr>
            <a:xfrm>
              <a:off x="5020426" y="2429366"/>
              <a:ext cx="2151000" cy="558000"/>
            </a:xfrm>
            <a:prstGeom prst="roundRect">
              <a:avLst>
                <a:gd fmla="val 0" name="adj"/>
              </a:avLst>
            </a:prstGeom>
            <a:solidFill>
              <a:srgbClr val="FFFFFF">
                <a:alpha val="35290"/>
              </a:srgb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rPr b="0" i="0" lang="en-GB" sz="1100" u="none" cap="none" strike="noStrike">
                  <a:solidFill>
                    <a:srgbClr val="FFFFFF"/>
                  </a:solidFill>
                  <a:latin typeface="Arial"/>
                  <a:ea typeface="Arial"/>
                  <a:cs typeface="Arial"/>
                  <a:sym typeface="Arial"/>
                </a:rPr>
                <a:t>Distributed Order Management</a:t>
              </a:r>
              <a:endParaRPr b="0" i="0" sz="1100" u="none" cap="none" strike="noStrike">
                <a:solidFill>
                  <a:schemeClr val="dk1"/>
                </a:solidFill>
                <a:latin typeface="Arial"/>
                <a:ea typeface="Arial"/>
                <a:cs typeface="Arial"/>
                <a:sym typeface="Arial"/>
              </a:endParaRPr>
            </a:p>
          </p:txBody>
        </p:sp>
        <p:sp>
          <p:nvSpPr>
            <p:cNvPr id="1131" name="Google Shape;1131;p109"/>
            <p:cNvSpPr/>
            <p:nvPr/>
          </p:nvSpPr>
          <p:spPr>
            <a:xfrm>
              <a:off x="5020426" y="3205468"/>
              <a:ext cx="2151000" cy="558000"/>
            </a:xfrm>
            <a:prstGeom prst="roundRect">
              <a:avLst>
                <a:gd fmla="val 0" name="adj"/>
              </a:avLst>
            </a:prstGeom>
            <a:solidFill>
              <a:srgbClr val="FFFFFF">
                <a:alpha val="35290"/>
              </a:srgb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rPr b="0" i="0" lang="en-GB" sz="1100" u="none" cap="none" strike="noStrike">
                  <a:solidFill>
                    <a:srgbClr val="FFFFFF"/>
                  </a:solidFill>
                  <a:latin typeface="Arial"/>
                  <a:ea typeface="Arial"/>
                  <a:cs typeface="Arial"/>
                  <a:sym typeface="Arial"/>
                </a:rPr>
                <a:t>Global Inventory</a:t>
              </a:r>
              <a:endParaRPr b="0" i="0" sz="1100" u="none" cap="none" strike="noStrike">
                <a:solidFill>
                  <a:schemeClr val="dk1"/>
                </a:solidFill>
                <a:latin typeface="Arial"/>
                <a:ea typeface="Arial"/>
                <a:cs typeface="Arial"/>
                <a:sym typeface="Arial"/>
              </a:endParaRPr>
            </a:p>
          </p:txBody>
        </p:sp>
        <p:sp>
          <p:nvSpPr>
            <p:cNvPr id="1132" name="Google Shape;1132;p109"/>
            <p:cNvSpPr/>
            <p:nvPr/>
          </p:nvSpPr>
          <p:spPr>
            <a:xfrm>
              <a:off x="5020426" y="3981569"/>
              <a:ext cx="2151000" cy="558000"/>
            </a:xfrm>
            <a:prstGeom prst="roundRect">
              <a:avLst>
                <a:gd fmla="val 0" name="adj"/>
              </a:avLst>
            </a:prstGeom>
            <a:solidFill>
              <a:srgbClr val="FFFFFF">
                <a:alpha val="35290"/>
              </a:srgb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rPr b="0" i="0" lang="en-GB" sz="1100" u="none" cap="none" strike="noStrike">
                  <a:solidFill>
                    <a:srgbClr val="FFFFFF"/>
                  </a:solidFill>
                  <a:latin typeface="Arial"/>
                  <a:ea typeface="Arial"/>
                  <a:cs typeface="Arial"/>
                  <a:sym typeface="Arial"/>
                </a:rPr>
                <a:t>Store Fulfillment</a:t>
              </a:r>
              <a:endParaRPr b="0" i="0" sz="1100" u="none" cap="none" strike="noStrike">
                <a:solidFill>
                  <a:schemeClr val="dk1"/>
                </a:solidFill>
                <a:latin typeface="Arial"/>
                <a:ea typeface="Arial"/>
                <a:cs typeface="Arial"/>
                <a:sym typeface="Arial"/>
              </a:endParaRPr>
            </a:p>
          </p:txBody>
        </p:sp>
      </p:grpSp>
      <p:pic>
        <p:nvPicPr>
          <p:cNvPr descr="Icon&#10;&#10;Description automatically generated" id="1133" name="Google Shape;1133;p109"/>
          <p:cNvPicPr preferRelativeResize="0"/>
          <p:nvPr/>
        </p:nvPicPr>
        <p:blipFill rotWithShape="1">
          <a:blip r:embed="rId3">
            <a:alphaModFix/>
          </a:blip>
          <a:srcRect b="0" l="0" r="0" t="0"/>
          <a:stretch/>
        </p:blipFill>
        <p:spPr>
          <a:xfrm>
            <a:off x="855526" y="773135"/>
            <a:ext cx="283427" cy="421620"/>
          </a:xfrm>
          <a:prstGeom prst="rect">
            <a:avLst/>
          </a:prstGeom>
          <a:noFill/>
          <a:ln>
            <a:noFill/>
          </a:ln>
        </p:spPr>
      </p:pic>
      <p:pic>
        <p:nvPicPr>
          <p:cNvPr descr="Graphical user interface, application, Teams&#10;&#10;Description automatically generated" id="1134" name="Google Shape;1134;p109"/>
          <p:cNvPicPr preferRelativeResize="0"/>
          <p:nvPr/>
        </p:nvPicPr>
        <p:blipFill rotWithShape="1">
          <a:blip r:embed="rId4">
            <a:alphaModFix/>
          </a:blip>
          <a:srcRect b="0" l="0" r="0" t="0"/>
          <a:stretch/>
        </p:blipFill>
        <p:spPr>
          <a:xfrm>
            <a:off x="748743" y="1852318"/>
            <a:ext cx="512556" cy="490921"/>
          </a:xfrm>
          <a:prstGeom prst="rect">
            <a:avLst/>
          </a:prstGeom>
          <a:noFill/>
          <a:ln>
            <a:noFill/>
          </a:ln>
        </p:spPr>
      </p:pic>
      <p:pic>
        <p:nvPicPr>
          <p:cNvPr descr="Icon&#10;&#10;Description automatically generated" id="1135" name="Google Shape;1135;p109"/>
          <p:cNvPicPr preferRelativeResize="0"/>
          <p:nvPr/>
        </p:nvPicPr>
        <p:blipFill rotWithShape="1">
          <a:blip r:embed="rId5">
            <a:alphaModFix/>
          </a:blip>
          <a:srcRect b="0" l="0" r="0" t="0"/>
          <a:stretch/>
        </p:blipFill>
        <p:spPr>
          <a:xfrm>
            <a:off x="796990" y="3033222"/>
            <a:ext cx="410763" cy="440851"/>
          </a:xfrm>
          <a:prstGeom prst="rect">
            <a:avLst/>
          </a:prstGeom>
          <a:noFill/>
          <a:ln>
            <a:noFill/>
          </a:ln>
        </p:spPr>
      </p:pic>
      <p:pic>
        <p:nvPicPr>
          <p:cNvPr descr="Icon&#10;&#10;Description automatically generated with low confidence" id="1136" name="Google Shape;1136;p109"/>
          <p:cNvPicPr preferRelativeResize="0"/>
          <p:nvPr/>
        </p:nvPicPr>
        <p:blipFill rotWithShape="1">
          <a:blip r:embed="rId6">
            <a:alphaModFix/>
          </a:blip>
          <a:srcRect b="0" l="0" r="0" t="0"/>
          <a:stretch/>
        </p:blipFill>
        <p:spPr>
          <a:xfrm>
            <a:off x="745870" y="4138454"/>
            <a:ext cx="498953" cy="461847"/>
          </a:xfrm>
          <a:prstGeom prst="rect">
            <a:avLst/>
          </a:prstGeom>
          <a:noFill/>
          <a:ln>
            <a:noFill/>
          </a:ln>
        </p:spPr>
      </p:pic>
      <p:pic>
        <p:nvPicPr>
          <p:cNvPr descr="Graphical user interface, application, Teams&#10;&#10;Description automatically generated" id="1137" name="Google Shape;1137;p109"/>
          <p:cNvPicPr preferRelativeResize="0"/>
          <p:nvPr/>
        </p:nvPicPr>
        <p:blipFill rotWithShape="1">
          <a:blip r:embed="rId7">
            <a:alphaModFix/>
          </a:blip>
          <a:srcRect b="0" l="0" r="0" t="0"/>
          <a:stretch/>
        </p:blipFill>
        <p:spPr>
          <a:xfrm>
            <a:off x="7801231" y="814433"/>
            <a:ext cx="716693" cy="410432"/>
          </a:xfrm>
          <a:prstGeom prst="rect">
            <a:avLst/>
          </a:prstGeom>
          <a:noFill/>
          <a:ln>
            <a:noFill/>
          </a:ln>
        </p:spPr>
      </p:pic>
      <p:pic>
        <p:nvPicPr>
          <p:cNvPr descr="Graphical user interface, application, icon, Teams&#10;&#10;Description automatically generated" id="1138" name="Google Shape;1138;p109"/>
          <p:cNvPicPr preferRelativeResize="0"/>
          <p:nvPr/>
        </p:nvPicPr>
        <p:blipFill rotWithShape="1">
          <a:blip r:embed="rId8">
            <a:alphaModFix/>
          </a:blip>
          <a:srcRect b="0" l="0" r="0" t="0"/>
          <a:stretch/>
        </p:blipFill>
        <p:spPr>
          <a:xfrm>
            <a:off x="7859526" y="1858727"/>
            <a:ext cx="588628" cy="478101"/>
          </a:xfrm>
          <a:prstGeom prst="rect">
            <a:avLst/>
          </a:prstGeom>
          <a:noFill/>
          <a:ln>
            <a:noFill/>
          </a:ln>
        </p:spPr>
      </p:pic>
      <p:pic>
        <p:nvPicPr>
          <p:cNvPr descr="Icon&#10;&#10;Description automatically generated" id="1139" name="Google Shape;1139;p109"/>
          <p:cNvPicPr preferRelativeResize="0"/>
          <p:nvPr/>
        </p:nvPicPr>
        <p:blipFill rotWithShape="1">
          <a:blip r:embed="rId9">
            <a:alphaModFix/>
          </a:blip>
          <a:srcRect b="0" l="0" r="0" t="0"/>
          <a:stretch/>
        </p:blipFill>
        <p:spPr>
          <a:xfrm>
            <a:off x="7911763" y="2995001"/>
            <a:ext cx="445440" cy="479072"/>
          </a:xfrm>
          <a:prstGeom prst="rect">
            <a:avLst/>
          </a:prstGeom>
          <a:noFill/>
          <a:ln>
            <a:noFill/>
          </a:ln>
        </p:spPr>
      </p:pic>
      <p:pic>
        <p:nvPicPr>
          <p:cNvPr descr="Icon&#10;&#10;Description automatically generated" id="1140" name="Google Shape;1140;p109"/>
          <p:cNvPicPr preferRelativeResize="0"/>
          <p:nvPr/>
        </p:nvPicPr>
        <p:blipFill rotWithShape="1">
          <a:blip r:embed="rId10">
            <a:alphaModFix/>
          </a:blip>
          <a:srcRect b="0" l="0" r="0" t="0"/>
          <a:stretch/>
        </p:blipFill>
        <p:spPr>
          <a:xfrm>
            <a:off x="7911763" y="4154562"/>
            <a:ext cx="552867" cy="401088"/>
          </a:xfrm>
          <a:prstGeom prst="rect">
            <a:avLst/>
          </a:prstGeom>
          <a:noFill/>
          <a:ln>
            <a:noFill/>
          </a:ln>
        </p:spPr>
      </p:pic>
      <p:sp>
        <p:nvSpPr>
          <p:cNvPr id="1141" name="Google Shape;1141;p109"/>
          <p:cNvSpPr txBox="1"/>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800"/>
              <a:buFont typeface="Arial"/>
              <a:buNone/>
            </a:pPr>
            <a:r>
              <a:rPr b="1" lang="en-GB" sz="1800">
                <a:solidFill>
                  <a:schemeClr val="dk1"/>
                </a:solidFill>
              </a:rPr>
              <a:t>Master Data &amp; Inventory</a:t>
            </a:r>
            <a:endParaRPr b="1" i="0" sz="1800" u="none" cap="none" strike="noStrike">
              <a:solidFill>
                <a:schemeClr val="dk1"/>
              </a:solidFill>
              <a:latin typeface="Arial"/>
              <a:ea typeface="Arial"/>
              <a:cs typeface="Arial"/>
              <a:sym typeface="Arial"/>
            </a:endParaRPr>
          </a:p>
        </p:txBody>
      </p:sp>
      <p:sp>
        <p:nvSpPr>
          <p:cNvPr id="1142" name="Google Shape;1142;p109"/>
          <p:cNvSpPr/>
          <p:nvPr/>
        </p:nvSpPr>
        <p:spPr>
          <a:xfrm>
            <a:off x="1929025" y="1518700"/>
            <a:ext cx="1047900" cy="166500"/>
          </a:xfrm>
          <a:prstGeom prst="rect">
            <a:avLst/>
          </a:prstGeom>
          <a:noFill/>
          <a:ln cap="flat" cmpd="sng" w="1905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7" name="Shape 1147"/>
        <p:cNvGrpSpPr/>
        <p:nvPr/>
      </p:nvGrpSpPr>
      <p:grpSpPr>
        <a:xfrm>
          <a:off x="0" y="0"/>
          <a:ext cx="0" cy="0"/>
          <a:chOff x="0" y="0"/>
          <a:chExt cx="0" cy="0"/>
        </a:xfrm>
      </p:grpSpPr>
      <p:pic>
        <p:nvPicPr>
          <p:cNvPr descr="Graphical user interface, application, Teams&#10;&#10;Description automatically generated" id="1148" name="Google Shape;1148;p110"/>
          <p:cNvPicPr preferRelativeResize="0"/>
          <p:nvPr/>
        </p:nvPicPr>
        <p:blipFill rotWithShape="1">
          <a:blip r:embed="rId3">
            <a:alphaModFix/>
          </a:blip>
          <a:srcRect b="23592" l="18112" r="20113" t="23687"/>
          <a:stretch/>
        </p:blipFill>
        <p:spPr>
          <a:xfrm>
            <a:off x="448730" y="832104"/>
            <a:ext cx="3760801" cy="3209544"/>
          </a:xfrm>
          <a:prstGeom prst="rect">
            <a:avLst/>
          </a:prstGeom>
          <a:noFill/>
          <a:ln>
            <a:noFill/>
          </a:ln>
        </p:spPr>
      </p:pic>
      <p:sp>
        <p:nvSpPr>
          <p:cNvPr id="1149" name="Google Shape;1149;p110"/>
          <p:cNvSpPr/>
          <p:nvPr/>
        </p:nvSpPr>
        <p:spPr>
          <a:xfrm>
            <a:off x="4934470" y="1221158"/>
            <a:ext cx="3886800" cy="24315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400"/>
              <a:buFont typeface="Arial"/>
              <a:buNone/>
            </a:pPr>
            <a:r>
              <a:rPr b="1" i="0" lang="en-GB" sz="2400" u="none" cap="none" strike="noStrike">
                <a:solidFill>
                  <a:schemeClr val="accent5"/>
                </a:solidFill>
                <a:latin typeface="Arial"/>
                <a:ea typeface="Arial"/>
                <a:cs typeface="Arial"/>
                <a:sym typeface="Arial"/>
              </a:rPr>
              <a:t>Synchronisation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rPr b="0" i="0" lang="en-GB" sz="2000" u="none" cap="none" strike="noStrike">
                <a:solidFill>
                  <a:srgbClr val="000000"/>
                </a:solidFill>
                <a:latin typeface="Arial"/>
                <a:ea typeface="Arial"/>
                <a:cs typeface="Arial"/>
                <a:sym typeface="Arial"/>
              </a:rPr>
              <a:t>Faster results for less sensitive pages (e.g. PLP, Search Results)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t/>
            </a:r>
            <a:endParaRPr b="1"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b="1" lang="en-GB" sz="2400">
                <a:solidFill>
                  <a:schemeClr val="accent5"/>
                </a:solidFill>
              </a:rPr>
              <a:t>Fluent </a:t>
            </a:r>
            <a:r>
              <a:rPr b="1" i="0" lang="en-GB" sz="2400" u="none" cap="none" strike="noStrike">
                <a:solidFill>
                  <a:schemeClr val="accent5"/>
                </a:solidFill>
                <a:latin typeface="Arial"/>
                <a:ea typeface="Arial"/>
                <a:cs typeface="Arial"/>
                <a:sym typeface="Arial"/>
              </a:rPr>
              <a:t>API</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rPr b="0" i="0" lang="en-GB" sz="2000" u="none" cap="none" strike="noStrike">
                <a:solidFill>
                  <a:srgbClr val="000000"/>
                </a:solidFill>
                <a:latin typeface="Arial"/>
                <a:ea typeface="Arial"/>
                <a:cs typeface="Arial"/>
                <a:sym typeface="Arial"/>
              </a:rPr>
              <a:t>Real-time for important pages (e.g., </a:t>
            </a:r>
            <a:r>
              <a:rPr lang="en-GB" sz="2000"/>
              <a:t>PDP</a:t>
            </a:r>
            <a:r>
              <a:rPr b="0" i="0" lang="en-GB" sz="2000" u="none" cap="none" strike="noStrike">
                <a:solidFill>
                  <a:srgbClr val="000000"/>
                </a:solidFill>
                <a:latin typeface="Arial"/>
                <a:ea typeface="Arial"/>
                <a:cs typeface="Arial"/>
                <a:sym typeface="Arial"/>
              </a:rPr>
              <a:t>, </a:t>
            </a:r>
            <a:r>
              <a:rPr lang="en-GB" sz="2000"/>
              <a:t>Cart, Checkout</a:t>
            </a:r>
            <a:r>
              <a:rPr b="0" i="0" lang="en-GB" sz="2000" u="none" cap="none" strike="noStrike">
                <a:solidFill>
                  <a:srgbClr val="000000"/>
                </a:solidFill>
                <a:latin typeface="Arial"/>
                <a:ea typeface="Arial"/>
                <a:cs typeface="Arial"/>
                <a:sym typeface="Arial"/>
              </a:rPr>
              <a:t>)</a:t>
            </a:r>
            <a:endParaRPr b="0" i="0" sz="2000" u="none" cap="none" strike="noStrike">
              <a:solidFill>
                <a:srgbClr val="000000"/>
              </a:solidFill>
              <a:latin typeface="Arial"/>
              <a:ea typeface="Arial"/>
              <a:cs typeface="Arial"/>
              <a:sym typeface="Arial"/>
            </a:endParaRPr>
          </a:p>
        </p:txBody>
      </p:sp>
      <p:sp>
        <p:nvSpPr>
          <p:cNvPr id="1150" name="Google Shape;1150;p110"/>
          <p:cNvSpPr txBox="1"/>
          <p:nvPr>
            <p:ph idx="4294967295" type="title"/>
          </p:nvPr>
        </p:nvSpPr>
        <p:spPr>
          <a:xfrm>
            <a:off x="354082" y="288753"/>
            <a:ext cx="7736100" cy="343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GB"/>
              <a:t>Product Availability</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1148"/>
                                        </p:tgtEl>
                                        <p:attrNameLst>
                                          <p:attrName>style.visibility</p:attrName>
                                        </p:attrNameLst>
                                      </p:cBhvr>
                                      <p:to>
                                        <p:strVal val="visible"/>
                                      </p:to>
                                    </p:set>
                                    <p:animEffect filter="fade" transition="in">
                                      <p:cBhvr>
                                        <p:cTn dur="500"/>
                                        <p:tgtEl>
                                          <p:spTgt spid="1148"/>
                                        </p:tgtEl>
                                      </p:cBhvr>
                                    </p:animEffect>
                                  </p:childTnLst>
                                </p:cTn>
                              </p:par>
                            </p:childTnLst>
                          </p:cTn>
                        </p:par>
                        <p:par>
                          <p:cTn fill="hold">
                            <p:stCondLst>
                              <p:cond delay="500"/>
                            </p:stCondLst>
                            <p:childTnLst>
                              <p:par>
                                <p:cTn fill="hold" nodeType="afterEffect" presetClass="entr" presetID="10" presetSubtype="0">
                                  <p:stCondLst>
                                    <p:cond delay="500"/>
                                  </p:stCondLst>
                                  <p:childTnLst>
                                    <p:set>
                                      <p:cBhvr>
                                        <p:cTn dur="1" fill="hold">
                                          <p:stCondLst>
                                            <p:cond delay="0"/>
                                          </p:stCondLst>
                                        </p:cTn>
                                        <p:tgtEl>
                                          <p:spTgt spid="1149"/>
                                        </p:tgtEl>
                                        <p:attrNameLst>
                                          <p:attrName>style.visibility</p:attrName>
                                        </p:attrNameLst>
                                      </p:cBhvr>
                                      <p:to>
                                        <p:strVal val="visible"/>
                                      </p:to>
                                    </p:set>
                                    <p:animEffect filter="fade" transition="in">
                                      <p:cBhvr>
                                        <p:cTn dur="500"/>
                                        <p:tgtEl>
                                          <p:spTgt spid="114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4" name="Shape 1154"/>
        <p:cNvGrpSpPr/>
        <p:nvPr/>
      </p:nvGrpSpPr>
      <p:grpSpPr>
        <a:xfrm>
          <a:off x="0" y="0"/>
          <a:ext cx="0" cy="0"/>
          <a:chOff x="0" y="0"/>
          <a:chExt cx="0" cy="0"/>
        </a:xfrm>
      </p:grpSpPr>
      <p:sp>
        <p:nvSpPr>
          <p:cNvPr id="1155" name="Google Shape;1155;p111"/>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800"/>
              <a:buNone/>
            </a:pPr>
            <a:r>
              <a:rPr lang="en-GB"/>
              <a:t>Product Availability</a:t>
            </a:r>
            <a:endParaRPr/>
          </a:p>
        </p:txBody>
      </p:sp>
      <p:sp>
        <p:nvSpPr>
          <p:cNvPr id="1156" name="Google Shape;1156;p111"/>
          <p:cNvSpPr txBox="1"/>
          <p:nvPr/>
        </p:nvSpPr>
        <p:spPr>
          <a:xfrm>
            <a:off x="354075" y="674375"/>
            <a:ext cx="5227800" cy="4125000"/>
          </a:xfrm>
          <a:prstGeom prst="rect">
            <a:avLst/>
          </a:prstGeom>
          <a:noFill/>
          <a:ln>
            <a:noFill/>
          </a:ln>
        </p:spPr>
        <p:txBody>
          <a:bodyPr anchorCtr="0" anchor="t" bIns="45700" lIns="91425" spcFirstLastPara="1" rIns="91425" wrap="square" tIns="45700">
            <a:spAutoFit/>
          </a:bodyPr>
          <a:lstStyle/>
          <a:p>
            <a:pPr indent="-268287" lvl="0" marL="406400" marR="0" rtl="0" algn="l">
              <a:lnSpc>
                <a:spcPct val="100000"/>
              </a:lnSpc>
              <a:spcBef>
                <a:spcPts val="0"/>
              </a:spcBef>
              <a:spcAft>
                <a:spcPts val="0"/>
              </a:spcAft>
              <a:buClr>
                <a:srgbClr val="00B050"/>
              </a:buClr>
              <a:buSzPts val="2000"/>
              <a:buFont typeface="Noto Sans Symbols"/>
              <a:buChar char="✔"/>
            </a:pPr>
            <a:r>
              <a:rPr lang="en-GB" sz="2000"/>
              <a:t>Available to Sell</a:t>
            </a:r>
            <a:endParaRPr b="0" i="0" sz="2000" u="none" cap="none" strike="noStrike">
              <a:solidFill>
                <a:srgbClr val="000000"/>
              </a:solidFill>
              <a:latin typeface="Arial"/>
              <a:ea typeface="Arial"/>
              <a:cs typeface="Arial"/>
              <a:sym typeface="Arial"/>
            </a:endParaRPr>
          </a:p>
          <a:p>
            <a:pPr indent="-355600" lvl="1" marL="914400" marR="0" rtl="0" algn="l">
              <a:lnSpc>
                <a:spcPct val="100000"/>
              </a:lnSpc>
              <a:spcBef>
                <a:spcPts val="0"/>
              </a:spcBef>
              <a:spcAft>
                <a:spcPts val="0"/>
              </a:spcAft>
              <a:buSzPts val="2000"/>
              <a:buChar char="✔"/>
            </a:pPr>
            <a:r>
              <a:rPr lang="en-GB" sz="2000"/>
              <a:t>Polling of Virtual Positions via GraphQL</a:t>
            </a:r>
            <a:endParaRPr sz="2000"/>
          </a:p>
          <a:p>
            <a:pPr indent="-355600" lvl="1" marL="914400" marR="0" rtl="0" algn="l">
              <a:lnSpc>
                <a:spcPct val="100000"/>
              </a:lnSpc>
              <a:spcBef>
                <a:spcPts val="0"/>
              </a:spcBef>
              <a:spcAft>
                <a:spcPts val="0"/>
              </a:spcAft>
              <a:buSzPts val="2000"/>
              <a:buChar char="✔"/>
            </a:pPr>
            <a:r>
              <a:rPr lang="en-GB" sz="2000"/>
              <a:t>Pre-calculated via Virtual Catalogues</a:t>
            </a:r>
            <a:endParaRPr sz="2000"/>
          </a:p>
          <a:p>
            <a:pPr indent="-355600" lvl="1" marL="914400" rtl="0" algn="l">
              <a:spcBef>
                <a:spcPts val="0"/>
              </a:spcBef>
              <a:spcAft>
                <a:spcPts val="0"/>
              </a:spcAft>
              <a:buSzPts val="2000"/>
              <a:buChar char="✔"/>
            </a:pPr>
            <a:r>
              <a:rPr lang="en-GB" sz="2000">
                <a:solidFill>
                  <a:schemeClr val="dk1"/>
                </a:solidFill>
              </a:rPr>
              <a:t>C</a:t>
            </a:r>
            <a:r>
              <a:rPr lang="en-GB" sz="2000">
                <a:solidFill>
                  <a:schemeClr val="dk1"/>
                </a:solidFill>
              </a:rPr>
              <a:t>ached in eCommerce platform</a:t>
            </a:r>
            <a:endParaRPr sz="2000"/>
          </a:p>
          <a:p>
            <a:pPr indent="-355600" lvl="1" marL="914400" marR="0" rtl="0" algn="l">
              <a:lnSpc>
                <a:spcPct val="100000"/>
              </a:lnSpc>
              <a:spcBef>
                <a:spcPts val="0"/>
              </a:spcBef>
              <a:spcAft>
                <a:spcPts val="0"/>
              </a:spcAft>
              <a:buSzPts val="2000"/>
              <a:buChar char="✔"/>
            </a:pPr>
            <a:r>
              <a:rPr lang="en-GB" sz="2000"/>
              <a:t>Not orchestrated</a:t>
            </a:r>
            <a:endParaRPr sz="2000"/>
          </a:p>
          <a:p>
            <a:pPr indent="-268287" lvl="1" marL="406400" marR="0" rtl="0" algn="l">
              <a:lnSpc>
                <a:spcPct val="100000"/>
              </a:lnSpc>
              <a:spcBef>
                <a:spcPts val="600"/>
              </a:spcBef>
              <a:spcAft>
                <a:spcPts val="0"/>
              </a:spcAft>
              <a:buClr>
                <a:srgbClr val="00B050"/>
              </a:buClr>
              <a:buSzPts val="2000"/>
              <a:buFont typeface="Noto Sans Symbols"/>
              <a:buChar char="✔"/>
            </a:pPr>
            <a:r>
              <a:rPr b="0" i="0" lang="en-GB" sz="2000" u="none" cap="none" strike="noStrike">
                <a:solidFill>
                  <a:srgbClr val="000000"/>
                </a:solidFill>
                <a:latin typeface="Arial"/>
                <a:ea typeface="Arial"/>
                <a:cs typeface="Arial"/>
                <a:sym typeface="Arial"/>
              </a:rPr>
              <a:t>Real</a:t>
            </a:r>
            <a:r>
              <a:rPr lang="en-GB" sz="2000"/>
              <a:t>-</a:t>
            </a:r>
            <a:r>
              <a:rPr b="0" i="0" lang="en-GB" sz="2000" u="none" cap="none" strike="noStrike">
                <a:solidFill>
                  <a:srgbClr val="000000"/>
                </a:solidFill>
                <a:latin typeface="Arial"/>
                <a:ea typeface="Arial"/>
                <a:cs typeface="Arial"/>
                <a:sym typeface="Arial"/>
              </a:rPr>
              <a:t>time </a:t>
            </a:r>
            <a:r>
              <a:rPr b="0" i="0" lang="en-GB" sz="2000" u="none" cap="none" strike="noStrike">
                <a:solidFill>
                  <a:srgbClr val="000000"/>
                </a:solidFill>
                <a:latin typeface="Arial"/>
                <a:ea typeface="Arial"/>
                <a:cs typeface="Arial"/>
                <a:sym typeface="Arial"/>
              </a:rPr>
              <a:t>“</a:t>
            </a:r>
            <a:r>
              <a:rPr b="0" i="0" lang="en-GB" sz="2000" u="none" cap="none" strike="noStrike">
                <a:solidFill>
                  <a:srgbClr val="000000"/>
                </a:solidFill>
                <a:latin typeface="Arial"/>
                <a:ea typeface="Arial"/>
                <a:cs typeface="Arial"/>
                <a:sym typeface="Arial"/>
              </a:rPr>
              <a:t>Fulfilment Options” calls</a:t>
            </a:r>
            <a:endParaRPr sz="2000"/>
          </a:p>
          <a:p>
            <a:pPr indent="-355600" lvl="1" marL="914400" marR="0" rtl="0" algn="l">
              <a:lnSpc>
                <a:spcPct val="100000"/>
              </a:lnSpc>
              <a:spcBef>
                <a:spcPts val="600"/>
              </a:spcBef>
              <a:spcAft>
                <a:spcPts val="0"/>
              </a:spcAft>
              <a:buSzPts val="2000"/>
              <a:buChar char="✔"/>
            </a:pPr>
            <a:r>
              <a:rPr lang="en-GB" sz="2000"/>
              <a:t>Synchronous GraphQL call</a:t>
            </a:r>
            <a:endParaRPr sz="2000"/>
          </a:p>
          <a:p>
            <a:pPr indent="-355600" lvl="1" marL="914400" marR="0" rtl="0" algn="l">
              <a:lnSpc>
                <a:spcPct val="100000"/>
              </a:lnSpc>
              <a:spcBef>
                <a:spcPts val="600"/>
              </a:spcBef>
              <a:spcAft>
                <a:spcPts val="0"/>
              </a:spcAft>
              <a:buSzPts val="2000"/>
              <a:buChar char="✔"/>
            </a:pPr>
            <a:r>
              <a:rPr lang="en-GB" sz="2000"/>
              <a:t>Variety of Workflows</a:t>
            </a:r>
            <a:endParaRPr sz="2000"/>
          </a:p>
          <a:p>
            <a:pPr indent="-355600" lvl="1" marL="914400" rtl="0" algn="l">
              <a:spcBef>
                <a:spcPts val="600"/>
              </a:spcBef>
              <a:spcAft>
                <a:spcPts val="0"/>
              </a:spcAft>
              <a:buSzPts val="2000"/>
              <a:buChar char="✔"/>
            </a:pPr>
            <a:r>
              <a:rPr lang="en-GB" sz="2000">
                <a:solidFill>
                  <a:schemeClr val="dk1"/>
                </a:solidFill>
              </a:rPr>
              <a:t>Orchestrated</a:t>
            </a:r>
            <a:br>
              <a:rPr lang="en-GB" sz="2000">
                <a:solidFill>
                  <a:schemeClr val="dk1"/>
                </a:solidFill>
              </a:rPr>
            </a:br>
            <a:r>
              <a:rPr lang="en-GB" sz="1100" u="sng">
                <a:solidFill>
                  <a:schemeClr val="hlink"/>
                </a:solidFill>
                <a:latin typeface="Calibri"/>
                <a:ea typeface="Calibri"/>
                <a:cs typeface="Calibri"/>
                <a:sym typeface="Calibri"/>
                <a:hlinkClick r:id="rId3"/>
              </a:rPr>
              <a:t>https://lingo.fluentcommerce.com/apis/graphql/schema/</a:t>
            </a:r>
            <a:br>
              <a:rPr lang="en-GB" sz="1100" u="sng">
                <a:solidFill>
                  <a:schemeClr val="hlink"/>
                </a:solidFill>
                <a:latin typeface="Calibri"/>
                <a:ea typeface="Calibri"/>
                <a:cs typeface="Calibri"/>
                <a:sym typeface="Calibri"/>
              </a:rPr>
            </a:br>
            <a:r>
              <a:rPr lang="en-GB" sz="1100">
                <a:solidFill>
                  <a:schemeClr val="dk1"/>
                </a:solidFill>
                <a:latin typeface="Calibri"/>
                <a:ea typeface="Calibri"/>
                <a:cs typeface="Calibri"/>
                <a:sym typeface="Calibri"/>
              </a:rPr>
              <a:t>mutation: createFulfilmentOption</a:t>
            </a:r>
            <a:endParaRPr sz="2000">
              <a:solidFill>
                <a:schemeClr val="dk1"/>
              </a:solidFill>
            </a:endParaRPr>
          </a:p>
        </p:txBody>
      </p:sp>
      <p:grpSp>
        <p:nvGrpSpPr>
          <p:cNvPr id="1157" name="Google Shape;1157;p111"/>
          <p:cNvGrpSpPr/>
          <p:nvPr/>
        </p:nvGrpSpPr>
        <p:grpSpPr>
          <a:xfrm>
            <a:off x="5823508" y="1806125"/>
            <a:ext cx="3007024" cy="1531260"/>
            <a:chOff x="5083158" y="1562950"/>
            <a:chExt cx="3007024" cy="1531260"/>
          </a:xfrm>
        </p:grpSpPr>
        <p:sp>
          <p:nvSpPr>
            <p:cNvPr id="1158" name="Google Shape;1158;p111"/>
            <p:cNvSpPr/>
            <p:nvPr/>
          </p:nvSpPr>
          <p:spPr>
            <a:xfrm>
              <a:off x="5083159" y="1562950"/>
              <a:ext cx="2909399" cy="294837"/>
            </a:xfrm>
            <a:prstGeom prst="roundRect">
              <a:avLst>
                <a:gd fmla="val 0" name="adj"/>
              </a:avLst>
            </a:prstGeom>
            <a:solidFill>
              <a:srgbClr val="7F7F7F"/>
            </a:solidFill>
            <a:ln>
              <a:noFill/>
            </a:ln>
          </p:spPr>
          <p:txBody>
            <a:bodyPr anchorCtr="0" anchor="ctr" bIns="91425" lIns="91425" spcFirstLastPara="1" rIns="91425" wrap="square" tIns="91425">
              <a:noAutofit/>
            </a:bodyPr>
            <a:lstStyle/>
            <a:p>
              <a:pPr indent="0" lvl="0" marL="0" marR="0" rtl="0" algn="ctr">
                <a:lnSpc>
                  <a:spcPct val="115000"/>
                </a:lnSpc>
                <a:spcBef>
                  <a:spcPts val="0"/>
                </a:spcBef>
                <a:spcAft>
                  <a:spcPts val="0"/>
                </a:spcAft>
                <a:buNone/>
              </a:pPr>
              <a:r>
                <a:rPr b="1" i="0" lang="en-GB" sz="1100" u="none" cap="none" strike="noStrike">
                  <a:solidFill>
                    <a:schemeClr val="lt1"/>
                  </a:solidFill>
                  <a:latin typeface="Lato"/>
                  <a:ea typeface="Lato"/>
                  <a:cs typeface="Lato"/>
                  <a:sym typeface="Lato"/>
                </a:rPr>
                <a:t>Ecommerce</a:t>
              </a:r>
              <a:endParaRPr b="1" i="0" sz="1100" u="none" cap="none" strike="noStrike">
                <a:solidFill>
                  <a:schemeClr val="lt1"/>
                </a:solidFill>
                <a:latin typeface="Lato"/>
                <a:ea typeface="Lato"/>
                <a:cs typeface="Lato"/>
                <a:sym typeface="Lato"/>
              </a:endParaRPr>
            </a:p>
          </p:txBody>
        </p:sp>
        <p:cxnSp>
          <p:nvCxnSpPr>
            <p:cNvPr id="1159" name="Google Shape;1159;p111"/>
            <p:cNvCxnSpPr/>
            <p:nvPr/>
          </p:nvCxnSpPr>
          <p:spPr>
            <a:xfrm rot="10800000">
              <a:off x="6151987" y="1851494"/>
              <a:ext cx="0" cy="468000"/>
            </a:xfrm>
            <a:prstGeom prst="straightConnector1">
              <a:avLst/>
            </a:prstGeom>
            <a:noFill/>
            <a:ln cap="flat" cmpd="sng" w="9525">
              <a:solidFill>
                <a:srgbClr val="0094D7"/>
              </a:solidFill>
              <a:prstDash val="solid"/>
              <a:round/>
              <a:headEnd len="med" w="med" type="triangle"/>
              <a:tailEnd len="med" w="med" type="triangle"/>
            </a:ln>
          </p:spPr>
        </p:cxnSp>
        <p:sp>
          <p:nvSpPr>
            <p:cNvPr id="1160" name="Google Shape;1160;p111"/>
            <p:cNvSpPr txBox="1"/>
            <p:nvPr/>
          </p:nvSpPr>
          <p:spPr>
            <a:xfrm>
              <a:off x="6156268" y="1922537"/>
              <a:ext cx="1217000" cy="307777"/>
            </a:xfrm>
            <a:prstGeom prst="rect">
              <a:avLst/>
            </a:prstGeom>
            <a:noFill/>
            <a:ln>
              <a:noFill/>
            </a:ln>
          </p:spPr>
          <p:txBody>
            <a:bodyPr anchorCtr="0" anchor="t" bIns="45700" lIns="91425" spcFirstLastPara="1" rIns="91425" wrap="square" tIns="45700">
              <a:spAutoFit/>
            </a:bodyPr>
            <a:lstStyle/>
            <a:p>
              <a:pPr indent="-44450" lvl="0" marL="44450" marR="0" rtl="0" algn="l">
                <a:lnSpc>
                  <a:spcPct val="100000"/>
                </a:lnSpc>
                <a:spcBef>
                  <a:spcPts val="0"/>
                </a:spcBef>
                <a:spcAft>
                  <a:spcPts val="0"/>
                </a:spcAft>
                <a:buClr>
                  <a:srgbClr val="000000"/>
                </a:buClr>
                <a:buSzPts val="700"/>
                <a:buFont typeface="Arial"/>
                <a:buChar char="•"/>
              </a:pPr>
              <a:r>
                <a:rPr b="0" i="0" lang="en-GB" sz="700" u="none" cap="none" strike="noStrike">
                  <a:solidFill>
                    <a:srgbClr val="000000"/>
                  </a:solidFill>
                  <a:latin typeface="Arial"/>
                  <a:ea typeface="Arial"/>
                  <a:cs typeface="Arial"/>
                  <a:sym typeface="Arial"/>
                </a:rPr>
                <a:t>Create fulfilment options</a:t>
              </a:r>
              <a:endParaRPr/>
            </a:p>
            <a:p>
              <a:pPr indent="-44450" lvl="0" marL="44450" marR="0" rtl="0" algn="l">
                <a:lnSpc>
                  <a:spcPct val="100000"/>
                </a:lnSpc>
                <a:spcBef>
                  <a:spcPts val="0"/>
                </a:spcBef>
                <a:spcAft>
                  <a:spcPts val="0"/>
                </a:spcAft>
                <a:buClr>
                  <a:srgbClr val="000000"/>
                </a:buClr>
                <a:buSzPts val="700"/>
                <a:buFont typeface="Arial"/>
                <a:buChar char="•"/>
              </a:pPr>
              <a:r>
                <a:rPr b="0" i="0" lang="en-GB" sz="700" u="none" cap="none" strike="noStrike">
                  <a:solidFill>
                    <a:srgbClr val="A5A5A5"/>
                  </a:solidFill>
                  <a:latin typeface="Arial"/>
                  <a:ea typeface="Arial"/>
                  <a:cs typeface="Arial"/>
                  <a:sym typeface="Arial"/>
                </a:rPr>
                <a:t>Get order details</a:t>
              </a:r>
              <a:endParaRPr/>
            </a:p>
          </p:txBody>
        </p:sp>
        <p:cxnSp>
          <p:nvCxnSpPr>
            <p:cNvPr id="1161" name="Google Shape;1161;p111"/>
            <p:cNvCxnSpPr/>
            <p:nvPr/>
          </p:nvCxnSpPr>
          <p:spPr>
            <a:xfrm>
              <a:off x="7357178" y="1864388"/>
              <a:ext cx="0" cy="468000"/>
            </a:xfrm>
            <a:prstGeom prst="straightConnector1">
              <a:avLst/>
            </a:prstGeom>
            <a:noFill/>
            <a:ln cap="flat" cmpd="sng" w="9525">
              <a:solidFill>
                <a:srgbClr val="0094D7"/>
              </a:solidFill>
              <a:prstDash val="solid"/>
              <a:round/>
              <a:headEnd len="sm" w="sm" type="none"/>
              <a:tailEnd len="med" w="med" type="triangle"/>
            </a:ln>
          </p:spPr>
        </p:cxnSp>
        <p:sp>
          <p:nvSpPr>
            <p:cNvPr id="1162" name="Google Shape;1162;p111"/>
            <p:cNvSpPr txBox="1"/>
            <p:nvPr/>
          </p:nvSpPr>
          <p:spPr>
            <a:xfrm>
              <a:off x="7392555" y="1868676"/>
              <a:ext cx="697627" cy="415498"/>
            </a:xfrm>
            <a:prstGeom prst="rect">
              <a:avLst/>
            </a:prstGeom>
            <a:noFill/>
            <a:ln>
              <a:noFill/>
            </a:ln>
          </p:spPr>
          <p:txBody>
            <a:bodyPr anchorCtr="0" anchor="t" bIns="45700" lIns="91425" spcFirstLastPara="1" rIns="91425" wrap="square" tIns="45700">
              <a:spAutoFit/>
            </a:bodyPr>
            <a:lstStyle/>
            <a:p>
              <a:pPr indent="-44450" lvl="0" marL="44450" marR="0" rtl="0" algn="l">
                <a:lnSpc>
                  <a:spcPct val="100000"/>
                </a:lnSpc>
                <a:spcBef>
                  <a:spcPts val="0"/>
                </a:spcBef>
                <a:spcAft>
                  <a:spcPts val="0"/>
                </a:spcAft>
                <a:buClr>
                  <a:srgbClr val="000000"/>
                </a:buClr>
                <a:buSzPts val="700"/>
                <a:buFont typeface="Arial"/>
                <a:buChar char="•"/>
              </a:pPr>
              <a:r>
                <a:rPr b="0" i="0" lang="en-GB" sz="700" u="none" cap="none" strike="noStrike">
                  <a:solidFill>
                    <a:srgbClr val="A5A5A5"/>
                  </a:solidFill>
                  <a:latin typeface="Arial"/>
                  <a:ea typeface="Arial"/>
                  <a:cs typeface="Arial"/>
                  <a:sym typeface="Arial"/>
                </a:rPr>
                <a:t>Customer</a:t>
              </a:r>
              <a:endParaRPr/>
            </a:p>
            <a:p>
              <a:pPr indent="-44450" lvl="0" marL="44450" marR="0" rtl="0" algn="l">
                <a:lnSpc>
                  <a:spcPct val="100000"/>
                </a:lnSpc>
                <a:spcBef>
                  <a:spcPts val="0"/>
                </a:spcBef>
                <a:spcAft>
                  <a:spcPts val="0"/>
                </a:spcAft>
                <a:buClr>
                  <a:srgbClr val="000000"/>
                </a:buClr>
                <a:buSzPts val="700"/>
                <a:buFont typeface="Arial"/>
                <a:buChar char="•"/>
              </a:pPr>
              <a:r>
                <a:rPr b="0" i="0" lang="en-GB" sz="700" u="none" cap="none" strike="noStrike">
                  <a:solidFill>
                    <a:srgbClr val="A5A5A5"/>
                  </a:solidFill>
                  <a:latin typeface="Arial"/>
                  <a:ea typeface="Arial"/>
                  <a:cs typeface="Arial"/>
                  <a:sym typeface="Arial"/>
                </a:rPr>
                <a:t>Order</a:t>
              </a:r>
              <a:endParaRPr/>
            </a:p>
            <a:p>
              <a:pPr indent="-44450" lvl="0" marL="44450" marR="0" rtl="0" algn="l">
                <a:lnSpc>
                  <a:spcPct val="100000"/>
                </a:lnSpc>
                <a:spcBef>
                  <a:spcPts val="0"/>
                </a:spcBef>
                <a:spcAft>
                  <a:spcPts val="0"/>
                </a:spcAft>
                <a:buClr>
                  <a:srgbClr val="000000"/>
                </a:buClr>
                <a:buSzPts val="700"/>
                <a:buFont typeface="Arial"/>
                <a:buChar char="•"/>
              </a:pPr>
              <a:r>
                <a:rPr b="0" i="0" lang="en-GB" sz="700" u="none" cap="none" strike="noStrike">
                  <a:solidFill>
                    <a:srgbClr val="A5A5A5"/>
                  </a:solidFill>
                  <a:latin typeface="Arial"/>
                  <a:ea typeface="Arial"/>
                  <a:cs typeface="Arial"/>
                  <a:sym typeface="Arial"/>
                </a:rPr>
                <a:t>Transaction</a:t>
              </a:r>
              <a:endParaRPr/>
            </a:p>
          </p:txBody>
        </p:sp>
        <p:cxnSp>
          <p:nvCxnSpPr>
            <p:cNvPr id="1163" name="Google Shape;1163;p111"/>
            <p:cNvCxnSpPr/>
            <p:nvPr/>
          </p:nvCxnSpPr>
          <p:spPr>
            <a:xfrm>
              <a:off x="5271304" y="1845630"/>
              <a:ext cx="0" cy="468000"/>
            </a:xfrm>
            <a:prstGeom prst="straightConnector1">
              <a:avLst/>
            </a:prstGeom>
            <a:noFill/>
            <a:ln cap="flat" cmpd="sng" w="9525">
              <a:solidFill>
                <a:srgbClr val="0094D7"/>
              </a:solidFill>
              <a:prstDash val="solid"/>
              <a:round/>
              <a:headEnd len="med" w="med" type="triangle"/>
              <a:tailEnd len="sm" w="sm" type="none"/>
            </a:ln>
          </p:spPr>
        </p:cxnSp>
        <p:sp>
          <p:nvSpPr>
            <p:cNvPr id="1164" name="Google Shape;1164;p111"/>
            <p:cNvSpPr txBox="1"/>
            <p:nvPr/>
          </p:nvSpPr>
          <p:spPr>
            <a:xfrm>
              <a:off x="5218181" y="1959322"/>
              <a:ext cx="893193" cy="307777"/>
            </a:xfrm>
            <a:prstGeom prst="rect">
              <a:avLst/>
            </a:prstGeom>
            <a:noFill/>
            <a:ln>
              <a:noFill/>
            </a:ln>
          </p:spPr>
          <p:txBody>
            <a:bodyPr anchorCtr="0" anchor="t" bIns="45700" lIns="91425" spcFirstLastPara="1" rIns="91425" wrap="square" tIns="45700">
              <a:spAutoFit/>
            </a:bodyPr>
            <a:lstStyle/>
            <a:p>
              <a:pPr indent="-44450" lvl="0" marL="44450" marR="0" rtl="0" algn="l">
                <a:lnSpc>
                  <a:spcPct val="100000"/>
                </a:lnSpc>
                <a:spcBef>
                  <a:spcPts val="0"/>
                </a:spcBef>
                <a:spcAft>
                  <a:spcPts val="0"/>
                </a:spcAft>
                <a:buClr>
                  <a:srgbClr val="000000"/>
                </a:buClr>
                <a:buSzPts val="700"/>
                <a:buFont typeface="Arial"/>
                <a:buChar char="•"/>
              </a:pPr>
              <a:r>
                <a:rPr b="0" i="0" lang="en-GB" sz="700" u="none" cap="none" strike="noStrike">
                  <a:solidFill>
                    <a:srgbClr val="000000"/>
                  </a:solidFill>
                  <a:latin typeface="Arial"/>
                  <a:ea typeface="Arial"/>
                  <a:cs typeface="Arial"/>
                  <a:sym typeface="Arial"/>
                </a:rPr>
                <a:t>Available To Sell</a:t>
              </a:r>
              <a:endParaRPr/>
            </a:p>
            <a:p>
              <a:pPr indent="0" lvl="0" marL="0" marR="0" rtl="0" algn="l">
                <a:lnSpc>
                  <a:spcPct val="100000"/>
                </a:lnSpc>
                <a:spcBef>
                  <a:spcPts val="0"/>
                </a:spcBef>
                <a:spcAft>
                  <a:spcPts val="0"/>
                </a:spcAft>
                <a:buNone/>
              </a:pPr>
              <a:r>
                <a:rPr b="0" i="0" lang="en-GB" sz="700" u="none" cap="none" strike="noStrike">
                  <a:solidFill>
                    <a:srgbClr val="000000"/>
                  </a:solidFill>
                  <a:latin typeface="Arial"/>
                  <a:ea typeface="Arial"/>
                  <a:cs typeface="Arial"/>
                  <a:sym typeface="Arial"/>
                </a:rPr>
                <a:t>(Pull)</a:t>
              </a:r>
              <a:endParaRPr/>
            </a:p>
          </p:txBody>
        </p:sp>
        <p:sp>
          <p:nvSpPr>
            <p:cNvPr id="1165" name="Google Shape;1165;p111"/>
            <p:cNvSpPr/>
            <p:nvPr/>
          </p:nvSpPr>
          <p:spPr>
            <a:xfrm>
              <a:off x="5083158" y="2348924"/>
              <a:ext cx="2909400" cy="745286"/>
            </a:xfrm>
            <a:prstGeom prst="roundRect">
              <a:avLst>
                <a:gd fmla="val 0" name="adj"/>
              </a:avLst>
            </a:prstGeom>
            <a:gradFill>
              <a:gsLst>
                <a:gs pos="0">
                  <a:srgbClr val="26005C"/>
                </a:gs>
                <a:gs pos="39000">
                  <a:srgbClr val="26005C"/>
                </a:gs>
                <a:gs pos="100000">
                  <a:srgbClr val="552AA8"/>
                </a:gs>
              </a:gsLst>
              <a:lin ang="18900732" scaled="0"/>
            </a:gradFill>
            <a:ln>
              <a:noFill/>
            </a:ln>
          </p:spPr>
          <p:txBody>
            <a:bodyPr anchorCtr="0" anchor="t" bIns="34275" lIns="68575" spcFirstLastPara="1" rIns="68575" wrap="square" tIns="137150">
              <a:noAutofit/>
            </a:bodyPr>
            <a:lstStyle/>
            <a:p>
              <a:pPr indent="0" lvl="0" marL="0" marR="0" rtl="0" algn="ctr">
                <a:lnSpc>
                  <a:spcPct val="100000"/>
                </a:lnSpc>
                <a:spcBef>
                  <a:spcPts val="0"/>
                </a:spcBef>
                <a:spcAft>
                  <a:spcPts val="0"/>
                </a:spcAft>
                <a:buClr>
                  <a:srgbClr val="000000"/>
                </a:buClr>
                <a:buSzPts val="1200"/>
                <a:buFont typeface="Arial"/>
                <a:buNone/>
              </a:pPr>
              <a:r>
                <a:rPr b="1" i="0" lang="en-GB" sz="1200" u="none" cap="none" strike="noStrike">
                  <a:solidFill>
                    <a:schemeClr val="lt1"/>
                  </a:solidFill>
                  <a:latin typeface="Arial"/>
                  <a:ea typeface="Arial"/>
                  <a:cs typeface="Arial"/>
                  <a:sym typeface="Arial"/>
                </a:rPr>
                <a:t>Fluent Order Management</a:t>
              </a:r>
              <a:endParaRPr b="1" i="0" sz="1200" u="none" cap="none" strike="noStrike">
                <a:solidFill>
                  <a:schemeClr val="lt1"/>
                </a:solidFill>
                <a:latin typeface="Arial"/>
                <a:ea typeface="Arial"/>
                <a:cs typeface="Arial"/>
                <a:sym typeface="Arial"/>
              </a:endParaRPr>
            </a:p>
          </p:txBody>
        </p:sp>
      </p:gr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9" name="Shape 1169"/>
        <p:cNvGrpSpPr/>
        <p:nvPr/>
      </p:nvGrpSpPr>
      <p:grpSpPr>
        <a:xfrm>
          <a:off x="0" y="0"/>
          <a:ext cx="0" cy="0"/>
          <a:chOff x="0" y="0"/>
          <a:chExt cx="0" cy="0"/>
        </a:xfrm>
      </p:grpSpPr>
      <p:sp>
        <p:nvSpPr>
          <p:cNvPr id="1170" name="Google Shape;1170;p112"/>
          <p:cNvSpPr txBox="1"/>
          <p:nvPr/>
        </p:nvSpPr>
        <p:spPr>
          <a:xfrm>
            <a:off x="246829" y="199631"/>
            <a:ext cx="6384880" cy="346218"/>
          </a:xfrm>
          <a:prstGeom prst="rect">
            <a:avLst/>
          </a:prstGeom>
          <a:noFill/>
          <a:ln>
            <a:noFill/>
          </a:ln>
        </p:spPr>
        <p:txBody>
          <a:bodyPr anchorCtr="0" anchor="t" bIns="34275" lIns="68550" spcFirstLastPara="1" rIns="68550" wrap="square" tIns="34275">
            <a:spAutoFit/>
          </a:bodyPr>
          <a:lstStyle/>
          <a:p>
            <a:pPr indent="0" lvl="0" marL="0" marR="0" rtl="0" algn="l">
              <a:lnSpc>
                <a:spcPct val="100000"/>
              </a:lnSpc>
              <a:spcBef>
                <a:spcPts val="0"/>
              </a:spcBef>
              <a:spcAft>
                <a:spcPts val="0"/>
              </a:spcAft>
              <a:buNone/>
            </a:pPr>
            <a:r>
              <a:rPr b="1" i="0" lang="en-GB" sz="1800" u="none" cap="none" strike="noStrike">
                <a:solidFill>
                  <a:schemeClr val="dk1"/>
                </a:solidFill>
                <a:latin typeface="Calibri"/>
                <a:ea typeface="Calibri"/>
                <a:cs typeface="Calibri"/>
                <a:sym typeface="Calibri"/>
              </a:rPr>
              <a:t>Product Availability – Virtual Positions Query (Available To Sell)</a:t>
            </a:r>
            <a:endParaRPr b="0" i="0" sz="1050" u="none" cap="none" strike="noStrike">
              <a:solidFill>
                <a:srgbClr val="000000"/>
              </a:solidFill>
              <a:latin typeface="Arial"/>
              <a:ea typeface="Arial"/>
              <a:cs typeface="Arial"/>
              <a:sym typeface="Arial"/>
            </a:endParaRPr>
          </a:p>
        </p:txBody>
      </p:sp>
      <p:sp>
        <p:nvSpPr>
          <p:cNvPr id="1171" name="Google Shape;1171;p112"/>
          <p:cNvSpPr txBox="1"/>
          <p:nvPr/>
        </p:nvSpPr>
        <p:spPr>
          <a:xfrm>
            <a:off x="353700" y="1185350"/>
            <a:ext cx="3262800" cy="32940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GB" sz="8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800">
                <a:solidFill>
                  <a:srgbClr val="7F0055"/>
                </a:solidFill>
                <a:latin typeface="IBM Plex Mono"/>
                <a:ea typeface="IBM Plex Mono"/>
                <a:cs typeface="IBM Plex Mono"/>
                <a:sym typeface="IBM Plex Mono"/>
              </a:rPr>
              <a:t>    </a:t>
            </a:r>
            <a:r>
              <a:rPr b="0" i="0" lang="en-GB" sz="800" u="none" cap="none" strike="noStrike">
                <a:solidFill>
                  <a:srgbClr val="7F0055"/>
                </a:solidFill>
                <a:latin typeface="IBM Plex Mono"/>
                <a:ea typeface="IBM Plex Mono"/>
                <a:cs typeface="IBM Plex Mono"/>
                <a:sym typeface="IBM Plex Mono"/>
              </a:rPr>
              <a:t>virtualPositions</a:t>
            </a:r>
            <a:r>
              <a:rPr b="0" i="0" lang="en-GB" sz="800" u="none" cap="none" strike="noStrike">
                <a:solidFill>
                  <a:srgbClr val="000000"/>
                </a:solidFill>
                <a:latin typeface="IBM Plex Mono"/>
                <a:ea typeface="IBM Plex Mono"/>
                <a:cs typeface="IBM Plex Mono"/>
                <a:sym typeface="IBM Plex Mono"/>
              </a:rPr>
              <a:t>(</a:t>
            </a:r>
            <a:endParaRPr b="0" i="0" sz="8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lang="en-GB" sz="800">
                <a:solidFill>
                  <a:srgbClr val="7F0055"/>
                </a:solidFill>
                <a:latin typeface="IBM Plex Mono"/>
                <a:ea typeface="IBM Plex Mono"/>
                <a:cs typeface="IBM Plex Mono"/>
                <a:sym typeface="IBM Plex Mono"/>
              </a:rPr>
              <a:t>        </a:t>
            </a:r>
            <a:r>
              <a:rPr b="0" i="0" lang="en-GB" sz="800" u="none" cap="none" strike="noStrike">
                <a:solidFill>
                  <a:srgbClr val="7F0055"/>
                </a:solidFill>
                <a:latin typeface="IBM Plex Mono"/>
                <a:ea typeface="IBM Plex Mono"/>
                <a:cs typeface="IBM Plex Mono"/>
                <a:sym typeface="IBM Plex Mono"/>
              </a:rPr>
              <a:t>catalogue</a:t>
            </a:r>
            <a:r>
              <a:rPr b="0" i="0" lang="en-GB" sz="800" u="none" cap="none" strike="noStrike">
                <a:solidFill>
                  <a:srgbClr val="000000"/>
                </a:solidFill>
                <a:latin typeface="IBM Plex Mono"/>
                <a:ea typeface="IBM Plex Mono"/>
                <a:cs typeface="IBM Plex Mono"/>
                <a:sym typeface="IBM Plex Mono"/>
              </a:rPr>
              <a:t>:{</a:t>
            </a:r>
            <a:r>
              <a:rPr b="0" i="0" lang="en-GB" sz="800" u="none" cap="none" strike="noStrike">
                <a:solidFill>
                  <a:srgbClr val="7F0055"/>
                </a:solidFill>
                <a:latin typeface="IBM Plex Mono"/>
                <a:ea typeface="IBM Plex Mono"/>
                <a:cs typeface="IBM Plex Mono"/>
                <a:sym typeface="IBM Plex Mono"/>
              </a:rPr>
              <a:t>ref</a:t>
            </a:r>
            <a:r>
              <a:rPr b="0" i="0" lang="en-GB" sz="800" u="none" cap="none" strike="noStrike">
                <a:solidFill>
                  <a:srgbClr val="000000"/>
                </a:solidFill>
                <a:latin typeface="IBM Plex Mono"/>
                <a:ea typeface="IBM Plex Mono"/>
                <a:cs typeface="IBM Plex Mono"/>
                <a:sym typeface="IBM Plex Mono"/>
              </a:rPr>
              <a:t>:</a:t>
            </a:r>
            <a:r>
              <a:rPr b="0" i="0" lang="en-GB" sz="800" u="none" cap="none" strike="noStrike">
                <a:solidFill>
                  <a:srgbClr val="2A00FF"/>
                </a:solidFill>
                <a:latin typeface="IBM Plex Mono"/>
                <a:ea typeface="IBM Plex Mono"/>
                <a:cs typeface="IBM Plex Mono"/>
                <a:sym typeface="IBM Plex Mono"/>
              </a:rPr>
              <a:t>"ATS:1"</a:t>
            </a:r>
            <a:r>
              <a:rPr b="0" i="0" lang="en-GB" sz="800" u="none" cap="none" strike="noStrike">
                <a:solidFill>
                  <a:srgbClr val="000000"/>
                </a:solidFill>
                <a:latin typeface="IBM Plex Mono"/>
                <a:ea typeface="IBM Plex Mono"/>
                <a:cs typeface="IBM Plex Mono"/>
                <a:sym typeface="IBM Plex Mono"/>
              </a:rPr>
              <a:t>}</a:t>
            </a:r>
            <a:br>
              <a:rPr lang="en-GB" sz="800">
                <a:latin typeface="IBM Plex Mono"/>
                <a:ea typeface="IBM Plex Mono"/>
                <a:cs typeface="IBM Plex Mono"/>
                <a:sym typeface="IBM Plex Mono"/>
              </a:rPr>
            </a:br>
            <a:r>
              <a:rPr lang="en-GB" sz="800">
                <a:solidFill>
                  <a:srgbClr val="7F0055"/>
                </a:solidFill>
                <a:latin typeface="IBM Plex Mono"/>
                <a:ea typeface="IBM Plex Mono"/>
                <a:cs typeface="IBM Plex Mono"/>
                <a:sym typeface="IBM Plex Mono"/>
              </a:rPr>
              <a:t>    </a:t>
            </a:r>
            <a:r>
              <a:rPr lang="en-GB" sz="800">
                <a:latin typeface="IBM Plex Mono"/>
                <a:ea typeface="IBM Plex Mono"/>
                <a:cs typeface="IBM Plex Mono"/>
                <a:sym typeface="IBM Plex Mono"/>
              </a:rPr>
              <a:t>    </a:t>
            </a:r>
            <a:r>
              <a:rPr b="0" i="0" lang="en-GB" sz="800" u="none" cap="none" strike="noStrike">
                <a:solidFill>
                  <a:srgbClr val="7F0055"/>
                </a:solidFill>
                <a:latin typeface="IBM Plex Mono"/>
                <a:ea typeface="IBM Plex Mono"/>
                <a:cs typeface="IBM Plex Mono"/>
                <a:sym typeface="IBM Plex Mono"/>
              </a:rPr>
              <a:t>updatedOn</a:t>
            </a:r>
            <a:r>
              <a:rPr b="0" i="0" lang="en-GB" sz="800" u="none" cap="none" strike="noStrike">
                <a:solidFill>
                  <a:srgbClr val="000000"/>
                </a:solidFill>
                <a:latin typeface="IBM Plex Mono"/>
                <a:ea typeface="IBM Plex Mono"/>
                <a:cs typeface="IBM Plex Mono"/>
                <a:sym typeface="IBM Plex Mono"/>
              </a:rPr>
              <a:t>:{</a:t>
            </a:r>
            <a:endParaRPr b="0" i="0" sz="8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lang="en-GB" sz="800">
                <a:solidFill>
                  <a:srgbClr val="7F0055"/>
                </a:solidFill>
                <a:latin typeface="IBM Plex Mono"/>
                <a:ea typeface="IBM Plex Mono"/>
                <a:cs typeface="IBM Plex Mono"/>
                <a:sym typeface="IBM Plex Mono"/>
              </a:rPr>
              <a:t>            </a:t>
            </a:r>
            <a:r>
              <a:rPr b="0" i="0" lang="en-GB" sz="800" u="none" cap="none" strike="noStrike">
                <a:solidFill>
                  <a:srgbClr val="7F0055"/>
                </a:solidFill>
                <a:latin typeface="IBM Plex Mono"/>
                <a:ea typeface="IBM Plex Mono"/>
                <a:cs typeface="IBM Plex Mono"/>
                <a:sym typeface="IBM Plex Mono"/>
              </a:rPr>
              <a:t>from</a:t>
            </a:r>
            <a:r>
              <a:rPr b="0" i="0" lang="en-GB" sz="800" u="none" cap="none" strike="noStrike">
                <a:solidFill>
                  <a:srgbClr val="000000"/>
                </a:solidFill>
                <a:latin typeface="IBM Plex Mono"/>
                <a:ea typeface="IBM Plex Mono"/>
                <a:cs typeface="IBM Plex Mono"/>
                <a:sym typeface="IBM Plex Mono"/>
              </a:rPr>
              <a:t>:</a:t>
            </a:r>
            <a:r>
              <a:rPr b="0" i="0" lang="en-GB" sz="800" u="none" cap="none" strike="noStrike">
                <a:solidFill>
                  <a:srgbClr val="2A00FF"/>
                </a:solidFill>
                <a:latin typeface="IBM Plex Mono"/>
                <a:ea typeface="IBM Plex Mono"/>
                <a:cs typeface="IBM Plex Mono"/>
                <a:sym typeface="IBM Plex Mono"/>
              </a:rPr>
              <a:t>"2021-02-08T01:45:00.000Z"</a:t>
            </a:r>
            <a:br>
              <a:rPr lang="en-GB" sz="800">
                <a:latin typeface="IBM Plex Mono"/>
                <a:ea typeface="IBM Plex Mono"/>
                <a:cs typeface="IBM Plex Mono"/>
                <a:sym typeface="IBM Plex Mono"/>
              </a:rPr>
            </a:br>
            <a:r>
              <a:rPr lang="en-GB" sz="800">
                <a:solidFill>
                  <a:schemeClr val="dk1"/>
                </a:solidFill>
                <a:latin typeface="IBM Plex Mono"/>
                <a:ea typeface="IBM Plex Mono"/>
                <a:cs typeface="IBM Plex Mono"/>
                <a:sym typeface="IBM Plex Mono"/>
              </a:rPr>
              <a:t>        </a:t>
            </a:r>
            <a:r>
              <a:rPr lang="en-GB" sz="800">
                <a:solidFill>
                  <a:srgbClr val="7F0055"/>
                </a:solidFill>
                <a:latin typeface="IBM Plex Mono"/>
                <a:ea typeface="IBM Plex Mono"/>
                <a:cs typeface="IBM Plex Mono"/>
                <a:sym typeface="IBM Plex Mono"/>
              </a:rPr>
              <a:t>    </a:t>
            </a:r>
            <a:r>
              <a:rPr b="0" i="0" lang="en-GB" sz="800" u="none" cap="none" strike="noStrike">
                <a:solidFill>
                  <a:srgbClr val="7F0055"/>
                </a:solidFill>
                <a:latin typeface="IBM Plex Mono"/>
                <a:ea typeface="IBM Plex Mono"/>
                <a:cs typeface="IBM Plex Mono"/>
                <a:sym typeface="IBM Plex Mono"/>
              </a:rPr>
              <a:t>to</a:t>
            </a:r>
            <a:r>
              <a:rPr b="0" i="0" lang="en-GB" sz="800" u="none" cap="none" strike="noStrike">
                <a:solidFill>
                  <a:srgbClr val="000000"/>
                </a:solidFill>
                <a:latin typeface="IBM Plex Mono"/>
                <a:ea typeface="IBM Plex Mono"/>
                <a:cs typeface="IBM Plex Mono"/>
                <a:sym typeface="IBM Plex Mono"/>
              </a:rPr>
              <a:t>:</a:t>
            </a:r>
            <a:r>
              <a:rPr b="0" i="0" lang="en-GB" sz="800" u="none" cap="none" strike="noStrike">
                <a:solidFill>
                  <a:srgbClr val="2A00FF"/>
                </a:solidFill>
                <a:latin typeface="IBM Plex Mono"/>
                <a:ea typeface="IBM Plex Mono"/>
                <a:cs typeface="IBM Plex Mono"/>
                <a:sym typeface="IBM Plex Mono"/>
              </a:rPr>
              <a:t>"2021-02-08T02:00:00.00Z"</a:t>
            </a:r>
            <a:endParaRPr b="0" i="0" sz="800" u="none" cap="none" strike="noStrike">
              <a:solidFill>
                <a:srgbClr val="2A00FF"/>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lang="en-GB" sz="800">
                <a:solidFill>
                  <a:srgbClr val="7F0055"/>
                </a:solidFill>
                <a:latin typeface="IBM Plex Mono"/>
                <a:ea typeface="IBM Plex Mono"/>
                <a:cs typeface="IBM Plex Mono"/>
                <a:sym typeface="IBM Plex Mono"/>
              </a:rPr>
              <a:t>        </a:t>
            </a:r>
            <a:r>
              <a:rPr b="0" i="0" lang="en-GB" sz="800" u="none" cap="none" strike="noStrike">
                <a:solidFill>
                  <a:srgbClr val="000000"/>
                </a:solidFill>
                <a:latin typeface="IBM Plex Mono"/>
                <a:ea typeface="IBM Plex Mono"/>
                <a:cs typeface="IBM Plex Mono"/>
                <a:sym typeface="IBM Plex Mono"/>
              </a:rPr>
              <a:t>}</a:t>
            </a:r>
            <a:endParaRPr sz="800">
              <a:latin typeface="IBM Plex Mono"/>
              <a:ea typeface="IBM Plex Mono"/>
              <a:cs typeface="IBM Plex Mono"/>
              <a:sym typeface="IBM Plex Mono"/>
            </a:endParaRPr>
          </a:p>
          <a:p>
            <a:pPr indent="0" lvl="0" marL="0" marR="0" rtl="0" algn="l">
              <a:lnSpc>
                <a:spcPct val="100000"/>
              </a:lnSpc>
              <a:spcBef>
                <a:spcPts val="0"/>
              </a:spcBef>
              <a:spcAft>
                <a:spcPts val="0"/>
              </a:spcAft>
              <a:buNone/>
            </a:pPr>
            <a:r>
              <a:rPr lang="en-GB" sz="800">
                <a:solidFill>
                  <a:srgbClr val="7F0055"/>
                </a:solidFill>
                <a:latin typeface="IBM Plex Mono"/>
                <a:ea typeface="IBM Plex Mono"/>
                <a:cs typeface="IBM Plex Mono"/>
                <a:sym typeface="IBM Plex Mono"/>
              </a:rPr>
              <a:t>    </a:t>
            </a:r>
            <a:r>
              <a:rPr lang="en-GB" sz="800">
                <a:solidFill>
                  <a:schemeClr val="dk1"/>
                </a:solidFill>
                <a:latin typeface="IBM Plex Mono"/>
                <a:ea typeface="IBM Plex Mono"/>
                <a:cs typeface="IBM Plex Mono"/>
                <a:sym typeface="IBM Plex Mono"/>
              </a:rPr>
              <a:t>    </a:t>
            </a:r>
            <a:r>
              <a:rPr lang="en-GB" sz="800">
                <a:solidFill>
                  <a:srgbClr val="7F0055"/>
                </a:solidFill>
                <a:latin typeface="IBM Plex Mono"/>
                <a:ea typeface="IBM Plex Mono"/>
                <a:cs typeface="IBM Plex Mono"/>
                <a:sym typeface="IBM Plex Mono"/>
              </a:rPr>
              <a:t>f</a:t>
            </a:r>
            <a:r>
              <a:rPr b="0" i="0" lang="en-GB" sz="800" u="none" cap="none" strike="noStrike">
                <a:solidFill>
                  <a:srgbClr val="7F0055"/>
                </a:solidFill>
                <a:latin typeface="IBM Plex Mono"/>
                <a:ea typeface="IBM Plex Mono"/>
                <a:cs typeface="IBM Plex Mono"/>
                <a:sym typeface="IBM Plex Mono"/>
              </a:rPr>
              <a:t>irst</a:t>
            </a:r>
            <a:r>
              <a:rPr b="0" i="0" lang="en-GB" sz="800" u="none" cap="none" strike="noStrike">
                <a:solidFill>
                  <a:srgbClr val="000000"/>
                </a:solidFill>
                <a:latin typeface="IBM Plex Mono"/>
                <a:ea typeface="IBM Plex Mono"/>
                <a:cs typeface="IBM Plex Mono"/>
                <a:sym typeface="IBM Plex Mono"/>
              </a:rPr>
              <a:t>:</a:t>
            </a:r>
            <a:r>
              <a:rPr b="0" i="0" lang="en-GB" sz="800" u="none" cap="none" strike="noStrike">
                <a:solidFill>
                  <a:srgbClr val="098658"/>
                </a:solidFill>
                <a:latin typeface="IBM Plex Mono"/>
                <a:ea typeface="IBM Plex Mono"/>
                <a:cs typeface="IBM Plex Mono"/>
                <a:sym typeface="IBM Plex Mono"/>
              </a:rPr>
              <a:t>5000</a:t>
            </a:r>
            <a:endParaRPr sz="800">
              <a:latin typeface="IBM Plex Mono"/>
              <a:ea typeface="IBM Plex Mono"/>
              <a:cs typeface="IBM Plex Mono"/>
              <a:sym typeface="IBM Plex Mono"/>
            </a:endParaRPr>
          </a:p>
          <a:p>
            <a:pPr indent="0" lvl="0" marL="0" marR="0" rtl="0" algn="l">
              <a:lnSpc>
                <a:spcPct val="100000"/>
              </a:lnSpc>
              <a:spcBef>
                <a:spcPts val="0"/>
              </a:spcBef>
              <a:spcAft>
                <a:spcPts val="0"/>
              </a:spcAft>
              <a:buNone/>
            </a:pPr>
            <a:r>
              <a:rPr lang="en-GB" sz="800">
                <a:solidFill>
                  <a:srgbClr val="7F0055"/>
                </a:solidFill>
                <a:latin typeface="IBM Plex Mono"/>
                <a:ea typeface="IBM Plex Mono"/>
                <a:cs typeface="IBM Plex Mono"/>
                <a:sym typeface="IBM Plex Mono"/>
              </a:rPr>
              <a:t>    </a:t>
            </a:r>
            <a:r>
              <a:rPr lang="en-GB" sz="800">
                <a:solidFill>
                  <a:schemeClr val="dk1"/>
                </a:solidFill>
                <a:latin typeface="IBM Plex Mono"/>
                <a:ea typeface="IBM Plex Mono"/>
                <a:cs typeface="IBM Plex Mono"/>
                <a:sym typeface="IBM Plex Mono"/>
              </a:rPr>
              <a:t>    </a:t>
            </a:r>
            <a:r>
              <a:rPr lang="en-GB" sz="800">
                <a:solidFill>
                  <a:srgbClr val="7F0055"/>
                </a:solidFill>
                <a:latin typeface="IBM Plex Mono"/>
                <a:ea typeface="IBM Plex Mono"/>
                <a:cs typeface="IBM Plex Mono"/>
                <a:sym typeface="IBM Plex Mono"/>
              </a:rPr>
              <a:t>a</a:t>
            </a:r>
            <a:r>
              <a:rPr b="0" i="0" lang="en-GB" sz="800" u="none" cap="none" strike="noStrike">
                <a:solidFill>
                  <a:srgbClr val="7F0055"/>
                </a:solidFill>
                <a:latin typeface="IBM Plex Mono"/>
                <a:ea typeface="IBM Plex Mono"/>
                <a:cs typeface="IBM Plex Mono"/>
                <a:sym typeface="IBM Plex Mono"/>
              </a:rPr>
              <a:t>fter</a:t>
            </a:r>
            <a:r>
              <a:rPr b="0" i="0" lang="en-GB" sz="800" u="none" cap="none" strike="noStrike">
                <a:solidFill>
                  <a:srgbClr val="000000"/>
                </a:solidFill>
                <a:latin typeface="IBM Plex Mono"/>
                <a:ea typeface="IBM Plex Mono"/>
                <a:cs typeface="IBM Plex Mono"/>
                <a:sym typeface="IBM Plex Mono"/>
              </a:rPr>
              <a:t>:</a:t>
            </a:r>
            <a:r>
              <a:rPr b="0" i="0" lang="en-GB" sz="800" u="none" cap="none" strike="noStrike">
                <a:solidFill>
                  <a:srgbClr val="2A00FF"/>
                </a:solidFill>
                <a:latin typeface="IBM Plex Mono"/>
                <a:ea typeface="IBM Plex Mono"/>
                <a:cs typeface="IBM Plex Mono"/>
                <a:sym typeface="IBM Plex Mono"/>
              </a:rPr>
              <a:t>"</a:t>
            </a:r>
            <a:r>
              <a:rPr lang="en-GB" sz="800">
                <a:solidFill>
                  <a:srgbClr val="2A00FF"/>
                </a:solidFill>
                <a:latin typeface="IBM Plex Mono"/>
                <a:ea typeface="IBM Plex Mono"/>
                <a:cs typeface="IBM Plex Mono"/>
                <a:sym typeface="IBM Plex Mono"/>
              </a:rPr>
              <a:t>{{cursor}}</a:t>
            </a:r>
            <a:r>
              <a:rPr b="0" i="0" lang="en-GB" sz="800" u="none" cap="none" strike="noStrike">
                <a:solidFill>
                  <a:srgbClr val="2A00FF"/>
                </a:solidFill>
                <a:latin typeface="IBM Plex Mono"/>
                <a:ea typeface="IBM Plex Mono"/>
                <a:cs typeface="IBM Plex Mono"/>
                <a:sym typeface="IBM Plex Mono"/>
              </a:rPr>
              <a:t>"</a:t>
            </a:r>
            <a:endParaRPr b="0" i="0" sz="800" u="none" cap="none" strike="noStrike">
              <a:solidFill>
                <a:srgbClr val="2A00FF"/>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lang="en-GB" sz="800">
                <a:solidFill>
                  <a:srgbClr val="7F0055"/>
                </a:solidFill>
                <a:latin typeface="IBM Plex Mono"/>
                <a:ea typeface="IBM Plex Mono"/>
                <a:cs typeface="IBM Plex Mono"/>
                <a:sym typeface="IBM Plex Mono"/>
              </a:rPr>
              <a:t>    </a:t>
            </a:r>
            <a:r>
              <a:rPr b="0" i="0" lang="en-GB" sz="800" u="none" cap="none" strike="noStrike">
                <a:solidFill>
                  <a:srgbClr val="000000"/>
                </a:solidFill>
                <a:latin typeface="IBM Plex Mono"/>
                <a:ea typeface="IBM Plex Mono"/>
                <a:cs typeface="IBM Plex Mono"/>
                <a:sym typeface="IBM Plex Mono"/>
              </a:rPr>
              <a:t>) {</a:t>
            </a:r>
            <a:endParaRPr/>
          </a:p>
          <a:p>
            <a:pPr indent="0" lvl="0" marL="0" marR="0" rtl="0" algn="l">
              <a:lnSpc>
                <a:spcPct val="100000"/>
              </a:lnSpc>
              <a:spcBef>
                <a:spcPts val="0"/>
              </a:spcBef>
              <a:spcAft>
                <a:spcPts val="0"/>
              </a:spcAft>
              <a:buNone/>
            </a:pPr>
            <a:r>
              <a:rPr lang="en-GB" sz="800">
                <a:solidFill>
                  <a:schemeClr val="dk1"/>
                </a:solidFill>
                <a:latin typeface="IBM Plex Mono"/>
                <a:ea typeface="IBM Plex Mono"/>
                <a:cs typeface="IBM Plex Mono"/>
                <a:sym typeface="IBM Plex Mono"/>
              </a:rPr>
              <a:t>        </a:t>
            </a:r>
            <a:r>
              <a:rPr lang="en-GB" sz="800">
                <a:solidFill>
                  <a:srgbClr val="7F0055"/>
                </a:solidFill>
                <a:latin typeface="IBM Plex Mono"/>
                <a:ea typeface="IBM Plex Mono"/>
                <a:cs typeface="IBM Plex Mono"/>
                <a:sym typeface="IBM Plex Mono"/>
              </a:rPr>
              <a:t>virtualPositionEdge:</a:t>
            </a:r>
            <a:r>
              <a:rPr b="0" i="0" lang="en-GB" sz="800" u="none" cap="none" strike="noStrike">
                <a:solidFill>
                  <a:srgbClr val="7F0055"/>
                </a:solidFill>
                <a:latin typeface="IBM Plex Mono"/>
                <a:ea typeface="IBM Plex Mono"/>
                <a:cs typeface="IBM Plex Mono"/>
                <a:sym typeface="IBM Plex Mono"/>
              </a:rPr>
              <a:t>edges</a:t>
            </a:r>
            <a:r>
              <a:rPr b="0" i="0" lang="en-GB" sz="800" u="none" cap="none" strike="noStrike">
                <a:solidFill>
                  <a:srgbClr val="000000"/>
                </a:solidFill>
                <a:latin typeface="IBM Plex Mono"/>
                <a:ea typeface="IBM Plex Mono"/>
                <a:cs typeface="IBM Plex Mono"/>
                <a:sym typeface="IBM Plex Mono"/>
              </a:rPr>
              <a:t> {</a:t>
            </a:r>
            <a:endParaRPr/>
          </a:p>
          <a:p>
            <a:pPr indent="0" lvl="0" marL="0" marR="0" rtl="0" algn="l">
              <a:lnSpc>
                <a:spcPct val="100000"/>
              </a:lnSpc>
              <a:spcBef>
                <a:spcPts val="0"/>
              </a:spcBef>
              <a:spcAft>
                <a:spcPts val="0"/>
              </a:spcAft>
              <a:buNone/>
            </a:pPr>
            <a:r>
              <a:rPr lang="en-GB" sz="800">
                <a:solidFill>
                  <a:schemeClr val="dk1"/>
                </a:solidFill>
                <a:latin typeface="IBM Plex Mono"/>
                <a:ea typeface="IBM Plex Mono"/>
                <a:cs typeface="IBM Plex Mono"/>
                <a:sym typeface="IBM Plex Mono"/>
              </a:rPr>
              <a:t>            </a:t>
            </a:r>
            <a:r>
              <a:rPr lang="en-GB" sz="800">
                <a:solidFill>
                  <a:srgbClr val="7F0055"/>
                </a:solidFill>
                <a:latin typeface="IBM Plex Mono"/>
                <a:ea typeface="IBM Plex Mono"/>
                <a:cs typeface="IBM Plex Mono"/>
                <a:sym typeface="IBM Plex Mono"/>
              </a:rPr>
              <a:t>virtualPosition:node</a:t>
            </a:r>
            <a:r>
              <a:rPr b="0" i="0" lang="en-GB" sz="800" u="none" cap="none" strike="noStrike">
                <a:solidFill>
                  <a:srgbClr val="000000"/>
                </a:solidFill>
                <a:latin typeface="IBM Plex Mono"/>
                <a:ea typeface="IBM Plex Mono"/>
                <a:cs typeface="IBM Plex Mono"/>
                <a:sym typeface="IBM Plex Mono"/>
              </a:rPr>
              <a:t> {</a:t>
            </a:r>
            <a:endParaRPr/>
          </a:p>
          <a:p>
            <a:pPr indent="0" lvl="0" marL="0" marR="0" rtl="0" algn="l">
              <a:lnSpc>
                <a:spcPct val="100000"/>
              </a:lnSpc>
              <a:spcBef>
                <a:spcPts val="0"/>
              </a:spcBef>
              <a:spcAft>
                <a:spcPts val="0"/>
              </a:spcAft>
              <a:buNone/>
            </a:pPr>
            <a:r>
              <a:rPr lang="en-GB" sz="800">
                <a:solidFill>
                  <a:schemeClr val="dk1"/>
                </a:solidFill>
                <a:latin typeface="IBM Plex Mono"/>
                <a:ea typeface="IBM Plex Mono"/>
                <a:cs typeface="IBM Plex Mono"/>
                <a:sym typeface="IBM Plex Mono"/>
              </a:rPr>
              <a:t>                </a:t>
            </a:r>
            <a:r>
              <a:rPr b="0" i="0" lang="en-GB" sz="800" u="none" cap="none" strike="noStrike">
                <a:solidFill>
                  <a:srgbClr val="7F0055"/>
                </a:solidFill>
                <a:latin typeface="IBM Plex Mono"/>
                <a:ea typeface="IBM Plex Mono"/>
                <a:cs typeface="IBM Plex Mono"/>
                <a:sym typeface="IBM Plex Mono"/>
              </a:rPr>
              <a:t>ref</a:t>
            </a:r>
            <a:endParaRPr b="0" i="0" sz="8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lang="en-GB" sz="800">
                <a:solidFill>
                  <a:schemeClr val="dk1"/>
                </a:solidFill>
                <a:latin typeface="IBM Plex Mono"/>
                <a:ea typeface="IBM Plex Mono"/>
                <a:cs typeface="IBM Plex Mono"/>
                <a:sym typeface="IBM Plex Mono"/>
              </a:rPr>
              <a:t>                </a:t>
            </a:r>
            <a:r>
              <a:rPr b="0" i="0" lang="en-GB" sz="800" u="none" cap="none" strike="noStrike">
                <a:solidFill>
                  <a:srgbClr val="7F0055"/>
                </a:solidFill>
                <a:latin typeface="IBM Plex Mono"/>
                <a:ea typeface="IBM Plex Mono"/>
                <a:cs typeface="IBM Plex Mono"/>
                <a:sym typeface="IBM Plex Mono"/>
              </a:rPr>
              <a:t>productRef</a:t>
            </a:r>
            <a:endParaRPr b="0" i="0" sz="8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lang="en-GB" sz="800">
                <a:solidFill>
                  <a:schemeClr val="dk1"/>
                </a:solidFill>
                <a:latin typeface="IBM Plex Mono"/>
                <a:ea typeface="IBM Plex Mono"/>
                <a:cs typeface="IBM Plex Mono"/>
                <a:sym typeface="IBM Plex Mono"/>
              </a:rPr>
              <a:t>                </a:t>
            </a:r>
            <a:r>
              <a:rPr b="0" i="0" lang="en-GB" sz="800" u="none" cap="none" strike="noStrike">
                <a:solidFill>
                  <a:srgbClr val="7F0055"/>
                </a:solidFill>
                <a:latin typeface="IBM Plex Mono"/>
                <a:ea typeface="IBM Plex Mono"/>
                <a:cs typeface="IBM Plex Mono"/>
                <a:sym typeface="IBM Plex Mono"/>
              </a:rPr>
              <a:t>groupRef</a:t>
            </a:r>
            <a:endParaRPr b="0" i="0" sz="8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lang="en-GB" sz="800">
                <a:solidFill>
                  <a:schemeClr val="dk1"/>
                </a:solidFill>
                <a:latin typeface="IBM Plex Mono"/>
                <a:ea typeface="IBM Plex Mono"/>
                <a:cs typeface="IBM Plex Mono"/>
                <a:sym typeface="IBM Plex Mono"/>
              </a:rPr>
              <a:t>                </a:t>
            </a:r>
            <a:r>
              <a:rPr b="0" i="0" lang="en-GB" sz="800" u="none" cap="none" strike="noStrike">
                <a:solidFill>
                  <a:srgbClr val="7F0055"/>
                </a:solidFill>
                <a:latin typeface="IBM Plex Mono"/>
                <a:ea typeface="IBM Plex Mono"/>
                <a:cs typeface="IBM Plex Mono"/>
                <a:sym typeface="IBM Plex Mono"/>
              </a:rPr>
              <a:t>quantity</a:t>
            </a:r>
            <a:endParaRPr b="0" i="0" sz="8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lang="en-GB" sz="800">
                <a:solidFill>
                  <a:schemeClr val="dk1"/>
                </a:solidFill>
                <a:latin typeface="IBM Plex Mono"/>
                <a:ea typeface="IBM Plex Mono"/>
                <a:cs typeface="IBM Plex Mono"/>
                <a:sym typeface="IBM Plex Mono"/>
              </a:rPr>
              <a:t>                </a:t>
            </a:r>
            <a:r>
              <a:rPr b="0" i="0" lang="en-GB" sz="800" u="none" cap="none" strike="noStrike">
                <a:solidFill>
                  <a:srgbClr val="7F0055"/>
                </a:solidFill>
                <a:latin typeface="IBM Plex Mono"/>
                <a:ea typeface="IBM Plex Mono"/>
                <a:cs typeface="IBM Plex Mono"/>
                <a:sym typeface="IBM Plex Mono"/>
              </a:rPr>
              <a:t>updatedOn</a:t>
            </a:r>
            <a:endParaRPr b="0" i="0" sz="8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lang="en-GB" sz="800">
                <a:solidFill>
                  <a:schemeClr val="dk1"/>
                </a:solidFill>
                <a:latin typeface="IBM Plex Mono"/>
                <a:ea typeface="IBM Plex Mono"/>
                <a:cs typeface="IBM Plex Mono"/>
                <a:sym typeface="IBM Plex Mono"/>
              </a:rPr>
              <a:t>                </a:t>
            </a:r>
            <a:r>
              <a:rPr b="0" i="0" lang="en-GB" sz="800" u="none" cap="none" strike="noStrike">
                <a:solidFill>
                  <a:srgbClr val="7F0055"/>
                </a:solidFill>
                <a:latin typeface="IBM Plex Mono"/>
                <a:ea typeface="IBM Plex Mono"/>
                <a:cs typeface="IBM Plex Mono"/>
                <a:sym typeface="IBM Plex Mono"/>
              </a:rPr>
              <a:t>createdOn</a:t>
            </a:r>
            <a:endParaRPr b="0" i="0" sz="8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lang="en-GB" sz="800">
                <a:solidFill>
                  <a:schemeClr val="dk1"/>
                </a:solidFill>
                <a:latin typeface="IBM Plex Mono"/>
                <a:ea typeface="IBM Plex Mono"/>
                <a:cs typeface="IBM Plex Mono"/>
                <a:sym typeface="IBM Plex Mono"/>
              </a:rPr>
              <a:t>            </a:t>
            </a:r>
            <a:r>
              <a:rPr b="0" i="0" lang="en-GB" sz="8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800">
                <a:solidFill>
                  <a:schemeClr val="dk1"/>
                </a:solidFill>
                <a:latin typeface="IBM Plex Mono"/>
                <a:ea typeface="IBM Plex Mono"/>
                <a:cs typeface="IBM Plex Mono"/>
                <a:sym typeface="IBM Plex Mono"/>
              </a:rPr>
              <a:t>            </a:t>
            </a:r>
            <a:r>
              <a:rPr b="0" i="0" lang="en-GB" sz="800" u="none" cap="none" strike="noStrike">
                <a:solidFill>
                  <a:srgbClr val="7F0055"/>
                </a:solidFill>
                <a:latin typeface="IBM Plex Mono"/>
                <a:ea typeface="IBM Plex Mono"/>
                <a:cs typeface="IBM Plex Mono"/>
                <a:sym typeface="IBM Plex Mono"/>
              </a:rPr>
              <a:t>cursor</a:t>
            </a:r>
            <a:endParaRPr b="0" i="0" sz="8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lang="en-GB" sz="800">
                <a:solidFill>
                  <a:schemeClr val="dk1"/>
                </a:solidFill>
                <a:latin typeface="IBM Plex Mono"/>
                <a:ea typeface="IBM Plex Mono"/>
                <a:cs typeface="IBM Plex Mono"/>
                <a:sym typeface="IBM Plex Mono"/>
              </a:rPr>
              <a:t>        </a:t>
            </a:r>
            <a:r>
              <a:rPr b="0" i="0" lang="en-GB" sz="8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800">
                <a:solidFill>
                  <a:schemeClr val="dk1"/>
                </a:solidFill>
                <a:latin typeface="IBM Plex Mono"/>
                <a:ea typeface="IBM Plex Mono"/>
                <a:cs typeface="IBM Plex Mono"/>
                <a:sym typeface="IBM Plex Mono"/>
              </a:rPr>
              <a:t>        </a:t>
            </a:r>
            <a:r>
              <a:rPr b="0" i="0" lang="en-GB" sz="800" u="none" cap="none" strike="noStrike">
                <a:solidFill>
                  <a:srgbClr val="7F0055"/>
                </a:solidFill>
                <a:latin typeface="IBM Plex Mono"/>
                <a:ea typeface="IBM Plex Mono"/>
                <a:cs typeface="IBM Plex Mono"/>
                <a:sym typeface="IBM Plex Mono"/>
              </a:rPr>
              <a:t>pageInfo</a:t>
            </a:r>
            <a:r>
              <a:rPr b="0" i="0" lang="en-GB" sz="8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800">
                <a:solidFill>
                  <a:schemeClr val="dk1"/>
                </a:solidFill>
                <a:latin typeface="IBM Plex Mono"/>
                <a:ea typeface="IBM Plex Mono"/>
                <a:cs typeface="IBM Plex Mono"/>
                <a:sym typeface="IBM Plex Mono"/>
              </a:rPr>
              <a:t>            </a:t>
            </a:r>
            <a:r>
              <a:rPr b="0" i="0" lang="en-GB" sz="800" u="none" cap="none" strike="noStrike">
                <a:solidFill>
                  <a:srgbClr val="7F0055"/>
                </a:solidFill>
                <a:latin typeface="IBM Plex Mono"/>
                <a:ea typeface="IBM Plex Mono"/>
                <a:cs typeface="IBM Plex Mono"/>
                <a:sym typeface="IBM Plex Mono"/>
              </a:rPr>
              <a:t>hasNextPage</a:t>
            </a:r>
            <a:endParaRPr b="0" i="0" sz="8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lang="en-GB" sz="800">
                <a:solidFill>
                  <a:schemeClr val="dk1"/>
                </a:solidFill>
                <a:latin typeface="IBM Plex Mono"/>
                <a:ea typeface="IBM Plex Mono"/>
                <a:cs typeface="IBM Plex Mono"/>
                <a:sym typeface="IBM Plex Mono"/>
              </a:rPr>
              <a:t>        </a:t>
            </a:r>
            <a:r>
              <a:rPr b="0" i="0" lang="en-GB" sz="8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800">
                <a:solidFill>
                  <a:schemeClr val="dk1"/>
                </a:solidFill>
                <a:latin typeface="IBM Plex Mono"/>
                <a:ea typeface="IBM Plex Mono"/>
                <a:cs typeface="IBM Plex Mono"/>
                <a:sym typeface="IBM Plex Mono"/>
              </a:rPr>
              <a:t>    </a:t>
            </a:r>
            <a:r>
              <a:rPr b="0" i="0" lang="en-GB" sz="8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800" u="none" cap="none" strike="noStrike">
                <a:solidFill>
                  <a:srgbClr val="000000"/>
                </a:solidFill>
                <a:latin typeface="IBM Plex Mono"/>
                <a:ea typeface="IBM Plex Mono"/>
                <a:cs typeface="IBM Plex Mono"/>
                <a:sym typeface="IBM Plex Mono"/>
              </a:rPr>
              <a:t>}</a:t>
            </a:r>
            <a:endParaRPr/>
          </a:p>
        </p:txBody>
      </p:sp>
      <p:sp>
        <p:nvSpPr>
          <p:cNvPr id="1172" name="Google Shape;1172;p112"/>
          <p:cNvSpPr txBox="1"/>
          <p:nvPr/>
        </p:nvSpPr>
        <p:spPr>
          <a:xfrm>
            <a:off x="3867900" y="1075200"/>
            <a:ext cx="4750200" cy="41250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800">
                <a:solidFill>
                  <a:schemeClr val="dk1"/>
                </a:solidFill>
                <a:latin typeface="IBM Plex Mono"/>
                <a:ea typeface="IBM Plex Mono"/>
                <a:cs typeface="IBM Plex Mono"/>
                <a:sym typeface="IBM Plex Mono"/>
              </a:rPr>
              <a:t>    </a:t>
            </a:r>
            <a:r>
              <a:rPr b="0" i="0" lang="en-GB" sz="700" u="none" cap="none" strike="noStrike">
                <a:solidFill>
                  <a:srgbClr val="A31515"/>
                </a:solidFill>
                <a:latin typeface="IBM Plex Mono"/>
                <a:ea typeface="IBM Plex Mono"/>
                <a:cs typeface="IBM Plex Mono"/>
                <a:sym typeface="IBM Plex Mono"/>
              </a:rPr>
              <a:t>"data"</a:t>
            </a:r>
            <a:r>
              <a:rPr b="0" i="0" lang="en-GB" sz="700" u="none" cap="none" strike="noStrike">
                <a:solidFill>
                  <a:srgbClr val="000000"/>
                </a:solidFill>
                <a:latin typeface="IBM Plex Mono"/>
                <a:ea typeface="IBM Plex Mono"/>
                <a:cs typeface="IBM Plex Mono"/>
                <a:sym typeface="IBM Plex Mono"/>
              </a:rPr>
              <a:t>: {</a:t>
            </a:r>
            <a:endParaRPr/>
          </a:p>
          <a:p>
            <a:pPr indent="0" lvl="0" marL="0" marR="0" rtl="0" algn="l">
              <a:lnSpc>
                <a:spcPct val="100000"/>
              </a:lnSpc>
              <a:spcBef>
                <a:spcPts val="0"/>
              </a:spcBef>
              <a:spcAft>
                <a:spcPts val="0"/>
              </a:spcAft>
              <a:buNone/>
            </a:pPr>
            <a:r>
              <a:rPr lang="en-GB" sz="800">
                <a:solidFill>
                  <a:schemeClr val="dk1"/>
                </a:solidFill>
                <a:latin typeface="IBM Plex Mono"/>
                <a:ea typeface="IBM Plex Mono"/>
                <a:cs typeface="IBM Plex Mono"/>
                <a:sym typeface="IBM Plex Mono"/>
              </a:rPr>
              <a:t>        </a:t>
            </a:r>
            <a:r>
              <a:rPr b="0" i="0" lang="en-GB" sz="700" u="none" cap="none" strike="noStrike">
                <a:solidFill>
                  <a:srgbClr val="A31515"/>
                </a:solidFill>
                <a:latin typeface="IBM Plex Mono"/>
                <a:ea typeface="IBM Plex Mono"/>
                <a:cs typeface="IBM Plex Mono"/>
                <a:sym typeface="IBM Plex Mono"/>
              </a:rPr>
              <a:t>"virtualPositions"</a:t>
            </a:r>
            <a:r>
              <a:rPr b="0" i="0" lang="en-GB" sz="700" u="none" cap="none" strike="noStrike">
                <a:solidFill>
                  <a:srgbClr val="000000"/>
                </a:solidFill>
                <a:latin typeface="IBM Plex Mono"/>
                <a:ea typeface="IBM Plex Mono"/>
                <a:cs typeface="IBM Plex Mono"/>
                <a:sym typeface="IBM Plex Mono"/>
              </a:rPr>
              <a:t>: {</a:t>
            </a:r>
            <a:endParaRPr/>
          </a:p>
          <a:p>
            <a:pPr indent="0" lvl="0" marL="0" marR="0" rtl="0" algn="l">
              <a:lnSpc>
                <a:spcPct val="100000"/>
              </a:lnSpc>
              <a:spcBef>
                <a:spcPts val="0"/>
              </a:spcBef>
              <a:spcAft>
                <a:spcPts val="0"/>
              </a:spcAft>
              <a:buNone/>
            </a:pPr>
            <a:r>
              <a:rPr lang="en-GB" sz="800">
                <a:solidFill>
                  <a:schemeClr val="dk1"/>
                </a:solidFill>
                <a:latin typeface="IBM Plex Mono"/>
                <a:ea typeface="IBM Plex Mono"/>
                <a:cs typeface="IBM Plex Mono"/>
                <a:sym typeface="IBM Plex Mono"/>
              </a:rPr>
              <a:t>            </a:t>
            </a:r>
            <a:r>
              <a:rPr b="0" i="0" lang="en-GB" sz="700" u="none" cap="none" strike="noStrike">
                <a:solidFill>
                  <a:srgbClr val="A31515"/>
                </a:solidFill>
                <a:latin typeface="IBM Plex Mono"/>
                <a:ea typeface="IBM Plex Mono"/>
                <a:cs typeface="IBM Plex Mono"/>
                <a:sym typeface="IBM Plex Mono"/>
              </a:rPr>
              <a:t>"</a:t>
            </a:r>
            <a:r>
              <a:rPr lang="en-GB" sz="700">
                <a:solidFill>
                  <a:srgbClr val="A31515"/>
                </a:solidFill>
                <a:latin typeface="IBM Plex Mono"/>
                <a:ea typeface="IBM Plex Mono"/>
                <a:cs typeface="IBM Plex Mono"/>
                <a:sym typeface="IBM Plex Mono"/>
              </a:rPr>
              <a:t>virtualPositionEdge</a:t>
            </a:r>
            <a:r>
              <a:rPr b="0" i="0" lang="en-GB" sz="700" u="none" cap="none" strike="noStrike">
                <a:solidFill>
                  <a:srgbClr val="A31515"/>
                </a:solidFill>
                <a:latin typeface="IBM Plex Mono"/>
                <a:ea typeface="IBM Plex Mono"/>
                <a:cs typeface="IBM Plex Mono"/>
                <a:sym typeface="IBM Plex Mono"/>
              </a:rPr>
              <a:t>"</a:t>
            </a:r>
            <a:r>
              <a:rPr b="0" i="0" lang="en-GB" sz="700" u="none" cap="none" strike="noStrike">
                <a:solidFill>
                  <a:srgbClr val="000000"/>
                </a:solidFill>
                <a:latin typeface="IBM Plex Mono"/>
                <a:ea typeface="IBM Plex Mono"/>
                <a:cs typeface="IBM Plex Mono"/>
                <a:sym typeface="IBM Plex Mono"/>
              </a:rPr>
              <a:t>: [</a:t>
            </a:r>
            <a:endParaRPr/>
          </a:p>
          <a:p>
            <a:pPr indent="0" lvl="0" marL="0" marR="0" rtl="0" algn="l">
              <a:lnSpc>
                <a:spcPct val="100000"/>
              </a:lnSpc>
              <a:spcBef>
                <a:spcPts val="0"/>
              </a:spcBef>
              <a:spcAft>
                <a:spcPts val="0"/>
              </a:spcAft>
              <a:buNone/>
            </a:pPr>
            <a:r>
              <a:rPr lang="en-GB" sz="800">
                <a:solidFill>
                  <a:schemeClr val="dk1"/>
                </a:solidFill>
                <a:latin typeface="IBM Plex Mono"/>
                <a:ea typeface="IBM Plex Mono"/>
                <a:cs typeface="IBM Plex Mono"/>
                <a:sym typeface="IBM Plex Mono"/>
              </a:rPr>
              <a:t>                </a:t>
            </a: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800">
                <a:solidFill>
                  <a:schemeClr val="dk1"/>
                </a:solidFill>
                <a:latin typeface="IBM Plex Mono"/>
                <a:ea typeface="IBM Plex Mono"/>
                <a:cs typeface="IBM Plex Mono"/>
                <a:sym typeface="IBM Plex Mono"/>
              </a:rPr>
              <a:t>                    </a:t>
            </a:r>
            <a:r>
              <a:rPr b="0" i="0" lang="en-GB" sz="700" u="none" cap="none" strike="noStrike">
                <a:solidFill>
                  <a:srgbClr val="A31515"/>
                </a:solidFill>
                <a:latin typeface="IBM Plex Mono"/>
                <a:ea typeface="IBM Plex Mono"/>
                <a:cs typeface="IBM Plex Mono"/>
                <a:sym typeface="IBM Plex Mono"/>
              </a:rPr>
              <a:t>"</a:t>
            </a:r>
            <a:r>
              <a:rPr lang="en-GB" sz="700">
                <a:solidFill>
                  <a:srgbClr val="A31515"/>
                </a:solidFill>
                <a:latin typeface="IBM Plex Mono"/>
                <a:ea typeface="IBM Plex Mono"/>
                <a:cs typeface="IBM Plex Mono"/>
                <a:sym typeface="IBM Plex Mono"/>
              </a:rPr>
              <a:t>virtualPosition</a:t>
            </a:r>
            <a:r>
              <a:rPr b="0" i="0" lang="en-GB" sz="700" u="none" cap="none" strike="noStrike">
                <a:solidFill>
                  <a:srgbClr val="A31515"/>
                </a:solidFill>
                <a:latin typeface="IBM Plex Mono"/>
                <a:ea typeface="IBM Plex Mono"/>
                <a:cs typeface="IBM Plex Mono"/>
                <a:sym typeface="IBM Plex Mono"/>
              </a:rPr>
              <a:t>"</a:t>
            </a:r>
            <a:r>
              <a:rPr b="0" i="0" lang="en-GB" sz="700" u="none" cap="none" strike="noStrike">
                <a:solidFill>
                  <a:srgbClr val="000000"/>
                </a:solidFill>
                <a:latin typeface="IBM Plex Mono"/>
                <a:ea typeface="IBM Plex Mono"/>
                <a:cs typeface="IBM Plex Mono"/>
                <a:sym typeface="IBM Plex Mono"/>
              </a:rPr>
              <a:t>: {</a:t>
            </a:r>
            <a:endParaRPr/>
          </a:p>
          <a:p>
            <a:pPr indent="0" lvl="0" marL="0" marR="0" rtl="0" algn="l">
              <a:lnSpc>
                <a:spcPct val="100000"/>
              </a:lnSpc>
              <a:spcBef>
                <a:spcPts val="0"/>
              </a:spcBef>
              <a:spcAft>
                <a:spcPts val="0"/>
              </a:spcAft>
              <a:buNone/>
            </a:pPr>
            <a:r>
              <a:rPr lang="en-GB" sz="800">
                <a:solidFill>
                  <a:schemeClr val="dk1"/>
                </a:solidFill>
                <a:latin typeface="IBM Plex Mono"/>
                <a:ea typeface="IBM Plex Mono"/>
                <a:cs typeface="IBM Plex Mono"/>
                <a:sym typeface="IBM Plex Mono"/>
              </a:rPr>
              <a:t>                        </a:t>
            </a:r>
            <a:r>
              <a:rPr b="0" i="0" lang="en-GB" sz="700" u="none" cap="none" strike="noStrike">
                <a:solidFill>
                  <a:srgbClr val="A31515"/>
                </a:solidFill>
                <a:latin typeface="IBM Plex Mono"/>
                <a:ea typeface="IBM Plex Mono"/>
                <a:cs typeface="IBM Plex Mono"/>
                <a:sym typeface="IBM Plex Mono"/>
              </a:rPr>
              <a:t>"ref"</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451A5"/>
                </a:solidFill>
                <a:latin typeface="IBM Plex Mono"/>
                <a:ea typeface="IBM Plex Mono"/>
                <a:cs typeface="IBM Plex Mono"/>
                <a:sym typeface="IBM Plex Mono"/>
              </a:rPr>
              <a:t>"NATURAL_BLACK:ATS:1:AGGREGATE"</a:t>
            </a: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800">
                <a:solidFill>
                  <a:schemeClr val="dk1"/>
                </a:solidFill>
                <a:latin typeface="IBM Plex Mono"/>
                <a:ea typeface="IBM Plex Mono"/>
                <a:cs typeface="IBM Plex Mono"/>
                <a:sym typeface="IBM Plex Mono"/>
              </a:rPr>
              <a:t>                        </a:t>
            </a:r>
            <a:r>
              <a:rPr b="0" i="0" lang="en-GB" sz="700" u="none" cap="none" strike="noStrike">
                <a:solidFill>
                  <a:srgbClr val="A31515"/>
                </a:solidFill>
                <a:latin typeface="IBM Plex Mono"/>
                <a:ea typeface="IBM Plex Mono"/>
                <a:cs typeface="IBM Plex Mono"/>
                <a:sym typeface="IBM Plex Mono"/>
              </a:rPr>
              <a:t>"productRef"</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451A5"/>
                </a:solidFill>
                <a:latin typeface="IBM Plex Mono"/>
                <a:ea typeface="IBM Plex Mono"/>
                <a:cs typeface="IBM Plex Mono"/>
                <a:sym typeface="IBM Plex Mono"/>
              </a:rPr>
              <a:t>"NATURAL_BLACK"</a:t>
            </a: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800">
                <a:solidFill>
                  <a:schemeClr val="dk1"/>
                </a:solidFill>
                <a:latin typeface="IBM Plex Mono"/>
                <a:ea typeface="IBM Plex Mono"/>
                <a:cs typeface="IBM Plex Mono"/>
                <a:sym typeface="IBM Plex Mono"/>
              </a:rPr>
              <a:t>                        </a:t>
            </a:r>
            <a:r>
              <a:rPr b="0" i="0" lang="en-GB" sz="700" u="none" cap="none" strike="noStrike">
                <a:solidFill>
                  <a:srgbClr val="A31515"/>
                </a:solidFill>
                <a:latin typeface="IBM Plex Mono"/>
                <a:ea typeface="IBM Plex Mono"/>
                <a:cs typeface="IBM Plex Mono"/>
                <a:sym typeface="IBM Plex Mono"/>
              </a:rPr>
              <a:t>"groupRef"</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451A5"/>
                </a:solidFill>
                <a:latin typeface="IBM Plex Mono"/>
                <a:ea typeface="IBM Plex Mono"/>
                <a:cs typeface="IBM Plex Mono"/>
                <a:sym typeface="IBM Plex Mono"/>
              </a:rPr>
              <a:t>"ATS:1"</a:t>
            </a: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800">
                <a:solidFill>
                  <a:schemeClr val="dk1"/>
                </a:solidFill>
                <a:latin typeface="IBM Plex Mono"/>
                <a:ea typeface="IBM Plex Mono"/>
                <a:cs typeface="IBM Plex Mono"/>
                <a:sym typeface="IBM Plex Mono"/>
              </a:rPr>
              <a:t>                        </a:t>
            </a:r>
            <a:r>
              <a:rPr b="0" i="0" lang="en-GB" sz="700" u="none" cap="none" strike="noStrike">
                <a:solidFill>
                  <a:srgbClr val="A31515"/>
                </a:solidFill>
                <a:latin typeface="IBM Plex Mono"/>
                <a:ea typeface="IBM Plex Mono"/>
                <a:cs typeface="IBM Plex Mono"/>
                <a:sym typeface="IBM Plex Mono"/>
              </a:rPr>
              <a:t>"quantity"</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98658"/>
                </a:solidFill>
                <a:latin typeface="IBM Plex Mono"/>
                <a:ea typeface="IBM Plex Mono"/>
                <a:cs typeface="IBM Plex Mono"/>
                <a:sym typeface="IBM Plex Mono"/>
              </a:rPr>
              <a:t>1998</a:t>
            </a: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800">
                <a:solidFill>
                  <a:schemeClr val="dk1"/>
                </a:solidFill>
                <a:latin typeface="IBM Plex Mono"/>
                <a:ea typeface="IBM Plex Mono"/>
                <a:cs typeface="IBM Plex Mono"/>
                <a:sym typeface="IBM Plex Mono"/>
              </a:rPr>
              <a:t>                        </a:t>
            </a:r>
            <a:r>
              <a:rPr b="0" i="0" lang="en-GB" sz="700" u="none" cap="none" strike="noStrike">
                <a:solidFill>
                  <a:srgbClr val="A31515"/>
                </a:solidFill>
                <a:latin typeface="IBM Plex Mono"/>
                <a:ea typeface="IBM Plex Mono"/>
                <a:cs typeface="IBM Plex Mono"/>
                <a:sym typeface="IBM Plex Mono"/>
              </a:rPr>
              <a:t>"updatedOn"</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451A5"/>
                </a:solidFill>
                <a:latin typeface="IBM Plex Mono"/>
                <a:ea typeface="IBM Plex Mono"/>
                <a:cs typeface="IBM Plex Mono"/>
                <a:sym typeface="IBM Plex Mono"/>
              </a:rPr>
              <a:t>"2021-02-08T01:47:34.440Z"</a:t>
            </a: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800">
                <a:solidFill>
                  <a:schemeClr val="dk1"/>
                </a:solidFill>
                <a:latin typeface="IBM Plex Mono"/>
                <a:ea typeface="IBM Plex Mono"/>
                <a:cs typeface="IBM Plex Mono"/>
                <a:sym typeface="IBM Plex Mono"/>
              </a:rPr>
              <a:t>                        </a:t>
            </a:r>
            <a:r>
              <a:rPr b="0" i="0" lang="en-GB" sz="700" u="none" cap="none" strike="noStrike">
                <a:solidFill>
                  <a:srgbClr val="A31515"/>
                </a:solidFill>
                <a:latin typeface="IBM Plex Mono"/>
                <a:ea typeface="IBM Plex Mono"/>
                <a:cs typeface="IBM Plex Mono"/>
                <a:sym typeface="IBM Plex Mono"/>
              </a:rPr>
              <a:t>"createdOn"</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451A5"/>
                </a:solidFill>
                <a:latin typeface="IBM Plex Mono"/>
                <a:ea typeface="IBM Plex Mono"/>
                <a:cs typeface="IBM Plex Mono"/>
                <a:sym typeface="IBM Plex Mono"/>
              </a:rPr>
              <a:t>"2021-02-08T01:47:34.386Z"</a:t>
            </a:r>
            <a:endParaRPr b="0" i="0" sz="7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lang="en-GB" sz="800">
                <a:solidFill>
                  <a:schemeClr val="dk1"/>
                </a:solidFill>
                <a:latin typeface="IBM Plex Mono"/>
                <a:ea typeface="IBM Plex Mono"/>
                <a:cs typeface="IBM Plex Mono"/>
                <a:sym typeface="IBM Plex Mono"/>
              </a:rPr>
              <a:t>                    </a:t>
            </a: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800">
                <a:solidFill>
                  <a:schemeClr val="dk1"/>
                </a:solidFill>
                <a:latin typeface="IBM Plex Mono"/>
                <a:ea typeface="IBM Plex Mono"/>
                <a:cs typeface="IBM Plex Mono"/>
                <a:sym typeface="IBM Plex Mono"/>
              </a:rPr>
              <a:t>                    </a:t>
            </a:r>
            <a:r>
              <a:rPr b="0" i="0" lang="en-GB" sz="700" u="none" cap="none" strike="noStrike">
                <a:solidFill>
                  <a:srgbClr val="A31515"/>
                </a:solidFill>
                <a:latin typeface="IBM Plex Mono"/>
                <a:ea typeface="IBM Plex Mono"/>
                <a:cs typeface="IBM Plex Mono"/>
                <a:sym typeface="IBM Plex Mono"/>
              </a:rPr>
              <a:t>"cursor"</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451A5"/>
                </a:solidFill>
                <a:latin typeface="IBM Plex Mono"/>
                <a:ea typeface="IBM Plex Mono"/>
                <a:cs typeface="IBM Plex Mono"/>
                <a:sym typeface="IBM Plex Mono"/>
              </a:rPr>
              <a:t>"</a:t>
            </a:r>
            <a:r>
              <a:rPr lang="en-GB" sz="700">
                <a:solidFill>
                  <a:srgbClr val="0451A5"/>
                </a:solidFill>
                <a:latin typeface="IBM Plex Mono"/>
                <a:ea typeface="IBM Plex Mono"/>
                <a:cs typeface="IBM Plex Mono"/>
                <a:sym typeface="IBM Plex Mono"/>
              </a:rPr>
              <a:t>{{cursor1}}</a:t>
            </a:r>
            <a:r>
              <a:rPr b="0" i="0" lang="en-GB" sz="700" u="none" cap="none" strike="noStrike">
                <a:solidFill>
                  <a:srgbClr val="0451A5"/>
                </a:solidFill>
                <a:latin typeface="IBM Plex Mono"/>
                <a:ea typeface="IBM Plex Mono"/>
                <a:cs typeface="IBM Plex Mono"/>
                <a:sym typeface="IBM Plex Mono"/>
              </a:rPr>
              <a:t>"</a:t>
            </a:r>
            <a:endParaRPr b="0" i="0" sz="7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lang="en-GB" sz="800">
                <a:solidFill>
                  <a:schemeClr val="dk1"/>
                </a:solidFill>
                <a:latin typeface="IBM Plex Mono"/>
                <a:ea typeface="IBM Plex Mono"/>
                <a:cs typeface="IBM Plex Mono"/>
                <a:sym typeface="IBM Plex Mono"/>
              </a:rPr>
              <a:t>                </a:t>
            </a: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800">
                <a:solidFill>
                  <a:schemeClr val="dk1"/>
                </a:solidFill>
                <a:latin typeface="IBM Plex Mono"/>
                <a:ea typeface="IBM Plex Mono"/>
                <a:cs typeface="IBM Plex Mono"/>
                <a:sym typeface="IBM Plex Mono"/>
              </a:rPr>
              <a:t>                </a:t>
            </a: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800">
                <a:solidFill>
                  <a:schemeClr val="dk1"/>
                </a:solidFill>
                <a:latin typeface="IBM Plex Mono"/>
                <a:ea typeface="IBM Plex Mono"/>
                <a:cs typeface="IBM Plex Mono"/>
                <a:sym typeface="IBM Plex Mono"/>
              </a:rPr>
              <a:t>                    </a:t>
            </a:r>
            <a:r>
              <a:rPr b="0" i="0" lang="en-GB" sz="700" u="none" cap="none" strike="noStrike">
                <a:solidFill>
                  <a:srgbClr val="A31515"/>
                </a:solidFill>
                <a:latin typeface="IBM Plex Mono"/>
                <a:ea typeface="IBM Plex Mono"/>
                <a:cs typeface="IBM Plex Mono"/>
                <a:sym typeface="IBM Plex Mono"/>
              </a:rPr>
              <a:t>"</a:t>
            </a:r>
            <a:r>
              <a:rPr lang="en-GB" sz="700">
                <a:solidFill>
                  <a:srgbClr val="A31515"/>
                </a:solidFill>
                <a:latin typeface="IBM Plex Mono"/>
                <a:ea typeface="IBM Plex Mono"/>
                <a:cs typeface="IBM Plex Mono"/>
                <a:sym typeface="IBM Plex Mono"/>
              </a:rPr>
              <a:t>virtualPosition</a:t>
            </a:r>
            <a:r>
              <a:rPr b="0" i="0" lang="en-GB" sz="700" u="none" cap="none" strike="noStrike">
                <a:solidFill>
                  <a:srgbClr val="A31515"/>
                </a:solidFill>
                <a:latin typeface="IBM Plex Mono"/>
                <a:ea typeface="IBM Plex Mono"/>
                <a:cs typeface="IBM Plex Mono"/>
                <a:sym typeface="IBM Plex Mono"/>
              </a:rPr>
              <a:t>"</a:t>
            </a:r>
            <a:r>
              <a:rPr b="0" i="0" lang="en-GB" sz="700" u="none" cap="none" strike="noStrike">
                <a:solidFill>
                  <a:srgbClr val="000000"/>
                </a:solidFill>
                <a:latin typeface="IBM Plex Mono"/>
                <a:ea typeface="IBM Plex Mono"/>
                <a:cs typeface="IBM Plex Mono"/>
                <a:sym typeface="IBM Plex Mono"/>
              </a:rPr>
              <a:t>: {</a:t>
            </a:r>
            <a:endParaRPr/>
          </a:p>
          <a:p>
            <a:pPr indent="0" lvl="0" marL="0" marR="0" rtl="0" algn="l">
              <a:lnSpc>
                <a:spcPct val="100000"/>
              </a:lnSpc>
              <a:spcBef>
                <a:spcPts val="0"/>
              </a:spcBef>
              <a:spcAft>
                <a:spcPts val="0"/>
              </a:spcAft>
              <a:buNone/>
            </a:pPr>
            <a:r>
              <a:rPr lang="en-GB" sz="800">
                <a:solidFill>
                  <a:schemeClr val="dk1"/>
                </a:solidFill>
                <a:latin typeface="IBM Plex Mono"/>
                <a:ea typeface="IBM Plex Mono"/>
                <a:cs typeface="IBM Plex Mono"/>
                <a:sym typeface="IBM Plex Mono"/>
              </a:rPr>
              <a:t>                        </a:t>
            </a:r>
            <a:r>
              <a:rPr b="0" i="0" lang="en-GB" sz="700" u="none" cap="none" strike="noStrike">
                <a:solidFill>
                  <a:srgbClr val="A31515"/>
                </a:solidFill>
                <a:latin typeface="IBM Plex Mono"/>
                <a:ea typeface="IBM Plex Mono"/>
                <a:cs typeface="IBM Plex Mono"/>
                <a:sym typeface="IBM Plex Mono"/>
              </a:rPr>
              <a:t>"ref"</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451A5"/>
                </a:solidFill>
                <a:latin typeface="IBM Plex Mono"/>
                <a:ea typeface="IBM Plex Mono"/>
                <a:cs typeface="IBM Plex Mono"/>
                <a:sym typeface="IBM Plex Mono"/>
              </a:rPr>
              <a:t>"HAT001B:ATS:1:AGGREGATE"</a:t>
            </a: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800">
                <a:solidFill>
                  <a:schemeClr val="dk1"/>
                </a:solidFill>
                <a:latin typeface="IBM Plex Mono"/>
                <a:ea typeface="IBM Plex Mono"/>
                <a:cs typeface="IBM Plex Mono"/>
                <a:sym typeface="IBM Plex Mono"/>
              </a:rPr>
              <a:t>                        </a:t>
            </a:r>
            <a:r>
              <a:rPr b="0" i="0" lang="en-GB" sz="700" u="none" cap="none" strike="noStrike">
                <a:solidFill>
                  <a:srgbClr val="A31515"/>
                </a:solidFill>
                <a:latin typeface="IBM Plex Mono"/>
                <a:ea typeface="IBM Plex Mono"/>
                <a:cs typeface="IBM Plex Mono"/>
                <a:sym typeface="IBM Plex Mono"/>
              </a:rPr>
              <a:t>"productRef"</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451A5"/>
                </a:solidFill>
                <a:latin typeface="IBM Plex Mono"/>
                <a:ea typeface="IBM Plex Mono"/>
                <a:cs typeface="IBM Plex Mono"/>
                <a:sym typeface="IBM Plex Mono"/>
              </a:rPr>
              <a:t>"HAT001B"</a:t>
            </a: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800">
                <a:solidFill>
                  <a:schemeClr val="dk1"/>
                </a:solidFill>
                <a:latin typeface="IBM Plex Mono"/>
                <a:ea typeface="IBM Plex Mono"/>
                <a:cs typeface="IBM Plex Mono"/>
                <a:sym typeface="IBM Plex Mono"/>
              </a:rPr>
              <a:t>                        </a:t>
            </a:r>
            <a:r>
              <a:rPr b="0" i="0" lang="en-GB" sz="700" u="none" cap="none" strike="noStrike">
                <a:solidFill>
                  <a:srgbClr val="A31515"/>
                </a:solidFill>
                <a:latin typeface="IBM Plex Mono"/>
                <a:ea typeface="IBM Plex Mono"/>
                <a:cs typeface="IBM Plex Mono"/>
                <a:sym typeface="IBM Plex Mono"/>
              </a:rPr>
              <a:t>"groupRef"</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451A5"/>
                </a:solidFill>
                <a:latin typeface="IBM Plex Mono"/>
                <a:ea typeface="IBM Plex Mono"/>
                <a:cs typeface="IBM Plex Mono"/>
                <a:sym typeface="IBM Plex Mono"/>
              </a:rPr>
              <a:t>"ATS:1"</a:t>
            </a: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800">
                <a:solidFill>
                  <a:schemeClr val="dk1"/>
                </a:solidFill>
                <a:latin typeface="IBM Plex Mono"/>
                <a:ea typeface="IBM Plex Mono"/>
                <a:cs typeface="IBM Plex Mono"/>
                <a:sym typeface="IBM Plex Mono"/>
              </a:rPr>
              <a:t>                        </a:t>
            </a:r>
            <a:r>
              <a:rPr b="0" i="0" lang="en-GB" sz="700" u="none" cap="none" strike="noStrike">
                <a:solidFill>
                  <a:srgbClr val="A31515"/>
                </a:solidFill>
                <a:latin typeface="IBM Plex Mono"/>
                <a:ea typeface="IBM Plex Mono"/>
                <a:cs typeface="IBM Plex Mono"/>
                <a:sym typeface="IBM Plex Mono"/>
              </a:rPr>
              <a:t>"quantity"</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98658"/>
                </a:solidFill>
                <a:latin typeface="IBM Plex Mono"/>
                <a:ea typeface="IBM Plex Mono"/>
                <a:cs typeface="IBM Plex Mono"/>
                <a:sym typeface="IBM Plex Mono"/>
              </a:rPr>
              <a:t>2098</a:t>
            </a: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800">
                <a:solidFill>
                  <a:schemeClr val="dk1"/>
                </a:solidFill>
                <a:latin typeface="IBM Plex Mono"/>
                <a:ea typeface="IBM Plex Mono"/>
                <a:cs typeface="IBM Plex Mono"/>
                <a:sym typeface="IBM Plex Mono"/>
              </a:rPr>
              <a:t>                        </a:t>
            </a:r>
            <a:r>
              <a:rPr b="0" i="0" lang="en-GB" sz="700" u="none" cap="none" strike="noStrike">
                <a:solidFill>
                  <a:srgbClr val="A31515"/>
                </a:solidFill>
                <a:latin typeface="IBM Plex Mono"/>
                <a:ea typeface="IBM Plex Mono"/>
                <a:cs typeface="IBM Plex Mono"/>
                <a:sym typeface="IBM Plex Mono"/>
              </a:rPr>
              <a:t>"updatedOn"</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451A5"/>
                </a:solidFill>
                <a:latin typeface="IBM Plex Mono"/>
                <a:ea typeface="IBM Plex Mono"/>
                <a:cs typeface="IBM Plex Mono"/>
                <a:sym typeface="IBM Plex Mono"/>
              </a:rPr>
              <a:t>"2021-02-08T01:47:27.934Z"</a:t>
            </a: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800">
                <a:solidFill>
                  <a:schemeClr val="dk1"/>
                </a:solidFill>
                <a:latin typeface="IBM Plex Mono"/>
                <a:ea typeface="IBM Plex Mono"/>
                <a:cs typeface="IBM Plex Mono"/>
                <a:sym typeface="IBM Plex Mono"/>
              </a:rPr>
              <a:t>                        </a:t>
            </a:r>
            <a:r>
              <a:rPr b="0" i="0" lang="en-GB" sz="700" u="none" cap="none" strike="noStrike">
                <a:solidFill>
                  <a:srgbClr val="A31515"/>
                </a:solidFill>
                <a:latin typeface="IBM Plex Mono"/>
                <a:ea typeface="IBM Plex Mono"/>
                <a:cs typeface="IBM Plex Mono"/>
                <a:sym typeface="IBM Plex Mono"/>
              </a:rPr>
              <a:t>"createdOn"</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451A5"/>
                </a:solidFill>
                <a:latin typeface="IBM Plex Mono"/>
                <a:ea typeface="IBM Plex Mono"/>
                <a:cs typeface="IBM Plex Mono"/>
                <a:sym typeface="IBM Plex Mono"/>
              </a:rPr>
              <a:t>"2021-02-08T01:47:27.868Z"</a:t>
            </a:r>
            <a:endParaRPr b="0" i="0" sz="7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lang="en-GB" sz="800">
                <a:solidFill>
                  <a:schemeClr val="dk1"/>
                </a:solidFill>
                <a:latin typeface="IBM Plex Mono"/>
                <a:ea typeface="IBM Plex Mono"/>
                <a:cs typeface="IBM Plex Mono"/>
                <a:sym typeface="IBM Plex Mono"/>
              </a:rPr>
              <a:t>                    </a:t>
            </a: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800">
                <a:solidFill>
                  <a:schemeClr val="dk1"/>
                </a:solidFill>
                <a:latin typeface="IBM Plex Mono"/>
                <a:ea typeface="IBM Plex Mono"/>
                <a:cs typeface="IBM Plex Mono"/>
                <a:sym typeface="IBM Plex Mono"/>
              </a:rPr>
              <a:t>                    </a:t>
            </a:r>
            <a:r>
              <a:rPr b="0" i="0" lang="en-GB" sz="700" u="none" cap="none" strike="noStrike">
                <a:solidFill>
                  <a:srgbClr val="A31515"/>
                </a:solidFill>
                <a:latin typeface="IBM Plex Mono"/>
                <a:ea typeface="IBM Plex Mono"/>
                <a:cs typeface="IBM Plex Mono"/>
                <a:sym typeface="IBM Plex Mono"/>
              </a:rPr>
              <a:t>"cursor"</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451A5"/>
                </a:solidFill>
                <a:latin typeface="IBM Plex Mono"/>
                <a:ea typeface="IBM Plex Mono"/>
                <a:cs typeface="IBM Plex Mono"/>
                <a:sym typeface="IBM Plex Mono"/>
              </a:rPr>
              <a:t>"</a:t>
            </a:r>
            <a:r>
              <a:rPr lang="en-GB" sz="700">
                <a:solidFill>
                  <a:srgbClr val="0451A5"/>
                </a:solidFill>
                <a:latin typeface="IBM Plex Mono"/>
                <a:ea typeface="IBM Plex Mono"/>
                <a:cs typeface="IBM Plex Mono"/>
                <a:sym typeface="IBM Plex Mono"/>
              </a:rPr>
              <a:t>{{cursor2}}</a:t>
            </a:r>
            <a:r>
              <a:rPr b="0" i="0" lang="en-GB" sz="700" u="none" cap="none" strike="noStrike">
                <a:solidFill>
                  <a:srgbClr val="0451A5"/>
                </a:solidFill>
                <a:latin typeface="IBM Plex Mono"/>
                <a:ea typeface="IBM Plex Mono"/>
                <a:cs typeface="IBM Plex Mono"/>
                <a:sym typeface="IBM Plex Mono"/>
              </a:rPr>
              <a:t>"</a:t>
            </a:r>
            <a:endParaRPr b="0" i="0" sz="7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lang="en-GB" sz="800">
                <a:solidFill>
                  <a:schemeClr val="dk1"/>
                </a:solidFill>
                <a:latin typeface="IBM Plex Mono"/>
                <a:ea typeface="IBM Plex Mono"/>
                <a:cs typeface="IBM Plex Mono"/>
                <a:sym typeface="IBM Plex Mono"/>
              </a:rPr>
              <a:t>                </a:t>
            </a: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800">
                <a:solidFill>
                  <a:schemeClr val="dk1"/>
                </a:solidFill>
                <a:latin typeface="IBM Plex Mono"/>
                <a:ea typeface="IBM Plex Mono"/>
                <a:cs typeface="IBM Plex Mono"/>
                <a:sym typeface="IBM Plex Mono"/>
              </a:rPr>
              <a:t>            </a:t>
            </a: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800">
                <a:solidFill>
                  <a:schemeClr val="dk1"/>
                </a:solidFill>
                <a:latin typeface="IBM Plex Mono"/>
                <a:ea typeface="IBM Plex Mono"/>
                <a:cs typeface="IBM Plex Mono"/>
                <a:sym typeface="IBM Plex Mono"/>
              </a:rPr>
              <a:t>            </a:t>
            </a:r>
            <a:r>
              <a:rPr b="0" i="0" lang="en-GB" sz="700" u="none" cap="none" strike="noStrike">
                <a:solidFill>
                  <a:srgbClr val="A31515"/>
                </a:solidFill>
                <a:latin typeface="IBM Plex Mono"/>
                <a:ea typeface="IBM Plex Mono"/>
                <a:cs typeface="IBM Plex Mono"/>
                <a:sym typeface="IBM Plex Mono"/>
              </a:rPr>
              <a:t>"pageInfo"</a:t>
            </a:r>
            <a:r>
              <a:rPr b="0" i="0" lang="en-GB" sz="700" u="none" cap="none" strike="noStrike">
                <a:solidFill>
                  <a:srgbClr val="000000"/>
                </a:solidFill>
                <a:latin typeface="IBM Plex Mono"/>
                <a:ea typeface="IBM Plex Mono"/>
                <a:cs typeface="IBM Plex Mono"/>
                <a:sym typeface="IBM Plex Mono"/>
              </a:rPr>
              <a:t>: {</a:t>
            </a:r>
            <a:endParaRPr/>
          </a:p>
          <a:p>
            <a:pPr indent="0" lvl="0" marL="0" marR="0" rtl="0" algn="l">
              <a:lnSpc>
                <a:spcPct val="100000"/>
              </a:lnSpc>
              <a:spcBef>
                <a:spcPts val="0"/>
              </a:spcBef>
              <a:spcAft>
                <a:spcPts val="0"/>
              </a:spcAft>
              <a:buNone/>
            </a:pPr>
            <a:r>
              <a:rPr lang="en-GB" sz="800">
                <a:solidFill>
                  <a:schemeClr val="dk1"/>
                </a:solidFill>
                <a:latin typeface="IBM Plex Mono"/>
                <a:ea typeface="IBM Plex Mono"/>
                <a:cs typeface="IBM Plex Mono"/>
                <a:sym typeface="IBM Plex Mono"/>
              </a:rPr>
              <a:t>                </a:t>
            </a:r>
            <a:r>
              <a:rPr b="0" i="0" lang="en-GB" sz="700" u="none" cap="none" strike="noStrike">
                <a:solidFill>
                  <a:srgbClr val="A31515"/>
                </a:solidFill>
                <a:latin typeface="IBM Plex Mono"/>
                <a:ea typeface="IBM Plex Mono"/>
                <a:cs typeface="IBM Plex Mono"/>
                <a:sym typeface="IBM Plex Mono"/>
              </a:rPr>
              <a:t>"hasNextPage"</a:t>
            </a:r>
            <a:r>
              <a:rPr b="0" i="0" lang="en-GB" sz="700" u="none" cap="none" strike="noStrike">
                <a:solidFill>
                  <a:srgbClr val="000000"/>
                </a:solidFill>
                <a:latin typeface="IBM Plex Mono"/>
                <a:ea typeface="IBM Plex Mono"/>
                <a:cs typeface="IBM Plex Mono"/>
                <a:sym typeface="IBM Plex Mono"/>
              </a:rPr>
              <a:t>: </a:t>
            </a:r>
            <a:r>
              <a:rPr b="1" i="0" lang="en-GB" sz="700" u="none" cap="none" strike="noStrike">
                <a:solidFill>
                  <a:srgbClr val="0451A5"/>
                </a:solidFill>
                <a:latin typeface="IBM Plex Mono"/>
                <a:ea typeface="IBM Plex Mono"/>
                <a:cs typeface="IBM Plex Mono"/>
                <a:sym typeface="IBM Plex Mono"/>
              </a:rPr>
              <a:t>false</a:t>
            </a:r>
            <a:endParaRPr b="0" i="0" sz="7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lang="en-GB" sz="800">
                <a:solidFill>
                  <a:schemeClr val="dk1"/>
                </a:solidFill>
                <a:latin typeface="IBM Plex Mono"/>
                <a:ea typeface="IBM Plex Mono"/>
                <a:cs typeface="IBM Plex Mono"/>
                <a:sym typeface="IBM Plex Mono"/>
              </a:rPr>
              <a:t>            </a:t>
            </a: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800">
                <a:solidFill>
                  <a:schemeClr val="dk1"/>
                </a:solidFill>
                <a:latin typeface="IBM Plex Mono"/>
                <a:ea typeface="IBM Plex Mono"/>
                <a:cs typeface="IBM Plex Mono"/>
                <a:sym typeface="IBM Plex Mono"/>
              </a:rPr>
              <a:t>        </a:t>
            </a: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800">
                <a:solidFill>
                  <a:schemeClr val="dk1"/>
                </a:solidFill>
                <a:latin typeface="IBM Plex Mono"/>
                <a:ea typeface="IBM Plex Mono"/>
                <a:cs typeface="IBM Plex Mono"/>
                <a:sym typeface="IBM Plex Mono"/>
              </a:rPr>
              <a:t>    </a:t>
            </a: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000000"/>
                </a:solidFill>
                <a:latin typeface="IBM Plex Mono"/>
                <a:ea typeface="IBM Plex Mono"/>
                <a:cs typeface="IBM Plex Mono"/>
                <a:sym typeface="IBM Plex Mono"/>
              </a:rPr>
              <a:t>}</a:t>
            </a:r>
            <a:endParaRPr/>
          </a:p>
        </p:txBody>
      </p:sp>
      <p:sp>
        <p:nvSpPr>
          <p:cNvPr id="1173" name="Google Shape;1173;p112"/>
          <p:cNvSpPr txBox="1"/>
          <p:nvPr/>
        </p:nvSpPr>
        <p:spPr>
          <a:xfrm>
            <a:off x="353702" y="801292"/>
            <a:ext cx="2985000" cy="273900"/>
          </a:xfrm>
          <a:prstGeom prst="rect">
            <a:avLst/>
          </a:prstGeom>
          <a:noFill/>
          <a:ln>
            <a:noFill/>
          </a:ln>
        </p:spPr>
        <p:txBody>
          <a:bodyPr anchorCtr="0" anchor="t" bIns="45700" lIns="91425" spcFirstLastPara="1" rIns="90000" wrap="square" tIns="45700">
            <a:noAutofit/>
          </a:bodyPr>
          <a:lstStyle/>
          <a:p>
            <a:pPr indent="0" lvl="0" marL="0" marR="0" rtl="0" algn="l">
              <a:lnSpc>
                <a:spcPct val="100000"/>
              </a:lnSpc>
              <a:spcBef>
                <a:spcPts val="300"/>
              </a:spcBef>
              <a:spcAft>
                <a:spcPts val="0"/>
              </a:spcAft>
              <a:buClr>
                <a:schemeClr val="accent6"/>
              </a:buClr>
              <a:buSzPts val="1500"/>
              <a:buFont typeface="Arial"/>
              <a:buNone/>
            </a:pPr>
            <a:r>
              <a:rPr b="1" i="0" lang="en-GB" sz="1500" u="none" cap="none" strike="noStrike">
                <a:solidFill>
                  <a:schemeClr val="dk1"/>
                </a:solidFill>
                <a:latin typeface="Arial"/>
                <a:ea typeface="Arial"/>
                <a:cs typeface="Arial"/>
                <a:sym typeface="Arial"/>
              </a:rPr>
              <a:t>Request </a:t>
            </a:r>
            <a:endParaRPr/>
          </a:p>
        </p:txBody>
      </p:sp>
      <p:sp>
        <p:nvSpPr>
          <p:cNvPr id="1174" name="Google Shape;1174;p112"/>
          <p:cNvSpPr txBox="1"/>
          <p:nvPr/>
        </p:nvSpPr>
        <p:spPr>
          <a:xfrm>
            <a:off x="3867912" y="801288"/>
            <a:ext cx="2985000" cy="273900"/>
          </a:xfrm>
          <a:prstGeom prst="rect">
            <a:avLst/>
          </a:prstGeom>
          <a:noFill/>
          <a:ln>
            <a:noFill/>
          </a:ln>
        </p:spPr>
        <p:txBody>
          <a:bodyPr anchorCtr="0" anchor="t" bIns="45700" lIns="91425" spcFirstLastPara="1" rIns="90000" wrap="square" tIns="45700">
            <a:noAutofit/>
          </a:bodyPr>
          <a:lstStyle/>
          <a:p>
            <a:pPr indent="0" lvl="0" marL="0" marR="0" rtl="0" algn="l">
              <a:lnSpc>
                <a:spcPct val="100000"/>
              </a:lnSpc>
              <a:spcBef>
                <a:spcPts val="300"/>
              </a:spcBef>
              <a:spcAft>
                <a:spcPts val="0"/>
              </a:spcAft>
              <a:buClr>
                <a:schemeClr val="accent6"/>
              </a:buClr>
              <a:buSzPts val="1500"/>
              <a:buFont typeface="Arial"/>
              <a:buNone/>
            </a:pPr>
            <a:r>
              <a:rPr b="1" i="0" lang="en-GB" sz="1500" u="none" cap="none" strike="noStrike">
                <a:solidFill>
                  <a:schemeClr val="dk1"/>
                </a:solidFill>
                <a:latin typeface="Arial"/>
                <a:ea typeface="Arial"/>
                <a:cs typeface="Arial"/>
                <a:sym typeface="Arial"/>
              </a:rPr>
              <a:t>Response</a:t>
            </a:r>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8" name="Shape 1178"/>
        <p:cNvGrpSpPr/>
        <p:nvPr/>
      </p:nvGrpSpPr>
      <p:grpSpPr>
        <a:xfrm>
          <a:off x="0" y="0"/>
          <a:ext cx="0" cy="0"/>
          <a:chOff x="0" y="0"/>
          <a:chExt cx="0" cy="0"/>
        </a:xfrm>
      </p:grpSpPr>
      <p:sp>
        <p:nvSpPr>
          <p:cNvPr id="1179" name="Google Shape;1179;p113"/>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800"/>
              <a:buNone/>
            </a:pPr>
            <a:r>
              <a:rPr lang="en-GB"/>
              <a:t>Product Availability - Fulfilment Options</a:t>
            </a:r>
            <a:endParaRPr/>
          </a:p>
        </p:txBody>
      </p:sp>
      <p:sp>
        <p:nvSpPr>
          <p:cNvPr id="1180" name="Google Shape;1180;p113"/>
          <p:cNvSpPr txBox="1"/>
          <p:nvPr/>
        </p:nvSpPr>
        <p:spPr>
          <a:xfrm>
            <a:off x="444757" y="1075208"/>
            <a:ext cx="2802900" cy="37557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en-GB" sz="700" u="none" cap="none" strike="noStrike">
                <a:solidFill>
                  <a:srgbClr val="800555"/>
                </a:solidFill>
                <a:latin typeface="IBM Plex Mono"/>
                <a:ea typeface="IBM Plex Mono"/>
                <a:cs typeface="IBM Plex Mono"/>
                <a:sym typeface="IBM Plex Mono"/>
              </a:rPr>
              <a:t>mutation</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08080"/>
                </a:solidFill>
                <a:latin typeface="IBM Plex Mono"/>
                <a:ea typeface="IBM Plex Mono"/>
                <a:cs typeface="IBM Plex Mono"/>
                <a:sym typeface="IBM Plex Mono"/>
              </a:rPr>
              <a:t>GetFulfilmentOption</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7F007F"/>
                </a:solidFill>
                <a:latin typeface="IBM Plex Mono"/>
                <a:ea typeface="IBM Plex Mono"/>
                <a:cs typeface="IBM Plex Mono"/>
                <a:sym typeface="IBM Plex Mono"/>
              </a:rPr>
              <a:t>$ref</a:t>
            </a:r>
            <a:r>
              <a:rPr b="0" i="0" lang="en-GB" sz="700" u="none" cap="none" strike="noStrike">
                <a:solidFill>
                  <a:srgbClr val="000000"/>
                </a:solidFill>
                <a:latin typeface="IBM Plex Mono"/>
                <a:ea typeface="IBM Plex Mono"/>
                <a:cs typeface="IBM Plex Mono"/>
                <a:sym typeface="IBM Plex Mono"/>
              </a:rPr>
              <a:t>: </a:t>
            </a:r>
            <a:r>
              <a:rPr b="1" i="0" lang="en-GB" sz="700" u="none" cap="none" strike="noStrike">
                <a:solidFill>
                  <a:srgbClr val="800555"/>
                </a:solidFill>
                <a:latin typeface="IBM Plex Mono"/>
                <a:ea typeface="IBM Plex Mono"/>
                <a:cs typeface="IBM Plex Mono"/>
                <a:sym typeface="IBM Plex Mono"/>
              </a:rPr>
              <a:t>String</a:t>
            </a:r>
            <a:r>
              <a:rPr b="0" i="0" lang="en-GB" sz="700" u="none" cap="none" strike="noStrike">
                <a:solidFill>
                  <a:srgbClr val="000000"/>
                </a:solidFill>
                <a:latin typeface="IBM Plex Mono"/>
                <a:ea typeface="IBM Plex Mono"/>
                <a:cs typeface="IBM Plex Mono"/>
                <a:sym typeface="IBM Plex Mono"/>
              </a:rPr>
              <a:t>!) {</a:t>
            </a:r>
            <a:endParaRPr/>
          </a:p>
          <a:p>
            <a:pPr indent="0" lvl="0" marL="0" marR="0" rtl="0" algn="l">
              <a:lnSpc>
                <a:spcPct val="100000"/>
              </a:lnSpc>
              <a:spcBef>
                <a:spcPts val="0"/>
              </a:spcBef>
              <a:spcAft>
                <a:spcPts val="0"/>
              </a:spcAft>
              <a:buNone/>
            </a:pPr>
            <a:r>
              <a:rPr lang="en-GB" sz="700">
                <a:solidFill>
                  <a:srgbClr val="7F0055"/>
                </a:solidFill>
                <a:latin typeface="IBM Plex Mono"/>
                <a:ea typeface="IBM Plex Mono"/>
                <a:cs typeface="IBM Plex Mono"/>
                <a:sym typeface="IBM Plex Mono"/>
              </a:rPr>
              <a:t>    </a:t>
            </a:r>
            <a:r>
              <a:rPr b="0" i="0" lang="en-GB" sz="700" u="none" cap="none" strike="noStrike">
                <a:solidFill>
                  <a:srgbClr val="7F0055"/>
                </a:solidFill>
                <a:latin typeface="IBM Plex Mono"/>
                <a:ea typeface="IBM Plex Mono"/>
                <a:cs typeface="IBM Plex Mono"/>
                <a:sym typeface="IBM Plex Mono"/>
              </a:rPr>
              <a:t>createFulfilmentOption</a:t>
            </a:r>
            <a:r>
              <a:rPr b="0" i="0" lang="en-GB" sz="700" u="none" cap="none" strike="noStrike">
                <a:solidFill>
                  <a:srgbClr val="000000"/>
                </a:solidFill>
                <a:latin typeface="IBM Plex Mono"/>
                <a:ea typeface="IBM Plex Mono"/>
                <a:cs typeface="IBM Plex Mono"/>
                <a:sym typeface="IBM Plex Mono"/>
              </a:rPr>
              <a:t> (</a:t>
            </a:r>
            <a:r>
              <a:rPr b="1" i="0" lang="en-GB" sz="700" u="none" cap="none" strike="noStrike">
                <a:solidFill>
                  <a:srgbClr val="800555"/>
                </a:solidFill>
                <a:latin typeface="IBM Plex Mono"/>
                <a:ea typeface="IBM Plex Mono"/>
                <a:cs typeface="IBM Plex Mono"/>
                <a:sym typeface="IBM Plex Mono"/>
              </a:rPr>
              <a:t>input</a:t>
            </a:r>
            <a:r>
              <a:rPr b="0" i="0" lang="en-GB" sz="700" u="none" cap="none" strike="noStrike">
                <a:solidFill>
                  <a:srgbClr val="000000"/>
                </a:solidFill>
                <a:latin typeface="IBM Plex Mono"/>
                <a:ea typeface="IBM Plex Mono"/>
                <a:cs typeface="IBM Plex Mono"/>
                <a:sym typeface="IBM Plex Mono"/>
              </a:rPr>
              <a:t>: {</a:t>
            </a:r>
            <a:endParaRPr/>
          </a:p>
          <a:p>
            <a:pPr indent="0" lvl="0" marL="0" marR="0" rtl="0" algn="l">
              <a:lnSpc>
                <a:spcPct val="100000"/>
              </a:lnSpc>
              <a:spcBef>
                <a:spcPts val="0"/>
              </a:spcBef>
              <a:spcAft>
                <a:spcPts val="0"/>
              </a:spcAft>
              <a:buNone/>
            </a:pPr>
            <a:r>
              <a:rPr lang="en-GB" sz="700">
                <a:solidFill>
                  <a:srgbClr val="7F0055"/>
                </a:solidFill>
                <a:latin typeface="IBM Plex Mono"/>
                <a:ea typeface="IBM Plex Mono"/>
                <a:cs typeface="IBM Plex Mono"/>
                <a:sym typeface="IBM Plex Mono"/>
              </a:rPr>
              <a:t>        </a:t>
            </a:r>
            <a:r>
              <a:rPr b="0" i="0" lang="en-GB" sz="700" u="none" cap="none" strike="noStrike">
                <a:solidFill>
                  <a:srgbClr val="7F0055"/>
                </a:solidFill>
                <a:latin typeface="IBM Plex Mono"/>
                <a:ea typeface="IBM Plex Mono"/>
                <a:cs typeface="IBM Plex Mono"/>
                <a:sym typeface="IBM Plex Mono"/>
              </a:rPr>
              <a:t>ref</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7F007F"/>
                </a:solidFill>
                <a:latin typeface="IBM Plex Mono"/>
                <a:ea typeface="IBM Plex Mono"/>
                <a:cs typeface="IBM Plex Mono"/>
                <a:sym typeface="IBM Plex Mono"/>
              </a:rPr>
              <a:t>$ref</a:t>
            </a:r>
            <a:r>
              <a:rPr b="0" i="0" lang="en-GB" sz="700" u="none" cap="none" strike="noStrike">
                <a:solidFill>
                  <a:srgbClr val="000000"/>
                </a:solidFill>
                <a:latin typeface="IBM Plex Mono"/>
                <a:ea typeface="IBM Plex Mono"/>
                <a:cs typeface="IBM Plex Mono"/>
                <a:sym typeface="IBM Plex Mono"/>
              </a:rPr>
              <a:t>, </a:t>
            </a:r>
            <a:endParaRPr/>
          </a:p>
          <a:p>
            <a:pPr indent="0" lvl="0" marL="0" marR="0" rtl="0" algn="l">
              <a:lnSpc>
                <a:spcPct val="100000"/>
              </a:lnSpc>
              <a:spcBef>
                <a:spcPts val="0"/>
              </a:spcBef>
              <a:spcAft>
                <a:spcPts val="0"/>
              </a:spcAft>
              <a:buNone/>
            </a:pPr>
            <a:r>
              <a:rPr b="1" lang="en-GB" sz="700">
                <a:solidFill>
                  <a:srgbClr val="800555"/>
                </a:solidFill>
                <a:latin typeface="IBM Plex Mono"/>
                <a:ea typeface="IBM Plex Mono"/>
                <a:cs typeface="IBM Plex Mono"/>
                <a:sym typeface="IBM Plex Mono"/>
              </a:rPr>
              <a:t>        </a:t>
            </a:r>
            <a:r>
              <a:rPr b="1" i="0" lang="en-GB" sz="700" u="none" cap="none" strike="noStrike">
                <a:solidFill>
                  <a:srgbClr val="800555"/>
                </a:solidFill>
                <a:latin typeface="IBM Plex Mono"/>
                <a:ea typeface="IBM Plex Mono"/>
                <a:cs typeface="IBM Plex Mono"/>
                <a:sym typeface="IBM Plex Mono"/>
              </a:rPr>
              <a:t>type</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2A00FF"/>
                </a:solidFill>
                <a:latin typeface="IBM Plex Mono"/>
                <a:ea typeface="IBM Plex Mono"/>
                <a:cs typeface="IBM Plex Mono"/>
                <a:sym typeface="IBM Plex Mono"/>
              </a:rPr>
              <a:t>"CC"</a:t>
            </a:r>
            <a:r>
              <a:rPr b="0" i="0" lang="en-GB" sz="700" u="none" cap="none" strike="noStrike">
                <a:solidFill>
                  <a:srgbClr val="000000"/>
                </a:solidFill>
                <a:latin typeface="IBM Plex Mono"/>
                <a:ea typeface="IBM Plex Mono"/>
                <a:cs typeface="IBM Plex Mono"/>
                <a:sym typeface="IBM Plex Mono"/>
              </a:rPr>
              <a:t>, </a:t>
            </a:r>
            <a:endParaRPr/>
          </a:p>
          <a:p>
            <a:pPr indent="0" lvl="0" marL="0" marR="0" rtl="0" algn="l">
              <a:lnSpc>
                <a:spcPct val="100000"/>
              </a:lnSpc>
              <a:spcBef>
                <a:spcPts val="0"/>
              </a:spcBef>
              <a:spcAft>
                <a:spcPts val="0"/>
              </a:spcAft>
              <a:buNone/>
            </a:pPr>
            <a:r>
              <a:rPr lang="en-GB" sz="700">
                <a:solidFill>
                  <a:srgbClr val="7F0055"/>
                </a:solidFill>
                <a:latin typeface="IBM Plex Mono"/>
                <a:ea typeface="IBM Plex Mono"/>
                <a:cs typeface="IBM Plex Mono"/>
                <a:sym typeface="IBM Plex Mono"/>
              </a:rPr>
              <a:t>        </a:t>
            </a:r>
            <a:r>
              <a:rPr b="0" i="0" lang="en-GB" sz="700" u="none" cap="none" strike="noStrike">
                <a:solidFill>
                  <a:srgbClr val="7F0055"/>
                </a:solidFill>
                <a:latin typeface="IBM Plex Mono"/>
                <a:ea typeface="IBM Plex Mono"/>
                <a:cs typeface="IBM Plex Mono"/>
                <a:sym typeface="IBM Plex Mono"/>
              </a:rPr>
              <a:t>orderType</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2A00FF"/>
                </a:solidFill>
                <a:latin typeface="IBM Plex Mono"/>
                <a:ea typeface="IBM Plex Mono"/>
                <a:cs typeface="IBM Plex Mono"/>
                <a:sym typeface="IBM Plex Mono"/>
              </a:rPr>
              <a:t>"CC"</a:t>
            </a:r>
            <a:r>
              <a:rPr b="0" i="0" lang="en-GB" sz="700" u="none" cap="none" strike="noStrike">
                <a:solidFill>
                  <a:srgbClr val="000000"/>
                </a:solidFill>
                <a:latin typeface="IBM Plex Mono"/>
                <a:ea typeface="IBM Plex Mono"/>
                <a:cs typeface="IBM Plex Mono"/>
                <a:sym typeface="IBM Plex Mono"/>
              </a:rPr>
              <a:t>, </a:t>
            </a:r>
            <a:endParaRPr/>
          </a:p>
          <a:p>
            <a:pPr indent="0" lvl="0" marL="0" marR="0" rtl="0" algn="l">
              <a:lnSpc>
                <a:spcPct val="100000"/>
              </a:lnSpc>
              <a:spcBef>
                <a:spcPts val="0"/>
              </a:spcBef>
              <a:spcAft>
                <a:spcPts val="0"/>
              </a:spcAft>
              <a:buNone/>
            </a:pPr>
            <a:r>
              <a:rPr lang="en-GB" sz="700">
                <a:solidFill>
                  <a:srgbClr val="7F0055"/>
                </a:solidFill>
                <a:latin typeface="IBM Plex Mono"/>
                <a:ea typeface="IBM Plex Mono"/>
                <a:cs typeface="IBM Plex Mono"/>
                <a:sym typeface="IBM Plex Mono"/>
              </a:rPr>
              <a:t>        </a:t>
            </a:r>
            <a:r>
              <a:rPr b="0" i="0" lang="en-GB" sz="700" u="none" cap="none" strike="noStrike">
                <a:solidFill>
                  <a:srgbClr val="7F0055"/>
                </a:solidFill>
                <a:latin typeface="IBM Plex Mono"/>
                <a:ea typeface="IBM Plex Mono"/>
                <a:cs typeface="IBM Plex Mono"/>
                <a:sym typeface="IBM Plex Mono"/>
              </a:rPr>
              <a:t>retailerId</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0B050"/>
                </a:solidFill>
                <a:latin typeface="IBM Plex Mono"/>
                <a:ea typeface="IBM Plex Mono"/>
                <a:cs typeface="IBM Plex Mono"/>
                <a:sym typeface="IBM Plex Mono"/>
              </a:rPr>
              <a:t>1</a:t>
            </a:r>
            <a:r>
              <a:rPr b="0" i="0" lang="en-GB" sz="700" u="none" cap="none" strike="noStrike">
                <a:solidFill>
                  <a:srgbClr val="000000"/>
                </a:solidFill>
                <a:latin typeface="IBM Plex Mono"/>
                <a:ea typeface="IBM Plex Mono"/>
                <a:cs typeface="IBM Plex Mono"/>
                <a:sym typeface="IBM Plex Mono"/>
              </a:rPr>
              <a:t>, </a:t>
            </a:r>
            <a:endParaRPr/>
          </a:p>
          <a:p>
            <a:pPr indent="0" lvl="0" marL="0" marR="0" rtl="0" algn="l">
              <a:lnSpc>
                <a:spcPct val="100000"/>
              </a:lnSpc>
              <a:spcBef>
                <a:spcPts val="0"/>
              </a:spcBef>
              <a:spcAft>
                <a:spcPts val="0"/>
              </a:spcAft>
              <a:buNone/>
            </a:pPr>
            <a:r>
              <a:rPr lang="en-GB" sz="700">
                <a:solidFill>
                  <a:srgbClr val="7F0055"/>
                </a:solidFill>
                <a:latin typeface="IBM Plex Mono"/>
                <a:ea typeface="IBM Plex Mono"/>
                <a:cs typeface="IBM Plex Mono"/>
                <a:sym typeface="IBM Plex Mono"/>
              </a:rPr>
              <a:t>        </a:t>
            </a:r>
            <a:r>
              <a:rPr b="0" i="0" lang="en-GB" sz="700" u="none" cap="none" strike="noStrike">
                <a:solidFill>
                  <a:srgbClr val="7F0055"/>
                </a:solidFill>
                <a:latin typeface="IBM Plex Mono"/>
                <a:ea typeface="IBM Plex Mono"/>
                <a:cs typeface="IBM Plex Mono"/>
                <a:sym typeface="IBM Plex Mono"/>
              </a:rPr>
              <a:t>locationRef</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2A00FF"/>
                </a:solidFill>
                <a:latin typeface="IBM Plex Mono"/>
                <a:ea typeface="IBM Plex Mono"/>
                <a:cs typeface="IBM Plex Mono"/>
                <a:sym typeface="IBM Plex Mono"/>
              </a:rPr>
              <a:t>"Store1"</a:t>
            </a: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700">
                <a:solidFill>
                  <a:srgbClr val="7F0055"/>
                </a:solidFill>
                <a:latin typeface="IBM Plex Mono"/>
                <a:ea typeface="IBM Plex Mono"/>
                <a:cs typeface="IBM Plex Mono"/>
                <a:sym typeface="IBM Plex Mono"/>
              </a:rPr>
              <a:t>        </a:t>
            </a:r>
            <a:r>
              <a:rPr b="0" i="0" lang="en-GB" sz="700" u="none" cap="none" strike="noStrike">
                <a:solidFill>
                  <a:srgbClr val="7F0055"/>
                </a:solidFill>
                <a:latin typeface="IBM Plex Mono"/>
                <a:ea typeface="IBM Plex Mono"/>
                <a:cs typeface="IBM Plex Mono"/>
                <a:sym typeface="IBM Plex Mono"/>
              </a:rPr>
              <a:t>products</a:t>
            </a:r>
            <a:r>
              <a:rPr b="0" i="0" lang="en-GB" sz="700" u="none" cap="none" strike="noStrike">
                <a:solidFill>
                  <a:srgbClr val="000000"/>
                </a:solidFill>
                <a:latin typeface="IBM Plex Mono"/>
                <a:ea typeface="IBM Plex Mono"/>
                <a:cs typeface="IBM Plex Mono"/>
                <a:sym typeface="IBM Plex Mono"/>
              </a:rPr>
              <a:t>: {</a:t>
            </a:r>
            <a:endParaRPr/>
          </a:p>
          <a:p>
            <a:pPr indent="0" lvl="0" marL="0" marR="0" rtl="0" algn="l">
              <a:lnSpc>
                <a:spcPct val="100000"/>
              </a:lnSpc>
              <a:spcBef>
                <a:spcPts val="0"/>
              </a:spcBef>
              <a:spcAft>
                <a:spcPts val="0"/>
              </a:spcAft>
              <a:buNone/>
            </a:pPr>
            <a:r>
              <a:rPr lang="en-GB" sz="700">
                <a:solidFill>
                  <a:srgbClr val="7F0055"/>
                </a:solidFill>
                <a:latin typeface="IBM Plex Mono"/>
                <a:ea typeface="IBM Plex Mono"/>
                <a:cs typeface="IBM Plex Mono"/>
                <a:sym typeface="IBM Plex Mono"/>
              </a:rPr>
              <a:t>            </a:t>
            </a:r>
            <a:r>
              <a:rPr b="0" i="0" lang="en-GB" sz="700" u="none" cap="none" strike="noStrike">
                <a:solidFill>
                  <a:srgbClr val="7F0055"/>
                </a:solidFill>
                <a:latin typeface="IBM Plex Mono"/>
                <a:ea typeface="IBM Plex Mono"/>
                <a:cs typeface="IBM Plex Mono"/>
                <a:sym typeface="IBM Plex Mono"/>
              </a:rPr>
              <a:t>requestedQuantity</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0B050"/>
                </a:solidFill>
                <a:latin typeface="IBM Plex Mono"/>
                <a:ea typeface="IBM Plex Mono"/>
                <a:cs typeface="IBM Plex Mono"/>
                <a:sym typeface="IBM Plex Mono"/>
              </a:rPr>
              <a:t>1</a:t>
            </a:r>
            <a:r>
              <a:rPr b="0" i="0" lang="en-GB" sz="700" u="none" cap="none" strike="noStrike">
                <a:solidFill>
                  <a:srgbClr val="000000"/>
                </a:solidFill>
                <a:latin typeface="IBM Plex Mono"/>
                <a:ea typeface="IBM Plex Mono"/>
                <a:cs typeface="IBM Plex Mono"/>
                <a:sym typeface="IBM Plex Mono"/>
              </a:rPr>
              <a:t>, </a:t>
            </a:r>
            <a:endParaRPr/>
          </a:p>
          <a:p>
            <a:pPr indent="0" lvl="0" marL="0" marR="0" rtl="0" algn="l">
              <a:lnSpc>
                <a:spcPct val="100000"/>
              </a:lnSpc>
              <a:spcBef>
                <a:spcPts val="0"/>
              </a:spcBef>
              <a:spcAft>
                <a:spcPts val="0"/>
              </a:spcAft>
              <a:buNone/>
            </a:pPr>
            <a:r>
              <a:rPr lang="en-GB" sz="700">
                <a:solidFill>
                  <a:srgbClr val="7F0055"/>
                </a:solidFill>
                <a:latin typeface="IBM Plex Mono"/>
                <a:ea typeface="IBM Plex Mono"/>
                <a:cs typeface="IBM Plex Mono"/>
                <a:sym typeface="IBM Plex Mono"/>
              </a:rPr>
              <a:t>            </a:t>
            </a:r>
            <a:r>
              <a:rPr b="0" i="0" lang="en-GB" sz="700" u="none" cap="none" strike="noStrike">
                <a:solidFill>
                  <a:srgbClr val="7F0055"/>
                </a:solidFill>
                <a:latin typeface="IBM Plex Mono"/>
                <a:ea typeface="IBM Plex Mono"/>
                <a:cs typeface="IBM Plex Mono"/>
                <a:sym typeface="IBM Plex Mono"/>
              </a:rPr>
              <a:t>productRef</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2A00FF"/>
                </a:solidFill>
                <a:latin typeface="IBM Plex Mono"/>
                <a:ea typeface="IBM Plex Mono"/>
                <a:cs typeface="IBM Plex Mono"/>
                <a:sym typeface="IBM Plex Mono"/>
              </a:rPr>
              <a:t>"ItemA"</a:t>
            </a:r>
            <a:endParaRPr b="0" i="0" sz="7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lang="en-GB" sz="700">
                <a:solidFill>
                  <a:srgbClr val="7F0055"/>
                </a:solidFill>
                <a:latin typeface="IBM Plex Mono"/>
                <a:ea typeface="IBM Plex Mono"/>
                <a:cs typeface="IBM Plex Mono"/>
                <a:sym typeface="IBM Plex Mono"/>
              </a:rPr>
              <a:t>        </a:t>
            </a: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700">
                <a:solidFill>
                  <a:srgbClr val="7F0055"/>
                </a:solidFill>
                <a:latin typeface="IBM Plex Mono"/>
                <a:ea typeface="IBM Plex Mono"/>
                <a:cs typeface="IBM Plex Mono"/>
                <a:sym typeface="IBM Plex Mono"/>
              </a:rPr>
              <a:t>    </a:t>
            </a:r>
            <a:r>
              <a:rPr b="0" i="0" lang="en-GB" sz="700" u="none" cap="none" strike="noStrike">
                <a:solidFill>
                  <a:srgbClr val="000000"/>
                </a:solidFill>
                <a:latin typeface="IBM Plex Mono"/>
                <a:ea typeface="IBM Plex Mono"/>
                <a:cs typeface="IBM Plex Mono"/>
                <a:sym typeface="IBM Plex Mono"/>
              </a:rPr>
              <a:t>}, </a:t>
            </a:r>
            <a:endParaRPr b="0" i="0" sz="7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b="1" lang="en-GB" sz="700">
                <a:solidFill>
                  <a:srgbClr val="7F0055"/>
                </a:solidFill>
                <a:latin typeface="IBM Plex Mono"/>
                <a:ea typeface="IBM Plex Mono"/>
                <a:cs typeface="IBM Plex Mono"/>
                <a:sym typeface="IBM Plex Mono"/>
              </a:rPr>
              <a:t>    </a:t>
            </a:r>
            <a:r>
              <a:rPr i="0" lang="en-GB" sz="700" u="none" cap="none" strike="noStrike">
                <a:solidFill>
                  <a:srgbClr val="7F0055"/>
                </a:solidFill>
                <a:latin typeface="IBM Plex Mono"/>
                <a:ea typeface="IBM Plex Mono"/>
                <a:cs typeface="IBM Plex Mono"/>
                <a:sym typeface="IBM Plex Mono"/>
              </a:rPr>
              <a:t>executionMode</a:t>
            </a:r>
            <a:r>
              <a:rPr i="0" lang="en-GB" sz="700" u="none" cap="none" strike="noStrike">
                <a:solidFill>
                  <a:srgbClr val="000000"/>
                </a:solidFill>
                <a:latin typeface="IBM Plex Mono"/>
                <a:ea typeface="IBM Plex Mono"/>
                <a:cs typeface="IBM Plex Mono"/>
                <a:sym typeface="IBM Plex Mono"/>
              </a:rPr>
              <a:t>: </a:t>
            </a:r>
            <a:r>
              <a:rPr b="1" i="0" lang="en-GB" sz="700" u="none" cap="none" strike="noStrike">
                <a:solidFill>
                  <a:srgbClr val="008080"/>
                </a:solidFill>
                <a:latin typeface="IBM Plex Mono"/>
                <a:ea typeface="IBM Plex Mono"/>
                <a:cs typeface="IBM Plex Mono"/>
                <a:sym typeface="IBM Plex Mono"/>
              </a:rPr>
              <a:t>AWAIT_ORCHESTRATION</a:t>
            </a:r>
            <a:endParaRPr b="1" i="0" sz="700" u="none" cap="none" strike="noStrike">
              <a:solidFill>
                <a:srgbClr val="00808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b="0" i="0" lang="en-GB" sz="700" u="none" cap="none" strike="noStrike">
                <a:solidFill>
                  <a:srgbClr val="000000"/>
                </a:solidFill>
                <a:latin typeface="IBM Plex Mono"/>
                <a:ea typeface="IBM Plex Mono"/>
                <a:cs typeface="IBM Plex Mono"/>
                <a:sym typeface="IBM Plex Mono"/>
              </a:rPr>
              <a:t>) {</a:t>
            </a:r>
            <a:endParaRPr b="0" i="0" sz="7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lang="en-GB" sz="700">
                <a:solidFill>
                  <a:srgbClr val="7F0055"/>
                </a:solidFill>
                <a:latin typeface="IBM Plex Mono"/>
                <a:ea typeface="IBM Plex Mono"/>
                <a:cs typeface="IBM Plex Mono"/>
                <a:sym typeface="IBM Plex Mono"/>
              </a:rPr>
              <a:t>    </a:t>
            </a:r>
            <a:r>
              <a:rPr b="0" i="0" lang="en-GB" sz="700" u="none" cap="none" strike="noStrike">
                <a:solidFill>
                  <a:srgbClr val="7F0055"/>
                </a:solidFill>
                <a:latin typeface="IBM Plex Mono"/>
                <a:ea typeface="IBM Plex Mono"/>
                <a:cs typeface="IBM Plex Mono"/>
                <a:sym typeface="IBM Plex Mono"/>
              </a:rPr>
              <a:t>plans</a:t>
            </a:r>
            <a:r>
              <a:rPr b="0" i="0" lang="en-GB" sz="700" u="none" cap="none" strike="noStrike">
                <a:solidFill>
                  <a:srgbClr val="000000"/>
                </a:solidFill>
                <a:latin typeface="IBM Plex Mono"/>
                <a:ea typeface="IBM Plex Mono"/>
                <a:cs typeface="IBM Plex Mono"/>
                <a:sym typeface="IBM Plex Mono"/>
              </a:rPr>
              <a:t> {</a:t>
            </a:r>
            <a:endParaRPr/>
          </a:p>
          <a:p>
            <a:pPr indent="0" lvl="0" marL="0" marR="0" rtl="0" algn="l">
              <a:lnSpc>
                <a:spcPct val="100000"/>
              </a:lnSpc>
              <a:spcBef>
                <a:spcPts val="0"/>
              </a:spcBef>
              <a:spcAft>
                <a:spcPts val="0"/>
              </a:spcAft>
              <a:buNone/>
            </a:pPr>
            <a:r>
              <a:rPr lang="en-GB" sz="700">
                <a:solidFill>
                  <a:srgbClr val="7F0055"/>
                </a:solidFill>
                <a:latin typeface="IBM Plex Mono"/>
                <a:ea typeface="IBM Plex Mono"/>
                <a:cs typeface="IBM Plex Mono"/>
                <a:sym typeface="IBM Plex Mono"/>
              </a:rPr>
              <a:t>        planEdge:</a:t>
            </a:r>
            <a:r>
              <a:rPr b="0" i="0" lang="en-GB" sz="700" u="none" cap="none" strike="noStrike">
                <a:solidFill>
                  <a:srgbClr val="7F0055"/>
                </a:solidFill>
                <a:latin typeface="IBM Plex Mono"/>
                <a:ea typeface="IBM Plex Mono"/>
                <a:cs typeface="IBM Plex Mono"/>
                <a:sym typeface="IBM Plex Mono"/>
              </a:rPr>
              <a:t>edges</a:t>
            </a:r>
            <a:r>
              <a:rPr b="0" i="0" lang="en-GB" sz="700" u="none" cap="none" strike="noStrike">
                <a:solidFill>
                  <a:srgbClr val="000000"/>
                </a:solidFill>
                <a:latin typeface="IBM Plex Mono"/>
                <a:ea typeface="IBM Plex Mono"/>
                <a:cs typeface="IBM Plex Mono"/>
                <a:sym typeface="IBM Plex Mono"/>
              </a:rPr>
              <a:t> {</a:t>
            </a:r>
            <a:endParaRPr/>
          </a:p>
          <a:p>
            <a:pPr indent="0" lvl="0" marL="0" marR="0" rtl="0" algn="l">
              <a:lnSpc>
                <a:spcPct val="100000"/>
              </a:lnSpc>
              <a:spcBef>
                <a:spcPts val="0"/>
              </a:spcBef>
              <a:spcAft>
                <a:spcPts val="0"/>
              </a:spcAft>
              <a:buNone/>
            </a:pPr>
            <a:r>
              <a:rPr lang="en-GB" sz="700">
                <a:solidFill>
                  <a:srgbClr val="7F0055"/>
                </a:solidFill>
                <a:latin typeface="IBM Plex Mono"/>
                <a:ea typeface="IBM Plex Mono"/>
                <a:cs typeface="IBM Plex Mono"/>
                <a:sym typeface="IBM Plex Mono"/>
              </a:rPr>
              <a:t>            plan:</a:t>
            </a:r>
            <a:r>
              <a:rPr b="0" i="0" lang="en-GB" sz="700" u="none" cap="none" strike="noStrike">
                <a:solidFill>
                  <a:srgbClr val="7F0055"/>
                </a:solidFill>
                <a:latin typeface="IBM Plex Mono"/>
                <a:ea typeface="IBM Plex Mono"/>
                <a:cs typeface="IBM Plex Mono"/>
                <a:sym typeface="IBM Plex Mono"/>
              </a:rPr>
              <a:t>node</a:t>
            </a:r>
            <a:r>
              <a:rPr b="0" i="0" lang="en-GB" sz="700" u="none" cap="none" strike="noStrike">
                <a:solidFill>
                  <a:srgbClr val="000000"/>
                </a:solidFill>
                <a:latin typeface="IBM Plex Mono"/>
                <a:ea typeface="IBM Plex Mono"/>
                <a:cs typeface="IBM Plex Mono"/>
                <a:sym typeface="IBM Plex Mono"/>
              </a:rPr>
              <a:t> {</a:t>
            </a:r>
            <a:endParaRPr b="0" i="0" sz="7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lang="en-GB" sz="700">
                <a:solidFill>
                  <a:srgbClr val="7F0055"/>
                </a:solidFill>
                <a:latin typeface="IBM Plex Mono"/>
                <a:ea typeface="IBM Plex Mono"/>
                <a:cs typeface="IBM Plex Mono"/>
                <a:sym typeface="IBM Plex Mono"/>
              </a:rPr>
              <a:t>                </a:t>
            </a:r>
            <a:r>
              <a:rPr b="0" i="0" lang="en-GB" sz="700" u="none" cap="none" strike="noStrike">
                <a:solidFill>
                  <a:srgbClr val="7F0055"/>
                </a:solidFill>
                <a:latin typeface="IBM Plex Mono"/>
                <a:ea typeface="IBM Plex Mono"/>
                <a:cs typeface="IBM Plex Mono"/>
                <a:sym typeface="IBM Plex Mono"/>
              </a:rPr>
              <a:t>status</a:t>
            </a:r>
            <a:endParaRPr b="0" i="0" sz="7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lang="en-GB" sz="700">
                <a:solidFill>
                  <a:srgbClr val="7F0055"/>
                </a:solidFill>
                <a:latin typeface="IBM Plex Mono"/>
                <a:ea typeface="IBM Plex Mono"/>
                <a:cs typeface="IBM Plex Mono"/>
                <a:sym typeface="IBM Plex Mono"/>
              </a:rPr>
              <a:t>                </a:t>
            </a:r>
            <a:r>
              <a:rPr b="0" i="0" lang="en-GB" sz="700" u="none" cap="none" strike="noStrike">
                <a:solidFill>
                  <a:srgbClr val="7F0055"/>
                </a:solidFill>
                <a:latin typeface="IBM Plex Mono"/>
                <a:ea typeface="IBM Plex Mono"/>
                <a:cs typeface="IBM Plex Mono"/>
                <a:sym typeface="IBM Plex Mono"/>
              </a:rPr>
              <a:t>eta</a:t>
            </a:r>
            <a:endParaRPr b="0" i="0" sz="7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lang="en-GB" sz="700">
                <a:solidFill>
                  <a:srgbClr val="7F0055"/>
                </a:solidFill>
                <a:latin typeface="IBM Plex Mono"/>
                <a:ea typeface="IBM Plex Mono"/>
                <a:cs typeface="IBM Plex Mono"/>
                <a:sym typeface="IBM Plex Mono"/>
              </a:rPr>
              <a:t>                </a:t>
            </a:r>
            <a:r>
              <a:rPr b="1" i="0" lang="en-GB" sz="700" u="none" cap="none" strike="noStrike">
                <a:solidFill>
                  <a:srgbClr val="800555"/>
                </a:solidFill>
                <a:latin typeface="IBM Plex Mono"/>
                <a:ea typeface="IBM Plex Mono"/>
                <a:cs typeface="IBM Plex Mono"/>
                <a:sym typeface="IBM Plex Mono"/>
              </a:rPr>
              <a:t>type</a:t>
            </a:r>
            <a:endParaRPr b="0" i="0" sz="7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lang="en-GB" sz="700">
                <a:solidFill>
                  <a:srgbClr val="7F0055"/>
                </a:solidFill>
                <a:latin typeface="IBM Plex Mono"/>
                <a:ea typeface="IBM Plex Mono"/>
                <a:cs typeface="IBM Plex Mono"/>
                <a:sym typeface="IBM Plex Mono"/>
              </a:rPr>
              <a:t>                </a:t>
            </a:r>
            <a:r>
              <a:rPr b="0" i="0" lang="en-GB" sz="700" u="none" cap="none" strike="noStrike">
                <a:solidFill>
                  <a:srgbClr val="7F0055"/>
                </a:solidFill>
                <a:latin typeface="IBM Plex Mono"/>
                <a:ea typeface="IBM Plex Mono"/>
                <a:cs typeface="IBM Plex Mono"/>
                <a:sym typeface="IBM Plex Mono"/>
              </a:rPr>
              <a:t>fulfilments</a:t>
            </a:r>
            <a:r>
              <a:rPr b="0" i="0" lang="en-GB" sz="700" u="none" cap="none" strike="noStrike">
                <a:solidFill>
                  <a:srgbClr val="000000"/>
                </a:solidFill>
                <a:latin typeface="IBM Plex Mono"/>
                <a:ea typeface="IBM Plex Mono"/>
                <a:cs typeface="IBM Plex Mono"/>
                <a:sym typeface="IBM Plex Mono"/>
              </a:rPr>
              <a:t> {</a:t>
            </a:r>
            <a:endParaRPr/>
          </a:p>
          <a:p>
            <a:pPr indent="0" lvl="0" marL="0" marR="0" rtl="0" algn="l">
              <a:lnSpc>
                <a:spcPct val="100000"/>
              </a:lnSpc>
              <a:spcBef>
                <a:spcPts val="0"/>
              </a:spcBef>
              <a:spcAft>
                <a:spcPts val="0"/>
              </a:spcAft>
              <a:buNone/>
            </a:pPr>
            <a:r>
              <a:rPr lang="en-GB" sz="700">
                <a:solidFill>
                  <a:srgbClr val="7F0055"/>
                </a:solidFill>
                <a:latin typeface="IBM Plex Mono"/>
                <a:ea typeface="IBM Plex Mono"/>
                <a:cs typeface="IBM Plex Mono"/>
                <a:sym typeface="IBM Plex Mono"/>
              </a:rPr>
              <a:t>                    </a:t>
            </a:r>
            <a:r>
              <a:rPr b="0" i="0" lang="en-GB" sz="700" u="none" cap="none" strike="noStrike">
                <a:solidFill>
                  <a:srgbClr val="7F0055"/>
                </a:solidFill>
                <a:latin typeface="IBM Plex Mono"/>
                <a:ea typeface="IBM Plex Mono"/>
                <a:cs typeface="IBM Plex Mono"/>
                <a:sym typeface="IBM Plex Mono"/>
              </a:rPr>
              <a:t>fulfilmentType</a:t>
            </a:r>
            <a:endParaRPr b="0" i="0" sz="7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lang="en-GB" sz="700">
                <a:solidFill>
                  <a:srgbClr val="7F0055"/>
                </a:solidFill>
                <a:latin typeface="IBM Plex Mono"/>
                <a:ea typeface="IBM Plex Mono"/>
                <a:cs typeface="IBM Plex Mono"/>
                <a:sym typeface="IBM Plex Mono"/>
              </a:rPr>
              <a:t>                    </a:t>
            </a:r>
            <a:r>
              <a:rPr b="0" i="0" lang="en-GB" sz="700" u="none" cap="none" strike="noStrike">
                <a:solidFill>
                  <a:srgbClr val="7F0055"/>
                </a:solidFill>
                <a:latin typeface="IBM Plex Mono"/>
                <a:ea typeface="IBM Plex Mono"/>
                <a:cs typeface="IBM Plex Mono"/>
                <a:sym typeface="IBM Plex Mono"/>
              </a:rPr>
              <a:t>locationRef</a:t>
            </a:r>
            <a:endParaRPr b="0" i="0" sz="700" u="none" cap="none" strike="noStrike">
              <a:solidFill>
                <a:srgbClr val="7F0055"/>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lang="en-GB" sz="700">
                <a:solidFill>
                  <a:srgbClr val="7F0055"/>
                </a:solidFill>
                <a:latin typeface="IBM Plex Mono"/>
                <a:ea typeface="IBM Plex Mono"/>
                <a:cs typeface="IBM Plex Mono"/>
                <a:sym typeface="IBM Plex Mono"/>
              </a:rPr>
              <a:t>                    </a:t>
            </a:r>
            <a:r>
              <a:rPr b="0" i="0" lang="en-GB" sz="700" u="none" cap="none" strike="noStrike">
                <a:solidFill>
                  <a:srgbClr val="7F0055"/>
                </a:solidFill>
                <a:latin typeface="IBM Plex Mono"/>
                <a:ea typeface="IBM Plex Mono"/>
                <a:cs typeface="IBM Plex Mono"/>
                <a:sym typeface="IBM Plex Mono"/>
              </a:rPr>
              <a:t>eta</a:t>
            </a:r>
            <a:endParaRPr b="0" i="0" sz="7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lang="en-GB" sz="700">
                <a:solidFill>
                  <a:srgbClr val="7F0055"/>
                </a:solidFill>
                <a:latin typeface="IBM Plex Mono"/>
                <a:ea typeface="IBM Plex Mono"/>
                <a:cs typeface="IBM Plex Mono"/>
                <a:sym typeface="IBM Plex Mono"/>
              </a:rPr>
              <a:t>                    </a:t>
            </a:r>
            <a:r>
              <a:rPr b="0" i="0" lang="en-GB" sz="700" u="none" cap="none" strike="noStrike">
                <a:solidFill>
                  <a:srgbClr val="7F0055"/>
                </a:solidFill>
                <a:latin typeface="IBM Plex Mono"/>
                <a:ea typeface="IBM Plex Mono"/>
                <a:cs typeface="IBM Plex Mono"/>
                <a:sym typeface="IBM Plex Mono"/>
              </a:rPr>
              <a:t>items</a:t>
            </a:r>
            <a:r>
              <a:rPr b="0" i="0" lang="en-GB" sz="700" u="none" cap="none" strike="noStrike">
                <a:solidFill>
                  <a:srgbClr val="000000"/>
                </a:solidFill>
                <a:latin typeface="IBM Plex Mono"/>
                <a:ea typeface="IBM Plex Mono"/>
                <a:cs typeface="IBM Plex Mono"/>
                <a:sym typeface="IBM Plex Mono"/>
              </a:rPr>
              <a:t> {</a:t>
            </a:r>
            <a:endParaRPr/>
          </a:p>
          <a:p>
            <a:pPr indent="0" lvl="0" marL="0" marR="0" rtl="0" algn="l">
              <a:lnSpc>
                <a:spcPct val="100000"/>
              </a:lnSpc>
              <a:spcBef>
                <a:spcPts val="0"/>
              </a:spcBef>
              <a:spcAft>
                <a:spcPts val="0"/>
              </a:spcAft>
              <a:buNone/>
            </a:pPr>
            <a:r>
              <a:rPr lang="en-GB" sz="700">
                <a:solidFill>
                  <a:srgbClr val="7F0055"/>
                </a:solidFill>
                <a:latin typeface="IBM Plex Mono"/>
                <a:ea typeface="IBM Plex Mono"/>
                <a:cs typeface="IBM Plex Mono"/>
                <a:sym typeface="IBM Plex Mono"/>
              </a:rPr>
              <a:t>                        </a:t>
            </a:r>
            <a:r>
              <a:rPr b="0" i="0" lang="en-GB" sz="700" u="none" cap="none" strike="noStrike">
                <a:solidFill>
                  <a:srgbClr val="7F0055"/>
                </a:solidFill>
                <a:latin typeface="IBM Plex Mono"/>
                <a:ea typeface="IBM Plex Mono"/>
                <a:cs typeface="IBM Plex Mono"/>
                <a:sym typeface="IBM Plex Mono"/>
              </a:rPr>
              <a:t>productRef</a:t>
            </a:r>
            <a:endParaRPr b="0" i="0" sz="7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lang="en-GB" sz="700">
                <a:solidFill>
                  <a:srgbClr val="7F0055"/>
                </a:solidFill>
                <a:latin typeface="IBM Plex Mono"/>
                <a:ea typeface="IBM Plex Mono"/>
                <a:cs typeface="IBM Plex Mono"/>
                <a:sym typeface="IBM Plex Mono"/>
              </a:rPr>
              <a:t>                        </a:t>
            </a:r>
            <a:r>
              <a:rPr b="0" i="0" lang="en-GB" sz="700" u="none" cap="none" strike="noStrike">
                <a:solidFill>
                  <a:srgbClr val="7F0055"/>
                </a:solidFill>
                <a:latin typeface="IBM Plex Mono"/>
                <a:ea typeface="IBM Plex Mono"/>
                <a:cs typeface="IBM Plex Mono"/>
                <a:sym typeface="IBM Plex Mono"/>
              </a:rPr>
              <a:t>availableQuantity</a:t>
            </a:r>
            <a:endParaRPr b="0" i="0" sz="7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lang="en-GB" sz="700">
                <a:solidFill>
                  <a:srgbClr val="7F0055"/>
                </a:solidFill>
                <a:latin typeface="IBM Plex Mono"/>
                <a:ea typeface="IBM Plex Mono"/>
                <a:cs typeface="IBM Plex Mono"/>
                <a:sym typeface="IBM Plex Mono"/>
              </a:rPr>
              <a:t>                        </a:t>
            </a:r>
            <a:r>
              <a:rPr b="0" i="0" lang="en-GB" sz="700" u="none" cap="none" strike="noStrike">
                <a:solidFill>
                  <a:srgbClr val="7F0055"/>
                </a:solidFill>
                <a:latin typeface="IBM Plex Mono"/>
                <a:ea typeface="IBM Plex Mono"/>
                <a:cs typeface="IBM Plex Mono"/>
                <a:sym typeface="IBM Plex Mono"/>
              </a:rPr>
              <a:t>requestedQuantity</a:t>
            </a:r>
            <a:endParaRPr b="0" i="0" sz="7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lang="en-GB" sz="700">
                <a:solidFill>
                  <a:srgbClr val="7F0055"/>
                </a:solidFill>
                <a:latin typeface="IBM Plex Mono"/>
                <a:ea typeface="IBM Plex Mono"/>
                <a:cs typeface="IBM Plex Mono"/>
                <a:sym typeface="IBM Plex Mono"/>
              </a:rPr>
              <a:t>                    </a:t>
            </a:r>
            <a:r>
              <a:rPr b="0" i="0" lang="en-GB" sz="700" u="none" cap="none" strike="noStrike">
                <a:solidFill>
                  <a:srgbClr val="000000"/>
                </a:solidFill>
                <a:latin typeface="IBM Plex Mono"/>
                <a:ea typeface="IBM Plex Mono"/>
                <a:cs typeface="IBM Plex Mono"/>
                <a:sym typeface="IBM Plex Mono"/>
              </a:rPr>
              <a:t>}</a:t>
            </a:r>
            <a:endParaRPr b="0" i="0" sz="7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lang="en-GB" sz="700">
                <a:solidFill>
                  <a:srgbClr val="7F0055"/>
                </a:solidFill>
                <a:latin typeface="IBM Plex Mono"/>
                <a:ea typeface="IBM Plex Mono"/>
                <a:cs typeface="IBM Plex Mono"/>
                <a:sym typeface="IBM Plex Mono"/>
              </a:rPr>
              <a:t>                </a:t>
            </a:r>
            <a:r>
              <a:rPr b="0" i="0" lang="en-GB" sz="700" u="none" cap="none" strike="noStrike">
                <a:solidFill>
                  <a:srgbClr val="000000"/>
                </a:solidFill>
                <a:latin typeface="IBM Plex Mono"/>
                <a:ea typeface="IBM Plex Mono"/>
                <a:cs typeface="IBM Plex Mono"/>
                <a:sym typeface="IBM Plex Mono"/>
              </a:rPr>
              <a:t>}</a:t>
            </a:r>
            <a:endParaRPr b="0" i="0" sz="7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lang="en-GB" sz="700">
                <a:solidFill>
                  <a:srgbClr val="7F0055"/>
                </a:solidFill>
                <a:latin typeface="IBM Plex Mono"/>
                <a:ea typeface="IBM Plex Mono"/>
                <a:cs typeface="IBM Plex Mono"/>
                <a:sym typeface="IBM Plex Mono"/>
              </a:rPr>
              <a:t>            </a:t>
            </a:r>
            <a:r>
              <a:rPr b="0" i="0" lang="en-GB" sz="700" u="none" cap="none" strike="noStrike">
                <a:solidFill>
                  <a:srgbClr val="000000"/>
                </a:solidFill>
                <a:latin typeface="IBM Plex Mono"/>
                <a:ea typeface="IBM Plex Mono"/>
                <a:cs typeface="IBM Plex Mono"/>
                <a:sym typeface="IBM Plex Mono"/>
              </a:rPr>
              <a:t>}</a:t>
            </a:r>
            <a:endParaRPr b="0" i="0" sz="7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lang="en-GB" sz="700">
                <a:solidFill>
                  <a:srgbClr val="7F0055"/>
                </a:solidFill>
                <a:latin typeface="IBM Plex Mono"/>
                <a:ea typeface="IBM Plex Mono"/>
                <a:cs typeface="IBM Plex Mono"/>
                <a:sym typeface="IBM Plex Mono"/>
              </a:rPr>
              <a:t>        </a:t>
            </a:r>
            <a:r>
              <a:rPr b="0" i="0" lang="en-GB" sz="700" u="none" cap="none" strike="noStrike">
                <a:solidFill>
                  <a:srgbClr val="000000"/>
                </a:solidFill>
                <a:latin typeface="IBM Plex Mono"/>
                <a:ea typeface="IBM Plex Mono"/>
                <a:cs typeface="IBM Plex Mono"/>
                <a:sym typeface="IBM Plex Mono"/>
              </a:rPr>
              <a:t>}</a:t>
            </a:r>
            <a:endParaRPr b="0" i="0" sz="7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lang="en-GB" sz="700">
                <a:solidFill>
                  <a:srgbClr val="7F0055"/>
                </a:solidFill>
                <a:latin typeface="IBM Plex Mono"/>
                <a:ea typeface="IBM Plex Mono"/>
                <a:cs typeface="IBM Plex Mono"/>
                <a:sym typeface="IBM Plex Mono"/>
              </a:rPr>
              <a:t>    </a:t>
            </a:r>
            <a:r>
              <a:rPr b="0" i="0" lang="en-GB" sz="700" u="none" cap="none" strike="noStrike">
                <a:solidFill>
                  <a:srgbClr val="000000"/>
                </a:solidFill>
                <a:latin typeface="IBM Plex Mono"/>
                <a:ea typeface="IBM Plex Mono"/>
                <a:cs typeface="IBM Plex Mono"/>
                <a:sym typeface="IBM Plex Mono"/>
              </a:rPr>
              <a:t>}</a:t>
            </a:r>
            <a:endParaRPr b="0" i="0" sz="7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b="0" i="0" lang="en-GB" sz="700" u="none" cap="none" strike="noStrike">
                <a:solidFill>
                  <a:srgbClr val="000000"/>
                </a:solidFill>
                <a:latin typeface="IBM Plex Mono"/>
                <a:ea typeface="IBM Plex Mono"/>
                <a:cs typeface="IBM Plex Mono"/>
                <a:sym typeface="IBM Plex Mono"/>
              </a:rPr>
              <a:t>}</a:t>
            </a:r>
            <a:endParaRPr/>
          </a:p>
        </p:txBody>
      </p:sp>
      <p:sp>
        <p:nvSpPr>
          <p:cNvPr id="1181" name="Google Shape;1181;p113"/>
          <p:cNvSpPr txBox="1"/>
          <p:nvPr/>
        </p:nvSpPr>
        <p:spPr>
          <a:xfrm>
            <a:off x="3867892" y="1075207"/>
            <a:ext cx="4572000" cy="40788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700">
                <a:solidFill>
                  <a:srgbClr val="7F0055"/>
                </a:solidFill>
                <a:latin typeface="IBM Plex Mono"/>
                <a:ea typeface="IBM Plex Mono"/>
                <a:cs typeface="IBM Plex Mono"/>
                <a:sym typeface="IBM Plex Mono"/>
              </a:rPr>
              <a:t>    </a:t>
            </a:r>
            <a:r>
              <a:rPr b="0" i="0" lang="en-GB" sz="700" u="none" cap="none" strike="noStrike">
                <a:solidFill>
                  <a:srgbClr val="A31515"/>
                </a:solidFill>
                <a:latin typeface="IBM Plex Mono"/>
                <a:ea typeface="IBM Plex Mono"/>
                <a:cs typeface="IBM Plex Mono"/>
                <a:sym typeface="IBM Plex Mono"/>
              </a:rPr>
              <a:t>"data"</a:t>
            </a:r>
            <a:r>
              <a:rPr b="0" i="0" lang="en-GB" sz="700" u="none" cap="none" strike="noStrike">
                <a:solidFill>
                  <a:srgbClr val="000000"/>
                </a:solidFill>
                <a:latin typeface="IBM Plex Mono"/>
                <a:ea typeface="IBM Plex Mono"/>
                <a:cs typeface="IBM Plex Mono"/>
                <a:sym typeface="IBM Plex Mono"/>
              </a:rPr>
              <a:t>: {</a:t>
            </a:r>
            <a:endParaRPr/>
          </a:p>
          <a:p>
            <a:pPr indent="0" lvl="0" marL="0" marR="0" rtl="0" algn="l">
              <a:lnSpc>
                <a:spcPct val="100000"/>
              </a:lnSpc>
              <a:spcBef>
                <a:spcPts val="0"/>
              </a:spcBef>
              <a:spcAft>
                <a:spcPts val="0"/>
              </a:spcAft>
              <a:buNone/>
            </a:pPr>
            <a:r>
              <a:rPr lang="en-GB" sz="700">
                <a:solidFill>
                  <a:srgbClr val="7F0055"/>
                </a:solidFill>
                <a:latin typeface="IBM Plex Mono"/>
                <a:ea typeface="IBM Plex Mono"/>
                <a:cs typeface="IBM Plex Mono"/>
                <a:sym typeface="IBM Plex Mono"/>
              </a:rPr>
              <a:t>        </a:t>
            </a:r>
            <a:r>
              <a:rPr b="0" i="0" lang="en-GB" sz="700" u="none" cap="none" strike="noStrike">
                <a:solidFill>
                  <a:srgbClr val="A31515"/>
                </a:solidFill>
                <a:latin typeface="IBM Plex Mono"/>
                <a:ea typeface="IBM Plex Mono"/>
                <a:cs typeface="IBM Plex Mono"/>
                <a:sym typeface="IBM Plex Mono"/>
              </a:rPr>
              <a:t>"createFulfilmentOption"</a:t>
            </a:r>
            <a:r>
              <a:rPr b="0" i="0" lang="en-GB" sz="700" u="none" cap="none" strike="noStrike">
                <a:solidFill>
                  <a:srgbClr val="000000"/>
                </a:solidFill>
                <a:latin typeface="IBM Plex Mono"/>
                <a:ea typeface="IBM Plex Mono"/>
                <a:cs typeface="IBM Plex Mono"/>
                <a:sym typeface="IBM Plex Mono"/>
              </a:rPr>
              <a:t>: {</a:t>
            </a:r>
            <a:endParaRPr/>
          </a:p>
          <a:p>
            <a:pPr indent="0" lvl="0" marL="0" marR="0" rtl="0" algn="l">
              <a:lnSpc>
                <a:spcPct val="100000"/>
              </a:lnSpc>
              <a:spcBef>
                <a:spcPts val="0"/>
              </a:spcBef>
              <a:spcAft>
                <a:spcPts val="0"/>
              </a:spcAft>
              <a:buNone/>
            </a:pPr>
            <a:r>
              <a:rPr lang="en-GB" sz="700">
                <a:solidFill>
                  <a:srgbClr val="7F0055"/>
                </a:solidFill>
                <a:latin typeface="IBM Plex Mono"/>
                <a:ea typeface="IBM Plex Mono"/>
                <a:cs typeface="IBM Plex Mono"/>
                <a:sym typeface="IBM Plex Mono"/>
              </a:rPr>
              <a:t>            </a:t>
            </a:r>
            <a:r>
              <a:rPr b="0" i="0" lang="en-GB" sz="700" u="none" cap="none" strike="noStrike">
                <a:solidFill>
                  <a:srgbClr val="A31515"/>
                </a:solidFill>
                <a:latin typeface="IBM Plex Mono"/>
                <a:ea typeface="IBM Plex Mono"/>
                <a:cs typeface="IBM Plex Mono"/>
                <a:sym typeface="IBM Plex Mono"/>
              </a:rPr>
              <a:t>"plans"</a:t>
            </a:r>
            <a:r>
              <a:rPr b="0" i="0" lang="en-GB" sz="700" u="none" cap="none" strike="noStrike">
                <a:solidFill>
                  <a:srgbClr val="000000"/>
                </a:solidFill>
                <a:latin typeface="IBM Plex Mono"/>
                <a:ea typeface="IBM Plex Mono"/>
                <a:cs typeface="IBM Plex Mono"/>
                <a:sym typeface="IBM Plex Mono"/>
              </a:rPr>
              <a:t>: {</a:t>
            </a:r>
            <a:endParaRPr/>
          </a:p>
          <a:p>
            <a:pPr indent="0" lvl="0" marL="0" marR="0" rtl="0" algn="l">
              <a:lnSpc>
                <a:spcPct val="100000"/>
              </a:lnSpc>
              <a:spcBef>
                <a:spcPts val="0"/>
              </a:spcBef>
              <a:spcAft>
                <a:spcPts val="0"/>
              </a:spcAft>
              <a:buNone/>
            </a:pPr>
            <a:r>
              <a:rPr lang="en-GB" sz="700">
                <a:solidFill>
                  <a:srgbClr val="7F0055"/>
                </a:solidFill>
                <a:latin typeface="IBM Plex Mono"/>
                <a:ea typeface="IBM Plex Mono"/>
                <a:cs typeface="IBM Plex Mono"/>
                <a:sym typeface="IBM Plex Mono"/>
              </a:rPr>
              <a:t>                </a:t>
            </a:r>
            <a:r>
              <a:rPr b="0" i="0" lang="en-GB" sz="700" u="none" cap="none" strike="noStrike">
                <a:solidFill>
                  <a:srgbClr val="A31515"/>
                </a:solidFill>
                <a:latin typeface="IBM Plex Mono"/>
                <a:ea typeface="IBM Plex Mono"/>
                <a:cs typeface="IBM Plex Mono"/>
                <a:sym typeface="IBM Plex Mono"/>
              </a:rPr>
              <a:t>"</a:t>
            </a:r>
            <a:r>
              <a:rPr lang="en-GB" sz="700">
                <a:solidFill>
                  <a:srgbClr val="A31515"/>
                </a:solidFill>
                <a:latin typeface="IBM Plex Mono"/>
                <a:ea typeface="IBM Plex Mono"/>
                <a:cs typeface="IBM Plex Mono"/>
                <a:sym typeface="IBM Plex Mono"/>
              </a:rPr>
              <a:t>planEdge</a:t>
            </a:r>
            <a:r>
              <a:rPr b="0" i="0" lang="en-GB" sz="700" u="none" cap="none" strike="noStrike">
                <a:solidFill>
                  <a:srgbClr val="A31515"/>
                </a:solidFill>
                <a:latin typeface="IBM Plex Mono"/>
                <a:ea typeface="IBM Plex Mono"/>
                <a:cs typeface="IBM Plex Mono"/>
                <a:sym typeface="IBM Plex Mono"/>
              </a:rPr>
              <a:t>"</a:t>
            </a:r>
            <a:r>
              <a:rPr b="0" i="0" lang="en-GB" sz="700" u="none" cap="none" strike="noStrike">
                <a:solidFill>
                  <a:srgbClr val="000000"/>
                </a:solidFill>
                <a:latin typeface="IBM Plex Mono"/>
                <a:ea typeface="IBM Plex Mono"/>
                <a:cs typeface="IBM Plex Mono"/>
                <a:sym typeface="IBM Plex Mono"/>
              </a:rPr>
              <a:t>: [{</a:t>
            </a:r>
            <a:endParaRPr/>
          </a:p>
          <a:p>
            <a:pPr indent="0" lvl="0" marL="0" marR="0" rtl="0" algn="l">
              <a:lnSpc>
                <a:spcPct val="100000"/>
              </a:lnSpc>
              <a:spcBef>
                <a:spcPts val="0"/>
              </a:spcBef>
              <a:spcAft>
                <a:spcPts val="0"/>
              </a:spcAft>
              <a:buNone/>
            </a:pPr>
            <a:r>
              <a:rPr lang="en-GB" sz="700">
                <a:solidFill>
                  <a:srgbClr val="7F0055"/>
                </a:solidFill>
                <a:latin typeface="IBM Plex Mono"/>
                <a:ea typeface="IBM Plex Mono"/>
                <a:cs typeface="IBM Plex Mono"/>
                <a:sym typeface="IBM Plex Mono"/>
              </a:rPr>
              <a:t>                    </a:t>
            </a:r>
            <a:r>
              <a:rPr b="0" i="0" lang="en-GB" sz="700" u="none" cap="none" strike="noStrike">
                <a:solidFill>
                  <a:srgbClr val="A31515"/>
                </a:solidFill>
                <a:latin typeface="IBM Plex Mono"/>
                <a:ea typeface="IBM Plex Mono"/>
                <a:cs typeface="IBM Plex Mono"/>
                <a:sym typeface="IBM Plex Mono"/>
              </a:rPr>
              <a:t>"</a:t>
            </a:r>
            <a:r>
              <a:rPr lang="en-GB" sz="700">
                <a:solidFill>
                  <a:srgbClr val="A31515"/>
                </a:solidFill>
                <a:latin typeface="IBM Plex Mono"/>
                <a:ea typeface="IBM Plex Mono"/>
                <a:cs typeface="IBM Plex Mono"/>
                <a:sym typeface="IBM Plex Mono"/>
              </a:rPr>
              <a:t>plan</a:t>
            </a:r>
            <a:r>
              <a:rPr b="0" i="0" lang="en-GB" sz="700" u="none" cap="none" strike="noStrike">
                <a:solidFill>
                  <a:srgbClr val="A31515"/>
                </a:solidFill>
                <a:latin typeface="IBM Plex Mono"/>
                <a:ea typeface="IBM Plex Mono"/>
                <a:cs typeface="IBM Plex Mono"/>
                <a:sym typeface="IBM Plex Mono"/>
              </a:rPr>
              <a:t>"</a:t>
            </a:r>
            <a:r>
              <a:rPr b="0" i="0" lang="en-GB" sz="700" u="none" cap="none" strike="noStrike">
                <a:solidFill>
                  <a:srgbClr val="000000"/>
                </a:solidFill>
                <a:latin typeface="IBM Plex Mono"/>
                <a:ea typeface="IBM Plex Mono"/>
                <a:cs typeface="IBM Plex Mono"/>
                <a:sym typeface="IBM Plex Mono"/>
              </a:rPr>
              <a:t>: {</a:t>
            </a:r>
            <a:endParaRPr/>
          </a:p>
          <a:p>
            <a:pPr indent="0" lvl="0" marL="0" marR="0" rtl="0" algn="l">
              <a:lnSpc>
                <a:spcPct val="100000"/>
              </a:lnSpc>
              <a:spcBef>
                <a:spcPts val="0"/>
              </a:spcBef>
              <a:spcAft>
                <a:spcPts val="0"/>
              </a:spcAft>
              <a:buNone/>
            </a:pPr>
            <a:r>
              <a:rPr lang="en-GB" sz="700">
                <a:solidFill>
                  <a:srgbClr val="7F0055"/>
                </a:solidFill>
                <a:latin typeface="IBM Plex Mono"/>
                <a:ea typeface="IBM Plex Mono"/>
                <a:cs typeface="IBM Plex Mono"/>
                <a:sym typeface="IBM Plex Mono"/>
              </a:rPr>
              <a:t>                        </a:t>
            </a:r>
            <a:r>
              <a:rPr b="0" i="0" lang="en-GB" sz="700" u="none" cap="none" strike="noStrike">
                <a:solidFill>
                  <a:srgbClr val="A31515"/>
                </a:solidFill>
                <a:latin typeface="IBM Plex Mono"/>
                <a:ea typeface="IBM Plex Mono"/>
                <a:cs typeface="IBM Plex Mono"/>
                <a:sym typeface="IBM Plex Mono"/>
              </a:rPr>
              <a:t>"status"</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451A5"/>
                </a:solidFill>
                <a:latin typeface="IBM Plex Mono"/>
                <a:ea typeface="IBM Plex Mono"/>
                <a:cs typeface="IBM Plex Mono"/>
                <a:sym typeface="IBM Plex Mono"/>
              </a:rPr>
              <a:t>"CREATED"</a:t>
            </a: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700">
                <a:solidFill>
                  <a:srgbClr val="7F0055"/>
                </a:solidFill>
                <a:latin typeface="IBM Plex Mono"/>
                <a:ea typeface="IBM Plex Mono"/>
                <a:cs typeface="IBM Plex Mono"/>
                <a:sym typeface="IBM Plex Mono"/>
              </a:rPr>
              <a:t>                        </a:t>
            </a:r>
            <a:r>
              <a:rPr b="0" i="0" lang="en-GB" sz="700" u="none" cap="none" strike="noStrike">
                <a:solidFill>
                  <a:srgbClr val="A31515"/>
                </a:solidFill>
                <a:latin typeface="IBM Plex Mono"/>
                <a:ea typeface="IBM Plex Mono"/>
                <a:cs typeface="IBM Plex Mono"/>
                <a:sym typeface="IBM Plex Mono"/>
              </a:rPr>
              <a:t>"eta"</a:t>
            </a:r>
            <a:r>
              <a:rPr b="0" i="0" lang="en-GB" sz="700" u="none" cap="none" strike="noStrike">
                <a:solidFill>
                  <a:srgbClr val="000000"/>
                </a:solidFill>
                <a:latin typeface="IBM Plex Mono"/>
                <a:ea typeface="IBM Plex Mono"/>
                <a:cs typeface="IBM Plex Mono"/>
                <a:sym typeface="IBM Plex Mono"/>
              </a:rPr>
              <a:t>: </a:t>
            </a:r>
            <a:r>
              <a:rPr lang="en-GB" sz="700">
                <a:solidFill>
                  <a:srgbClr val="0451A5"/>
                </a:solidFill>
                <a:latin typeface="IBM Plex Mono"/>
                <a:ea typeface="IBM Plex Mono"/>
                <a:cs typeface="IBM Plex Mono"/>
                <a:sym typeface="IBM Plex Mono"/>
              </a:rPr>
              <a:t>"2h"</a:t>
            </a: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700">
                <a:solidFill>
                  <a:srgbClr val="7F0055"/>
                </a:solidFill>
                <a:latin typeface="IBM Plex Mono"/>
                <a:ea typeface="IBM Plex Mono"/>
                <a:cs typeface="IBM Plex Mono"/>
                <a:sym typeface="IBM Plex Mono"/>
              </a:rPr>
              <a:t>                        </a:t>
            </a:r>
            <a:r>
              <a:rPr b="0" i="0" lang="en-GB" sz="700" u="none" cap="none" strike="noStrike">
                <a:solidFill>
                  <a:srgbClr val="A31515"/>
                </a:solidFill>
                <a:latin typeface="IBM Plex Mono"/>
                <a:ea typeface="IBM Plex Mono"/>
                <a:cs typeface="IBM Plex Mono"/>
                <a:sym typeface="IBM Plex Mono"/>
              </a:rPr>
              <a:t>"type"</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451A5"/>
                </a:solidFill>
                <a:latin typeface="IBM Plex Mono"/>
                <a:ea typeface="IBM Plex Mono"/>
                <a:cs typeface="IBM Plex Mono"/>
                <a:sym typeface="IBM Plex Mono"/>
              </a:rPr>
              <a:t>"CC"</a:t>
            </a: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700">
                <a:solidFill>
                  <a:srgbClr val="7F0055"/>
                </a:solidFill>
                <a:latin typeface="IBM Plex Mono"/>
                <a:ea typeface="IBM Plex Mono"/>
                <a:cs typeface="IBM Plex Mono"/>
                <a:sym typeface="IBM Plex Mono"/>
              </a:rPr>
              <a:t>                        </a:t>
            </a:r>
            <a:r>
              <a:rPr b="0" i="0" lang="en-GB" sz="700" u="none" cap="none" strike="noStrike">
                <a:solidFill>
                  <a:srgbClr val="A31515"/>
                </a:solidFill>
                <a:latin typeface="IBM Plex Mono"/>
                <a:ea typeface="IBM Plex Mono"/>
                <a:cs typeface="IBM Plex Mono"/>
                <a:sym typeface="IBM Plex Mono"/>
              </a:rPr>
              <a:t>"fulfilments"</a:t>
            </a:r>
            <a:r>
              <a:rPr b="0" i="0" lang="en-GB" sz="700" u="none" cap="none" strike="noStrike">
                <a:solidFill>
                  <a:srgbClr val="000000"/>
                </a:solidFill>
                <a:latin typeface="IBM Plex Mono"/>
                <a:ea typeface="IBM Plex Mono"/>
                <a:cs typeface="IBM Plex Mono"/>
                <a:sym typeface="IBM Plex Mono"/>
              </a:rPr>
              <a:t>: [</a:t>
            </a:r>
            <a:endParaRPr b="0" i="0" sz="7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lang="en-GB" sz="700">
                <a:solidFill>
                  <a:srgbClr val="7F0055"/>
                </a:solidFill>
                <a:latin typeface="IBM Plex Mono"/>
                <a:ea typeface="IBM Plex Mono"/>
                <a:cs typeface="IBM Plex Mono"/>
                <a:sym typeface="IBM Plex Mono"/>
              </a:rPr>
              <a:t>                            </a:t>
            </a: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700">
                <a:solidFill>
                  <a:srgbClr val="7F0055"/>
                </a:solidFill>
                <a:latin typeface="IBM Plex Mono"/>
                <a:ea typeface="IBM Plex Mono"/>
                <a:cs typeface="IBM Plex Mono"/>
                <a:sym typeface="IBM Plex Mono"/>
              </a:rPr>
              <a:t>                                </a:t>
            </a:r>
            <a:r>
              <a:rPr b="0" i="0" lang="en-GB" sz="700" u="none" cap="none" strike="noStrike">
                <a:solidFill>
                  <a:srgbClr val="A31515"/>
                </a:solidFill>
                <a:latin typeface="IBM Plex Mono"/>
                <a:ea typeface="IBM Plex Mono"/>
                <a:cs typeface="IBM Plex Mono"/>
                <a:sym typeface="IBM Plex Mono"/>
              </a:rPr>
              <a:t>"fulfilmentType"</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451A5"/>
                </a:solidFill>
                <a:latin typeface="IBM Plex Mono"/>
                <a:ea typeface="IBM Plex Mono"/>
                <a:cs typeface="IBM Plex Mono"/>
                <a:sym typeface="IBM Plex Mono"/>
              </a:rPr>
              <a:t>"CC"</a:t>
            </a: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700">
                <a:solidFill>
                  <a:srgbClr val="7F0055"/>
                </a:solidFill>
                <a:latin typeface="IBM Plex Mono"/>
                <a:ea typeface="IBM Plex Mono"/>
                <a:cs typeface="IBM Plex Mono"/>
                <a:sym typeface="IBM Plex Mono"/>
              </a:rPr>
              <a:t>                                </a:t>
            </a:r>
            <a:r>
              <a:rPr b="0" i="0" lang="en-GB" sz="700" u="none" cap="none" strike="noStrike">
                <a:solidFill>
                  <a:srgbClr val="A31515"/>
                </a:solidFill>
                <a:latin typeface="IBM Plex Mono"/>
                <a:ea typeface="IBM Plex Mono"/>
                <a:cs typeface="IBM Plex Mono"/>
                <a:sym typeface="IBM Plex Mono"/>
              </a:rPr>
              <a:t>"locationRef"</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451A5"/>
                </a:solidFill>
                <a:latin typeface="IBM Plex Mono"/>
                <a:ea typeface="IBM Plex Mono"/>
                <a:cs typeface="IBM Plex Mono"/>
                <a:sym typeface="IBM Plex Mono"/>
              </a:rPr>
              <a:t>"Store1"</a:t>
            </a: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700">
                <a:solidFill>
                  <a:srgbClr val="7F0055"/>
                </a:solidFill>
                <a:latin typeface="IBM Plex Mono"/>
                <a:ea typeface="IBM Plex Mono"/>
                <a:cs typeface="IBM Plex Mono"/>
                <a:sym typeface="IBM Plex Mono"/>
              </a:rPr>
              <a:t>                                </a:t>
            </a:r>
            <a:r>
              <a:rPr b="0" i="0" lang="en-GB" sz="700" u="none" cap="none" strike="noStrike">
                <a:solidFill>
                  <a:srgbClr val="A31515"/>
                </a:solidFill>
                <a:latin typeface="IBM Plex Mono"/>
                <a:ea typeface="IBM Plex Mono"/>
                <a:cs typeface="IBM Plex Mono"/>
                <a:sym typeface="IBM Plex Mono"/>
              </a:rPr>
              <a:t>"eta"</a:t>
            </a:r>
            <a:r>
              <a:rPr b="0" i="0" lang="en-GB" sz="700" u="none" cap="none" strike="noStrike">
                <a:solidFill>
                  <a:srgbClr val="000000"/>
                </a:solidFill>
                <a:latin typeface="IBM Plex Mono"/>
                <a:ea typeface="IBM Plex Mono"/>
                <a:cs typeface="IBM Plex Mono"/>
                <a:sym typeface="IBM Plex Mono"/>
              </a:rPr>
              <a:t>: </a:t>
            </a:r>
            <a:r>
              <a:rPr lang="en-GB" sz="700">
                <a:solidFill>
                  <a:srgbClr val="0451A5"/>
                </a:solidFill>
                <a:latin typeface="IBM Plex Mono"/>
                <a:ea typeface="IBM Plex Mono"/>
                <a:cs typeface="IBM Plex Mono"/>
                <a:sym typeface="IBM Plex Mono"/>
              </a:rPr>
              <a:t>"2h"</a:t>
            </a:r>
            <a:r>
              <a:rPr b="0" i="0" lang="en-GB" sz="700" u="none" cap="none" strike="noStrike">
                <a:solidFill>
                  <a:srgbClr val="000000"/>
                </a:solidFill>
                <a:latin typeface="IBM Plex Mono"/>
                <a:ea typeface="IBM Plex Mono"/>
                <a:cs typeface="IBM Plex Mono"/>
                <a:sym typeface="IBM Plex Mono"/>
              </a:rPr>
              <a:t>,</a:t>
            </a:r>
            <a:endParaRPr b="0" i="0" sz="7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lang="en-GB" sz="700">
                <a:solidFill>
                  <a:srgbClr val="7F0055"/>
                </a:solidFill>
                <a:latin typeface="IBM Plex Mono"/>
                <a:ea typeface="IBM Plex Mono"/>
                <a:cs typeface="IBM Plex Mono"/>
                <a:sym typeface="IBM Plex Mono"/>
              </a:rPr>
              <a:t>                                </a:t>
            </a:r>
            <a:r>
              <a:rPr b="0" i="0" lang="en-GB" sz="700" u="none" cap="none" strike="noStrike">
                <a:solidFill>
                  <a:srgbClr val="A31515"/>
                </a:solidFill>
                <a:latin typeface="IBM Plex Mono"/>
                <a:ea typeface="IBM Plex Mono"/>
                <a:cs typeface="IBM Plex Mono"/>
                <a:sym typeface="IBM Plex Mono"/>
              </a:rPr>
              <a:t>"items"</a:t>
            </a:r>
            <a:r>
              <a:rPr b="0" i="0" lang="en-GB" sz="700" u="none" cap="none" strike="noStrike">
                <a:solidFill>
                  <a:srgbClr val="000000"/>
                </a:solidFill>
                <a:latin typeface="IBM Plex Mono"/>
                <a:ea typeface="IBM Plex Mono"/>
                <a:cs typeface="IBM Plex Mono"/>
                <a:sym typeface="IBM Plex Mono"/>
              </a:rPr>
              <a:t>: [{</a:t>
            </a:r>
            <a:endParaRPr/>
          </a:p>
          <a:p>
            <a:pPr indent="0" lvl="0" marL="0" marR="0" rtl="0" algn="l">
              <a:lnSpc>
                <a:spcPct val="100000"/>
              </a:lnSpc>
              <a:spcBef>
                <a:spcPts val="0"/>
              </a:spcBef>
              <a:spcAft>
                <a:spcPts val="0"/>
              </a:spcAft>
              <a:buNone/>
            </a:pPr>
            <a:r>
              <a:rPr lang="en-GB" sz="700">
                <a:solidFill>
                  <a:srgbClr val="7F0055"/>
                </a:solidFill>
                <a:latin typeface="IBM Plex Mono"/>
                <a:ea typeface="IBM Plex Mono"/>
                <a:cs typeface="IBM Plex Mono"/>
                <a:sym typeface="IBM Plex Mono"/>
              </a:rPr>
              <a:t>                                    </a:t>
            </a:r>
            <a:r>
              <a:rPr b="0" i="0" lang="en-GB" sz="700" u="none" cap="none" strike="noStrike">
                <a:solidFill>
                  <a:srgbClr val="A31515"/>
                </a:solidFill>
                <a:latin typeface="IBM Plex Mono"/>
                <a:ea typeface="IBM Plex Mono"/>
                <a:cs typeface="IBM Plex Mono"/>
                <a:sym typeface="IBM Plex Mono"/>
              </a:rPr>
              <a:t>"productRef"</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451A5"/>
                </a:solidFill>
                <a:latin typeface="IBM Plex Mono"/>
                <a:ea typeface="IBM Plex Mono"/>
                <a:cs typeface="IBM Plex Mono"/>
                <a:sym typeface="IBM Plex Mono"/>
              </a:rPr>
              <a:t>"ItemA"</a:t>
            </a: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700">
                <a:solidFill>
                  <a:srgbClr val="7F0055"/>
                </a:solidFill>
                <a:latin typeface="IBM Plex Mono"/>
                <a:ea typeface="IBM Plex Mono"/>
                <a:cs typeface="IBM Plex Mono"/>
                <a:sym typeface="IBM Plex Mono"/>
              </a:rPr>
              <a:t>                                    </a:t>
            </a:r>
            <a:r>
              <a:rPr b="0" i="0" lang="en-GB" sz="700" u="none" cap="none" strike="noStrike">
                <a:solidFill>
                  <a:srgbClr val="A31515"/>
                </a:solidFill>
                <a:latin typeface="IBM Plex Mono"/>
                <a:ea typeface="IBM Plex Mono"/>
                <a:cs typeface="IBM Plex Mono"/>
                <a:sym typeface="IBM Plex Mono"/>
              </a:rPr>
              <a:t>"availableQuantity"</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98658"/>
                </a:solidFill>
                <a:latin typeface="IBM Plex Mono"/>
                <a:ea typeface="IBM Plex Mono"/>
                <a:cs typeface="IBM Plex Mono"/>
                <a:sym typeface="IBM Plex Mono"/>
              </a:rPr>
              <a:t>9</a:t>
            </a: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700">
                <a:solidFill>
                  <a:srgbClr val="7F0055"/>
                </a:solidFill>
                <a:latin typeface="IBM Plex Mono"/>
                <a:ea typeface="IBM Plex Mono"/>
                <a:cs typeface="IBM Plex Mono"/>
                <a:sym typeface="IBM Plex Mono"/>
              </a:rPr>
              <a:t>                                    </a:t>
            </a:r>
            <a:r>
              <a:rPr b="0" i="0" lang="en-GB" sz="700" u="none" cap="none" strike="noStrike">
                <a:solidFill>
                  <a:srgbClr val="A31515"/>
                </a:solidFill>
                <a:latin typeface="IBM Plex Mono"/>
                <a:ea typeface="IBM Plex Mono"/>
                <a:cs typeface="IBM Plex Mono"/>
                <a:sym typeface="IBM Plex Mono"/>
              </a:rPr>
              <a:t>"requestedQuantity"</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98658"/>
                </a:solidFill>
                <a:latin typeface="IBM Plex Mono"/>
                <a:ea typeface="IBM Plex Mono"/>
                <a:cs typeface="IBM Plex Mono"/>
                <a:sym typeface="IBM Plex Mono"/>
              </a:rPr>
              <a:t>1</a:t>
            </a:r>
            <a:endParaRPr b="0" i="0" sz="7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lang="en-GB" sz="700">
                <a:solidFill>
                  <a:srgbClr val="7F0055"/>
                </a:solidFill>
                <a:latin typeface="IBM Plex Mono"/>
                <a:ea typeface="IBM Plex Mono"/>
                <a:cs typeface="IBM Plex Mono"/>
                <a:sym typeface="IBM Plex Mono"/>
              </a:rPr>
              <a:t>                                </a:t>
            </a:r>
            <a:r>
              <a:rPr b="0" i="0" lang="en-GB" sz="700" u="none" cap="none" strike="noStrike">
                <a:solidFill>
                  <a:srgbClr val="000000"/>
                </a:solidFill>
                <a:latin typeface="IBM Plex Mono"/>
                <a:ea typeface="IBM Plex Mono"/>
                <a:cs typeface="IBM Plex Mono"/>
                <a:sym typeface="IBM Plex Mono"/>
              </a:rPr>
              <a:t>}]</a:t>
            </a:r>
            <a:endParaRPr b="0" i="0" sz="7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lang="en-GB" sz="700">
                <a:solidFill>
                  <a:srgbClr val="7F0055"/>
                </a:solidFill>
                <a:latin typeface="IBM Plex Mono"/>
                <a:ea typeface="IBM Plex Mono"/>
                <a:cs typeface="IBM Plex Mono"/>
                <a:sym typeface="IBM Plex Mono"/>
              </a:rPr>
              <a:t>                            </a:t>
            </a: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700">
                <a:solidFill>
                  <a:srgbClr val="7F0055"/>
                </a:solidFill>
                <a:latin typeface="IBM Plex Mono"/>
                <a:ea typeface="IBM Plex Mono"/>
                <a:cs typeface="IBM Plex Mono"/>
                <a:sym typeface="IBM Plex Mono"/>
              </a:rPr>
              <a:t>                            </a:t>
            </a: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700">
                <a:solidFill>
                  <a:srgbClr val="7F0055"/>
                </a:solidFill>
                <a:latin typeface="IBM Plex Mono"/>
                <a:ea typeface="IBM Plex Mono"/>
                <a:cs typeface="IBM Plex Mono"/>
                <a:sym typeface="IBM Plex Mono"/>
              </a:rPr>
              <a:t>                                </a:t>
            </a:r>
            <a:r>
              <a:rPr b="0" i="0" lang="en-GB" sz="700" u="none" cap="none" strike="noStrike">
                <a:solidFill>
                  <a:srgbClr val="A31515"/>
                </a:solidFill>
                <a:latin typeface="IBM Plex Mono"/>
                <a:ea typeface="IBM Plex Mono"/>
                <a:cs typeface="IBM Plex Mono"/>
                <a:sym typeface="IBM Plex Mono"/>
              </a:rPr>
              <a:t>"fulfilmentType"</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451A5"/>
                </a:solidFill>
                <a:latin typeface="IBM Plex Mono"/>
                <a:ea typeface="IBM Plex Mono"/>
                <a:cs typeface="IBM Plex Mono"/>
                <a:sym typeface="IBM Plex Mono"/>
              </a:rPr>
              <a:t>"CC"</a:t>
            </a: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700">
                <a:solidFill>
                  <a:srgbClr val="7F0055"/>
                </a:solidFill>
                <a:latin typeface="IBM Plex Mono"/>
                <a:ea typeface="IBM Plex Mono"/>
                <a:cs typeface="IBM Plex Mono"/>
                <a:sym typeface="IBM Plex Mono"/>
              </a:rPr>
              <a:t>                                </a:t>
            </a:r>
            <a:r>
              <a:rPr b="0" i="0" lang="en-GB" sz="700" u="none" cap="none" strike="noStrike">
                <a:solidFill>
                  <a:srgbClr val="A31515"/>
                </a:solidFill>
                <a:latin typeface="IBM Plex Mono"/>
                <a:ea typeface="IBM Plex Mono"/>
                <a:cs typeface="IBM Plex Mono"/>
                <a:sym typeface="IBM Plex Mono"/>
              </a:rPr>
              <a:t>"locationRef"</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451A5"/>
                </a:solidFill>
                <a:latin typeface="IBM Plex Mono"/>
                <a:ea typeface="IBM Plex Mono"/>
                <a:cs typeface="IBM Plex Mono"/>
                <a:sym typeface="IBM Plex Mono"/>
              </a:rPr>
              <a:t>"Store2"</a:t>
            </a: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700">
                <a:solidFill>
                  <a:srgbClr val="7F0055"/>
                </a:solidFill>
                <a:latin typeface="IBM Plex Mono"/>
                <a:ea typeface="IBM Plex Mono"/>
                <a:cs typeface="IBM Plex Mono"/>
                <a:sym typeface="IBM Plex Mono"/>
              </a:rPr>
              <a:t>                                </a:t>
            </a:r>
            <a:r>
              <a:rPr b="0" i="0" lang="en-GB" sz="700" u="none" cap="none" strike="noStrike">
                <a:solidFill>
                  <a:srgbClr val="A31515"/>
                </a:solidFill>
                <a:latin typeface="IBM Plex Mono"/>
                <a:ea typeface="IBM Plex Mono"/>
                <a:cs typeface="IBM Plex Mono"/>
                <a:sym typeface="IBM Plex Mono"/>
              </a:rPr>
              <a:t>"eta"</a:t>
            </a:r>
            <a:r>
              <a:rPr b="0" i="0" lang="en-GB" sz="700" u="none" cap="none" strike="noStrike">
                <a:solidFill>
                  <a:srgbClr val="000000"/>
                </a:solidFill>
                <a:latin typeface="IBM Plex Mono"/>
                <a:ea typeface="IBM Plex Mono"/>
                <a:cs typeface="IBM Plex Mono"/>
                <a:sym typeface="IBM Plex Mono"/>
              </a:rPr>
              <a:t>: </a:t>
            </a:r>
            <a:r>
              <a:rPr lang="en-GB" sz="700">
                <a:solidFill>
                  <a:srgbClr val="0451A5"/>
                </a:solidFill>
                <a:latin typeface="IBM Plex Mono"/>
                <a:ea typeface="IBM Plex Mono"/>
                <a:cs typeface="IBM Plex Mono"/>
                <a:sym typeface="IBM Plex Mono"/>
              </a:rPr>
              <a:t>"6h"</a:t>
            </a:r>
            <a:r>
              <a:rPr b="0" i="0" lang="en-GB" sz="700" u="none" cap="none" strike="noStrike">
                <a:solidFill>
                  <a:srgbClr val="000000"/>
                </a:solidFill>
                <a:latin typeface="IBM Plex Mono"/>
                <a:ea typeface="IBM Plex Mono"/>
                <a:cs typeface="IBM Plex Mono"/>
                <a:sym typeface="IBM Plex Mono"/>
              </a:rPr>
              <a:t>,</a:t>
            </a:r>
            <a:endParaRPr b="0" i="0" sz="7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lang="en-GB" sz="700">
                <a:solidFill>
                  <a:srgbClr val="7F0055"/>
                </a:solidFill>
                <a:latin typeface="IBM Plex Mono"/>
                <a:ea typeface="IBM Plex Mono"/>
                <a:cs typeface="IBM Plex Mono"/>
                <a:sym typeface="IBM Plex Mono"/>
              </a:rPr>
              <a:t>                                </a:t>
            </a:r>
            <a:r>
              <a:rPr b="0" i="0" lang="en-GB" sz="700" u="none" cap="none" strike="noStrike">
                <a:solidFill>
                  <a:srgbClr val="A31515"/>
                </a:solidFill>
                <a:latin typeface="IBM Plex Mono"/>
                <a:ea typeface="IBM Plex Mono"/>
                <a:cs typeface="IBM Plex Mono"/>
                <a:sym typeface="IBM Plex Mono"/>
              </a:rPr>
              <a:t>"items"</a:t>
            </a:r>
            <a:r>
              <a:rPr b="0" i="0" lang="en-GB" sz="700" u="none" cap="none" strike="noStrike">
                <a:solidFill>
                  <a:srgbClr val="000000"/>
                </a:solidFill>
                <a:latin typeface="IBM Plex Mono"/>
                <a:ea typeface="IBM Plex Mono"/>
                <a:cs typeface="IBM Plex Mono"/>
                <a:sym typeface="IBM Plex Mono"/>
              </a:rPr>
              <a:t>: [{</a:t>
            </a:r>
            <a:endParaRPr/>
          </a:p>
          <a:p>
            <a:pPr indent="0" lvl="0" marL="0" marR="0" rtl="0" algn="l">
              <a:lnSpc>
                <a:spcPct val="100000"/>
              </a:lnSpc>
              <a:spcBef>
                <a:spcPts val="0"/>
              </a:spcBef>
              <a:spcAft>
                <a:spcPts val="0"/>
              </a:spcAft>
              <a:buNone/>
            </a:pPr>
            <a:r>
              <a:rPr lang="en-GB" sz="700">
                <a:solidFill>
                  <a:srgbClr val="7F0055"/>
                </a:solidFill>
                <a:latin typeface="IBM Plex Mono"/>
                <a:ea typeface="IBM Plex Mono"/>
                <a:cs typeface="IBM Plex Mono"/>
                <a:sym typeface="IBM Plex Mono"/>
              </a:rPr>
              <a:t>                                    </a:t>
            </a:r>
            <a:r>
              <a:rPr b="0" i="0" lang="en-GB" sz="700" u="none" cap="none" strike="noStrike">
                <a:solidFill>
                  <a:srgbClr val="A31515"/>
                </a:solidFill>
                <a:latin typeface="IBM Plex Mono"/>
                <a:ea typeface="IBM Plex Mono"/>
                <a:cs typeface="IBM Plex Mono"/>
                <a:sym typeface="IBM Plex Mono"/>
              </a:rPr>
              <a:t>"productRef"</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451A5"/>
                </a:solidFill>
                <a:latin typeface="IBM Plex Mono"/>
                <a:ea typeface="IBM Plex Mono"/>
                <a:cs typeface="IBM Plex Mono"/>
                <a:sym typeface="IBM Plex Mono"/>
              </a:rPr>
              <a:t>"ItemA"</a:t>
            </a: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700">
                <a:solidFill>
                  <a:srgbClr val="7F0055"/>
                </a:solidFill>
                <a:latin typeface="IBM Plex Mono"/>
                <a:ea typeface="IBM Plex Mono"/>
                <a:cs typeface="IBM Plex Mono"/>
                <a:sym typeface="IBM Plex Mono"/>
              </a:rPr>
              <a:t>                                    </a:t>
            </a:r>
            <a:r>
              <a:rPr b="0" i="0" lang="en-GB" sz="700" u="none" cap="none" strike="noStrike">
                <a:solidFill>
                  <a:srgbClr val="A31515"/>
                </a:solidFill>
                <a:latin typeface="IBM Plex Mono"/>
                <a:ea typeface="IBM Plex Mono"/>
                <a:cs typeface="IBM Plex Mono"/>
                <a:sym typeface="IBM Plex Mono"/>
              </a:rPr>
              <a:t>"availableQuantity"</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98658"/>
                </a:solidFill>
                <a:latin typeface="IBM Plex Mono"/>
                <a:ea typeface="IBM Plex Mono"/>
                <a:cs typeface="IBM Plex Mono"/>
                <a:sym typeface="IBM Plex Mono"/>
              </a:rPr>
              <a:t>5</a:t>
            </a: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700">
                <a:solidFill>
                  <a:srgbClr val="7F0055"/>
                </a:solidFill>
                <a:latin typeface="IBM Plex Mono"/>
                <a:ea typeface="IBM Plex Mono"/>
                <a:cs typeface="IBM Plex Mono"/>
                <a:sym typeface="IBM Plex Mono"/>
              </a:rPr>
              <a:t>                                    </a:t>
            </a:r>
            <a:r>
              <a:rPr b="0" i="0" lang="en-GB" sz="700" u="none" cap="none" strike="noStrike">
                <a:solidFill>
                  <a:srgbClr val="A31515"/>
                </a:solidFill>
                <a:latin typeface="IBM Plex Mono"/>
                <a:ea typeface="IBM Plex Mono"/>
                <a:cs typeface="IBM Plex Mono"/>
                <a:sym typeface="IBM Plex Mono"/>
              </a:rPr>
              <a:t>"requestedQuantity"</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98658"/>
                </a:solidFill>
                <a:latin typeface="IBM Plex Mono"/>
                <a:ea typeface="IBM Plex Mono"/>
                <a:cs typeface="IBM Plex Mono"/>
                <a:sym typeface="IBM Plex Mono"/>
              </a:rPr>
              <a:t>1</a:t>
            </a:r>
            <a:endParaRPr b="0" i="0" sz="7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lang="en-GB" sz="700">
                <a:solidFill>
                  <a:srgbClr val="7F0055"/>
                </a:solidFill>
                <a:latin typeface="IBM Plex Mono"/>
                <a:ea typeface="IBM Plex Mono"/>
                <a:cs typeface="IBM Plex Mono"/>
                <a:sym typeface="IBM Plex Mono"/>
              </a:rPr>
              <a:t>                                </a:t>
            </a:r>
            <a:r>
              <a:rPr b="0" i="0" lang="en-GB" sz="700" u="none" cap="none" strike="noStrike">
                <a:solidFill>
                  <a:srgbClr val="000000"/>
                </a:solidFill>
                <a:latin typeface="IBM Plex Mono"/>
                <a:ea typeface="IBM Plex Mono"/>
                <a:cs typeface="IBM Plex Mono"/>
                <a:sym typeface="IBM Plex Mono"/>
              </a:rPr>
              <a:t>}]</a:t>
            </a:r>
            <a:endParaRPr b="0" i="0" sz="7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lang="en-GB" sz="700">
                <a:solidFill>
                  <a:srgbClr val="7F0055"/>
                </a:solidFill>
                <a:latin typeface="IBM Plex Mono"/>
                <a:ea typeface="IBM Plex Mono"/>
                <a:cs typeface="IBM Plex Mono"/>
                <a:sym typeface="IBM Plex Mono"/>
              </a:rPr>
              <a:t>                            </a:t>
            </a:r>
            <a:r>
              <a:rPr b="0" i="0" lang="en-GB" sz="700" u="none" cap="none" strike="noStrike">
                <a:solidFill>
                  <a:srgbClr val="000000"/>
                </a:solidFill>
                <a:latin typeface="IBM Plex Mono"/>
                <a:ea typeface="IBM Plex Mono"/>
                <a:cs typeface="IBM Plex Mono"/>
                <a:sym typeface="IBM Plex Mono"/>
              </a:rPr>
              <a:t>}</a:t>
            </a:r>
            <a:endParaRPr b="0" i="0" sz="7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lang="en-GB" sz="700">
                <a:solidFill>
                  <a:srgbClr val="7F0055"/>
                </a:solidFill>
                <a:latin typeface="IBM Plex Mono"/>
                <a:ea typeface="IBM Plex Mono"/>
                <a:cs typeface="IBM Plex Mono"/>
                <a:sym typeface="IBM Plex Mono"/>
              </a:rPr>
              <a:t>                        </a:t>
            </a:r>
            <a:r>
              <a:rPr b="0" i="0" lang="en-GB" sz="700" u="none" cap="none" strike="noStrike">
                <a:solidFill>
                  <a:srgbClr val="000000"/>
                </a:solidFill>
                <a:latin typeface="IBM Plex Mono"/>
                <a:ea typeface="IBM Plex Mono"/>
                <a:cs typeface="IBM Plex Mono"/>
                <a:sym typeface="IBM Plex Mono"/>
              </a:rPr>
              <a:t>]</a:t>
            </a:r>
            <a:endParaRPr sz="700">
              <a:solidFill>
                <a:srgbClr val="7F0055"/>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lang="en-GB" sz="700">
                <a:solidFill>
                  <a:srgbClr val="7F0055"/>
                </a:solidFill>
                <a:latin typeface="IBM Plex Mono"/>
                <a:ea typeface="IBM Plex Mono"/>
                <a:cs typeface="IBM Plex Mono"/>
                <a:sym typeface="IBM Plex Mono"/>
              </a:rPr>
              <a:t>                    </a:t>
            </a:r>
            <a:r>
              <a:rPr b="0" i="0" lang="en-GB" sz="700" u="none" cap="none" strike="noStrike">
                <a:solidFill>
                  <a:srgbClr val="000000"/>
                </a:solidFill>
                <a:latin typeface="IBM Plex Mono"/>
                <a:ea typeface="IBM Plex Mono"/>
                <a:cs typeface="IBM Plex Mono"/>
                <a:sym typeface="IBM Plex Mono"/>
              </a:rPr>
              <a:t>}</a:t>
            </a:r>
            <a:endParaRPr b="0" i="0" sz="7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lang="en-GB" sz="700">
                <a:solidFill>
                  <a:srgbClr val="7F0055"/>
                </a:solidFill>
                <a:latin typeface="IBM Plex Mono"/>
                <a:ea typeface="IBM Plex Mono"/>
                <a:cs typeface="IBM Plex Mono"/>
                <a:sym typeface="IBM Plex Mono"/>
              </a:rPr>
              <a:t>                </a:t>
            </a:r>
            <a:r>
              <a:rPr b="0" i="0" lang="en-GB" sz="700" u="none" cap="none" strike="noStrike">
                <a:solidFill>
                  <a:srgbClr val="000000"/>
                </a:solidFill>
                <a:latin typeface="IBM Plex Mono"/>
                <a:ea typeface="IBM Plex Mono"/>
                <a:cs typeface="IBM Plex Mono"/>
                <a:sym typeface="IBM Plex Mono"/>
              </a:rPr>
              <a:t>}]</a:t>
            </a:r>
            <a:endParaRPr b="0" i="0" sz="7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lang="en-GB" sz="700">
                <a:solidFill>
                  <a:srgbClr val="7F0055"/>
                </a:solidFill>
                <a:latin typeface="IBM Plex Mono"/>
                <a:ea typeface="IBM Plex Mono"/>
                <a:cs typeface="IBM Plex Mono"/>
                <a:sym typeface="IBM Plex Mono"/>
              </a:rPr>
              <a:t>            </a:t>
            </a:r>
            <a:r>
              <a:rPr b="0" i="0" lang="en-GB" sz="700" u="none" cap="none" strike="noStrike">
                <a:solidFill>
                  <a:srgbClr val="000000"/>
                </a:solidFill>
                <a:latin typeface="IBM Plex Mono"/>
                <a:ea typeface="IBM Plex Mono"/>
                <a:cs typeface="IBM Plex Mono"/>
                <a:sym typeface="IBM Plex Mono"/>
              </a:rPr>
              <a:t>}</a:t>
            </a:r>
            <a:endParaRPr b="0" i="0" sz="7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lang="en-GB" sz="700">
                <a:solidFill>
                  <a:srgbClr val="7F0055"/>
                </a:solidFill>
                <a:latin typeface="IBM Plex Mono"/>
                <a:ea typeface="IBM Plex Mono"/>
                <a:cs typeface="IBM Plex Mono"/>
                <a:sym typeface="IBM Plex Mono"/>
              </a:rPr>
              <a:t>        </a:t>
            </a:r>
            <a:r>
              <a:rPr b="0" i="0" lang="en-GB" sz="700" u="none" cap="none" strike="noStrike">
                <a:solidFill>
                  <a:srgbClr val="000000"/>
                </a:solidFill>
                <a:latin typeface="IBM Plex Mono"/>
                <a:ea typeface="IBM Plex Mono"/>
                <a:cs typeface="IBM Plex Mono"/>
                <a:sym typeface="IBM Plex Mono"/>
              </a:rPr>
              <a:t>}</a:t>
            </a:r>
            <a:endParaRPr b="0" i="0" sz="7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lang="en-GB" sz="700">
                <a:solidFill>
                  <a:srgbClr val="7F0055"/>
                </a:solidFill>
                <a:latin typeface="IBM Plex Mono"/>
                <a:ea typeface="IBM Plex Mono"/>
                <a:cs typeface="IBM Plex Mono"/>
                <a:sym typeface="IBM Plex Mono"/>
              </a:rPr>
              <a:t>    </a:t>
            </a:r>
            <a:r>
              <a:rPr b="0" i="0" lang="en-GB" sz="700" u="none" cap="none" strike="noStrike">
                <a:solidFill>
                  <a:srgbClr val="000000"/>
                </a:solidFill>
                <a:latin typeface="IBM Plex Mono"/>
                <a:ea typeface="IBM Plex Mono"/>
                <a:cs typeface="IBM Plex Mono"/>
                <a:sym typeface="IBM Plex Mono"/>
              </a:rPr>
              <a:t>}</a:t>
            </a:r>
            <a:endParaRPr b="0" i="0" sz="7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b="0" i="0" lang="en-GB" sz="700" u="none" cap="none" strike="noStrike">
                <a:solidFill>
                  <a:srgbClr val="000000"/>
                </a:solidFill>
                <a:latin typeface="IBM Plex Mono"/>
                <a:ea typeface="IBM Plex Mono"/>
                <a:cs typeface="IBM Plex Mono"/>
                <a:sym typeface="IBM Plex Mono"/>
              </a:rPr>
              <a:t>}</a:t>
            </a:r>
            <a:endParaRPr/>
          </a:p>
        </p:txBody>
      </p:sp>
      <p:sp>
        <p:nvSpPr>
          <p:cNvPr id="1182" name="Google Shape;1182;p113"/>
          <p:cNvSpPr txBox="1"/>
          <p:nvPr/>
        </p:nvSpPr>
        <p:spPr>
          <a:xfrm>
            <a:off x="353702" y="801292"/>
            <a:ext cx="2985000" cy="273900"/>
          </a:xfrm>
          <a:prstGeom prst="rect">
            <a:avLst/>
          </a:prstGeom>
          <a:noFill/>
          <a:ln>
            <a:noFill/>
          </a:ln>
        </p:spPr>
        <p:txBody>
          <a:bodyPr anchorCtr="0" anchor="t" bIns="45700" lIns="91425" spcFirstLastPara="1" rIns="90000" wrap="square" tIns="45700">
            <a:noAutofit/>
          </a:bodyPr>
          <a:lstStyle/>
          <a:p>
            <a:pPr indent="0" lvl="0" marL="0" marR="0" rtl="0" algn="l">
              <a:lnSpc>
                <a:spcPct val="100000"/>
              </a:lnSpc>
              <a:spcBef>
                <a:spcPts val="300"/>
              </a:spcBef>
              <a:spcAft>
                <a:spcPts val="0"/>
              </a:spcAft>
              <a:buClr>
                <a:schemeClr val="accent6"/>
              </a:buClr>
              <a:buSzPts val="1500"/>
              <a:buFont typeface="Arial"/>
              <a:buNone/>
            </a:pPr>
            <a:r>
              <a:rPr b="1" i="0" lang="en-GB" sz="1500" u="none" cap="none" strike="noStrike">
                <a:solidFill>
                  <a:schemeClr val="dk1"/>
                </a:solidFill>
                <a:latin typeface="Arial"/>
                <a:ea typeface="Arial"/>
                <a:cs typeface="Arial"/>
                <a:sym typeface="Arial"/>
              </a:rPr>
              <a:t>Request </a:t>
            </a:r>
            <a:endParaRPr/>
          </a:p>
        </p:txBody>
      </p:sp>
      <p:sp>
        <p:nvSpPr>
          <p:cNvPr id="1183" name="Google Shape;1183;p113"/>
          <p:cNvSpPr txBox="1"/>
          <p:nvPr/>
        </p:nvSpPr>
        <p:spPr>
          <a:xfrm>
            <a:off x="3867912" y="801288"/>
            <a:ext cx="2985000" cy="273900"/>
          </a:xfrm>
          <a:prstGeom prst="rect">
            <a:avLst/>
          </a:prstGeom>
          <a:noFill/>
          <a:ln>
            <a:noFill/>
          </a:ln>
        </p:spPr>
        <p:txBody>
          <a:bodyPr anchorCtr="0" anchor="t" bIns="45700" lIns="91425" spcFirstLastPara="1" rIns="90000" wrap="square" tIns="45700">
            <a:noAutofit/>
          </a:bodyPr>
          <a:lstStyle/>
          <a:p>
            <a:pPr indent="0" lvl="0" marL="0" marR="0" rtl="0" algn="l">
              <a:lnSpc>
                <a:spcPct val="100000"/>
              </a:lnSpc>
              <a:spcBef>
                <a:spcPts val="300"/>
              </a:spcBef>
              <a:spcAft>
                <a:spcPts val="0"/>
              </a:spcAft>
              <a:buClr>
                <a:schemeClr val="accent6"/>
              </a:buClr>
              <a:buSzPts val="1500"/>
              <a:buFont typeface="Arial"/>
              <a:buNone/>
            </a:pPr>
            <a:r>
              <a:rPr b="1" i="0" lang="en-GB" sz="1500" u="none" cap="none" strike="noStrike">
                <a:solidFill>
                  <a:schemeClr val="dk1"/>
                </a:solidFill>
                <a:latin typeface="Arial"/>
                <a:ea typeface="Arial"/>
                <a:cs typeface="Arial"/>
                <a:sym typeface="Arial"/>
              </a:rPr>
              <a:t>Response</a:t>
            </a:r>
            <a:endParaRPr/>
          </a:p>
        </p:txBody>
      </p:sp>
      <p:sp>
        <p:nvSpPr>
          <p:cNvPr id="1184" name="Google Shape;1184;p113"/>
          <p:cNvSpPr/>
          <p:nvPr/>
        </p:nvSpPr>
        <p:spPr>
          <a:xfrm>
            <a:off x="1510150" y="2366225"/>
            <a:ext cx="1139400" cy="166500"/>
          </a:xfrm>
          <a:prstGeom prst="rect">
            <a:avLst/>
          </a:prstGeom>
          <a:noFill/>
          <a:ln cap="flat" cmpd="sng" w="1905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8" name="Shape 1188"/>
        <p:cNvGrpSpPr/>
        <p:nvPr/>
      </p:nvGrpSpPr>
      <p:grpSpPr>
        <a:xfrm>
          <a:off x="0" y="0"/>
          <a:ext cx="0" cy="0"/>
          <a:chOff x="0" y="0"/>
          <a:chExt cx="0" cy="0"/>
        </a:xfrm>
      </p:grpSpPr>
      <p:sp>
        <p:nvSpPr>
          <p:cNvPr id="1189" name="Google Shape;1189;p114"/>
          <p:cNvSpPr txBox="1"/>
          <p:nvPr>
            <p:ph idx="1" type="body"/>
          </p:nvPr>
        </p:nvSpPr>
        <p:spPr>
          <a:xfrm>
            <a:off x="360760" y="1857375"/>
            <a:ext cx="5431200" cy="1620900"/>
          </a:xfrm>
          <a:prstGeom prst="rect">
            <a:avLst/>
          </a:prstGeom>
          <a:noFill/>
          <a:ln>
            <a:noFill/>
          </a:ln>
        </p:spPr>
        <p:txBody>
          <a:bodyPr anchorCtr="0" anchor="b" bIns="45700" lIns="91425" spcFirstLastPara="1" rIns="90000" wrap="square" tIns="45700">
            <a:noAutofit/>
          </a:bodyPr>
          <a:lstStyle/>
          <a:p>
            <a:pPr indent="-228600" lvl="0" marL="457200" rtl="0" algn="l">
              <a:lnSpc>
                <a:spcPct val="100000"/>
              </a:lnSpc>
              <a:spcBef>
                <a:spcPts val="300"/>
              </a:spcBef>
              <a:spcAft>
                <a:spcPts val="0"/>
              </a:spcAft>
              <a:buSzPts val="3300"/>
              <a:buNone/>
            </a:pPr>
            <a:r>
              <a:rPr lang="en-GB">
                <a:solidFill>
                  <a:schemeClr val="lt1"/>
                </a:solidFill>
              </a:rPr>
              <a:t>Order Orchestration</a:t>
            </a:r>
            <a:endParaRPr/>
          </a:p>
        </p:txBody>
      </p:sp>
      <p:sp>
        <p:nvSpPr>
          <p:cNvPr id="1190" name="Google Shape;1190;p114"/>
          <p:cNvSpPr txBox="1"/>
          <p:nvPr>
            <p:ph idx="2" type="body"/>
          </p:nvPr>
        </p:nvSpPr>
        <p:spPr>
          <a:xfrm>
            <a:off x="360760" y="3758079"/>
            <a:ext cx="5431200" cy="469500"/>
          </a:xfrm>
          <a:prstGeom prst="rect">
            <a:avLst/>
          </a:prstGeom>
          <a:noFill/>
          <a:ln>
            <a:noFill/>
          </a:ln>
        </p:spPr>
        <p:txBody>
          <a:bodyPr anchorCtr="0" anchor="t" bIns="45700" lIns="91425" spcFirstLastPara="1" rIns="90000" wrap="square" tIns="45700">
            <a:noAutofit/>
          </a:bodyPr>
          <a:lstStyle/>
          <a:p>
            <a:pPr indent="-228600" lvl="0" marL="457200" rtl="0" algn="l">
              <a:lnSpc>
                <a:spcPct val="100000"/>
              </a:lnSpc>
              <a:spcBef>
                <a:spcPts val="300"/>
              </a:spcBef>
              <a:spcAft>
                <a:spcPts val="0"/>
              </a:spcAft>
              <a:buSzPts val="1200"/>
              <a:buNone/>
            </a:pPr>
            <a:r>
              <a:t/>
            </a:r>
            <a:endParaRPr/>
          </a:p>
        </p:txBody>
      </p:sp>
      <p:sp>
        <p:nvSpPr>
          <p:cNvPr id="1191" name="Google Shape;1191;p114"/>
          <p:cNvSpPr txBox="1"/>
          <p:nvPr>
            <p:ph idx="12" type="sldNum"/>
          </p:nvPr>
        </p:nvSpPr>
        <p:spPr>
          <a:xfrm>
            <a:off x="7086600" y="4767263"/>
            <a:ext cx="2057400" cy="274637"/>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fld id="{00000000-1234-1234-1234-123412341234}" type="slidenum">
              <a:rPr b="0" i="0" lang="en-GB"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5" name="Shape 1195"/>
        <p:cNvGrpSpPr/>
        <p:nvPr/>
      </p:nvGrpSpPr>
      <p:grpSpPr>
        <a:xfrm>
          <a:off x="0" y="0"/>
          <a:ext cx="0" cy="0"/>
          <a:chOff x="0" y="0"/>
          <a:chExt cx="0" cy="0"/>
        </a:xfrm>
      </p:grpSpPr>
      <p:sp>
        <p:nvSpPr>
          <p:cNvPr id="1196" name="Google Shape;1196;p115"/>
          <p:cNvSpPr txBox="1"/>
          <p:nvPr/>
        </p:nvSpPr>
        <p:spPr>
          <a:xfrm>
            <a:off x="1756492" y="822671"/>
            <a:ext cx="1477800" cy="346200"/>
          </a:xfrm>
          <a:prstGeom prst="rect">
            <a:avLst/>
          </a:prstGeom>
          <a:noFill/>
          <a:ln>
            <a:noFill/>
          </a:ln>
        </p:spPr>
        <p:txBody>
          <a:bodyPr anchorCtr="0" anchor="t" bIns="34275" lIns="68575" spcFirstLastPara="1" rIns="68575" wrap="square" tIns="34275">
            <a:noAutofit/>
          </a:bodyPr>
          <a:lstStyle/>
          <a:p>
            <a:pPr indent="-125016" lvl="0" marL="132160" marR="0" rtl="0" algn="l">
              <a:lnSpc>
                <a:spcPct val="100000"/>
              </a:lnSpc>
              <a:spcBef>
                <a:spcPts val="0"/>
              </a:spcBef>
              <a:spcAft>
                <a:spcPts val="0"/>
              </a:spcAft>
              <a:buClr>
                <a:srgbClr val="0096D7"/>
              </a:buClr>
              <a:buSzPts val="900"/>
              <a:buFont typeface="Arial"/>
              <a:buChar char="•"/>
            </a:pPr>
            <a:r>
              <a:rPr b="0" i="0" lang="en-GB" sz="900" u="none" cap="none" strike="noStrike">
                <a:solidFill>
                  <a:srgbClr val="0096D7"/>
                </a:solidFill>
                <a:latin typeface="Arial"/>
                <a:ea typeface="Arial"/>
                <a:cs typeface="Arial"/>
                <a:sym typeface="Arial"/>
              </a:rPr>
              <a:t>Orders</a:t>
            </a:r>
            <a:endParaRPr b="0" i="0" sz="1400" u="none" cap="none" strike="noStrike">
              <a:solidFill>
                <a:srgbClr val="000000"/>
              </a:solidFill>
              <a:latin typeface="Arial"/>
              <a:ea typeface="Arial"/>
              <a:cs typeface="Arial"/>
              <a:sym typeface="Arial"/>
            </a:endParaRPr>
          </a:p>
          <a:p>
            <a:pPr indent="-125016" lvl="0" marL="132160" marR="0" rtl="0" algn="l">
              <a:lnSpc>
                <a:spcPct val="100000"/>
              </a:lnSpc>
              <a:spcBef>
                <a:spcPts val="0"/>
              </a:spcBef>
              <a:spcAft>
                <a:spcPts val="0"/>
              </a:spcAft>
              <a:buClr>
                <a:srgbClr val="0096D7"/>
              </a:buClr>
              <a:buSzPts val="900"/>
              <a:buFont typeface="Arial"/>
              <a:buChar char="•"/>
            </a:pPr>
            <a:r>
              <a:rPr b="0" i="0" lang="en-GB" sz="900" u="none" cap="none" strike="noStrike">
                <a:solidFill>
                  <a:srgbClr val="0096D7"/>
                </a:solidFill>
                <a:latin typeface="Arial"/>
                <a:ea typeface="Arial"/>
                <a:cs typeface="Arial"/>
                <a:sym typeface="Arial"/>
              </a:rPr>
              <a:t>Order Status Updates</a:t>
            </a:r>
            <a:endParaRPr b="0" i="0" sz="900" u="none" cap="none" strike="noStrike">
              <a:solidFill>
                <a:srgbClr val="0096D7"/>
              </a:solidFill>
              <a:latin typeface="Arial"/>
              <a:ea typeface="Arial"/>
              <a:cs typeface="Arial"/>
              <a:sym typeface="Arial"/>
            </a:endParaRPr>
          </a:p>
        </p:txBody>
      </p:sp>
      <p:sp>
        <p:nvSpPr>
          <p:cNvPr id="1197" name="Google Shape;1197;p115"/>
          <p:cNvSpPr txBox="1"/>
          <p:nvPr/>
        </p:nvSpPr>
        <p:spPr>
          <a:xfrm>
            <a:off x="1756492" y="1365400"/>
            <a:ext cx="1815900" cy="484800"/>
          </a:xfrm>
          <a:prstGeom prst="rect">
            <a:avLst/>
          </a:prstGeom>
          <a:noFill/>
          <a:ln>
            <a:noFill/>
          </a:ln>
        </p:spPr>
        <p:txBody>
          <a:bodyPr anchorCtr="0" anchor="t" bIns="34275" lIns="68575" spcFirstLastPara="1" rIns="68575" wrap="square" tIns="34275">
            <a:noAutofit/>
          </a:bodyPr>
          <a:lstStyle/>
          <a:p>
            <a:pPr indent="-166687" lvl="0" marL="176212" marR="0" rtl="0" algn="l">
              <a:lnSpc>
                <a:spcPct val="100000"/>
              </a:lnSpc>
              <a:spcBef>
                <a:spcPts val="0"/>
              </a:spcBef>
              <a:spcAft>
                <a:spcPts val="0"/>
              </a:spcAft>
              <a:buClr>
                <a:schemeClr val="dk2"/>
              </a:buClr>
              <a:buSzPts val="900"/>
              <a:buFont typeface="Arial"/>
              <a:buChar char="•"/>
            </a:pPr>
            <a:r>
              <a:rPr b="0" i="0" lang="en-GB" sz="900" u="none" cap="none" strike="noStrike">
                <a:solidFill>
                  <a:schemeClr val="dk2"/>
                </a:solidFill>
                <a:latin typeface="Arial"/>
                <a:ea typeface="Arial"/>
                <a:cs typeface="Arial"/>
                <a:sym typeface="Arial"/>
              </a:rPr>
              <a:t>Available to Sell</a:t>
            </a:r>
            <a:endParaRPr b="0" i="0" sz="900" u="none" cap="none" strike="noStrike">
              <a:solidFill>
                <a:schemeClr val="dk2"/>
              </a:solidFill>
              <a:latin typeface="Arial"/>
              <a:ea typeface="Arial"/>
              <a:cs typeface="Arial"/>
              <a:sym typeface="Arial"/>
            </a:endParaRPr>
          </a:p>
          <a:p>
            <a:pPr indent="-166687" lvl="0" marL="176212" marR="0" rtl="0" algn="l">
              <a:lnSpc>
                <a:spcPct val="100000"/>
              </a:lnSpc>
              <a:spcBef>
                <a:spcPts val="0"/>
              </a:spcBef>
              <a:spcAft>
                <a:spcPts val="0"/>
              </a:spcAft>
              <a:buClr>
                <a:schemeClr val="dk2"/>
              </a:buClr>
              <a:buSzPts val="900"/>
              <a:buFont typeface="Arial"/>
              <a:buChar char="•"/>
            </a:pPr>
            <a:r>
              <a:rPr b="0" i="0" lang="en-GB" sz="900" u="none" cap="none" strike="noStrike">
                <a:solidFill>
                  <a:schemeClr val="dk2"/>
                </a:solidFill>
                <a:latin typeface="Arial"/>
                <a:ea typeface="Arial"/>
                <a:cs typeface="Arial"/>
                <a:sym typeface="Arial"/>
              </a:rPr>
              <a:t>Fulfillment Options</a:t>
            </a:r>
            <a:endParaRPr b="0" i="0" sz="900" u="none" cap="none" strike="noStrike">
              <a:solidFill>
                <a:schemeClr val="dk2"/>
              </a:solidFill>
              <a:latin typeface="Arial"/>
              <a:ea typeface="Arial"/>
              <a:cs typeface="Arial"/>
              <a:sym typeface="Arial"/>
            </a:endParaRPr>
          </a:p>
          <a:p>
            <a:pPr indent="-166687" lvl="0" marL="176212" marR="0" rtl="0" algn="l">
              <a:lnSpc>
                <a:spcPct val="100000"/>
              </a:lnSpc>
              <a:spcBef>
                <a:spcPts val="0"/>
              </a:spcBef>
              <a:spcAft>
                <a:spcPts val="0"/>
              </a:spcAft>
              <a:buClr>
                <a:schemeClr val="dk2"/>
              </a:buClr>
              <a:buSzPts val="900"/>
              <a:buFont typeface="Arial"/>
              <a:buChar char="•"/>
            </a:pPr>
            <a:r>
              <a:rPr b="0" i="0" lang="en-GB" sz="900" u="none" cap="none" strike="noStrike">
                <a:solidFill>
                  <a:schemeClr val="dk2"/>
                </a:solidFill>
                <a:latin typeface="Arial"/>
                <a:ea typeface="Arial"/>
                <a:cs typeface="Arial"/>
                <a:sym typeface="Arial"/>
              </a:rPr>
              <a:t>Order Status Updates</a:t>
            </a:r>
            <a:endParaRPr b="0" i="0" sz="900" u="none" cap="none" strike="noStrike">
              <a:solidFill>
                <a:schemeClr val="dk2"/>
              </a:solidFill>
              <a:latin typeface="Arial"/>
              <a:ea typeface="Arial"/>
              <a:cs typeface="Arial"/>
              <a:sym typeface="Arial"/>
            </a:endParaRPr>
          </a:p>
        </p:txBody>
      </p:sp>
      <p:sp>
        <p:nvSpPr>
          <p:cNvPr id="1198" name="Google Shape;1198;p115"/>
          <p:cNvSpPr txBox="1"/>
          <p:nvPr/>
        </p:nvSpPr>
        <p:spPr>
          <a:xfrm>
            <a:off x="1786762" y="2327200"/>
            <a:ext cx="1477800" cy="484800"/>
          </a:xfrm>
          <a:prstGeom prst="rect">
            <a:avLst/>
          </a:prstGeom>
          <a:noFill/>
          <a:ln>
            <a:noFill/>
          </a:ln>
        </p:spPr>
        <p:txBody>
          <a:bodyPr anchorCtr="0" anchor="t" bIns="34275" lIns="68575" spcFirstLastPara="1" rIns="68575" wrap="square" tIns="34275">
            <a:noAutofit/>
          </a:bodyPr>
          <a:lstStyle/>
          <a:p>
            <a:pPr indent="-166687" lvl="0" marL="176212" marR="0" rtl="0" algn="l">
              <a:lnSpc>
                <a:spcPct val="100000"/>
              </a:lnSpc>
              <a:spcBef>
                <a:spcPts val="0"/>
              </a:spcBef>
              <a:spcAft>
                <a:spcPts val="0"/>
              </a:spcAft>
              <a:buClr>
                <a:srgbClr val="0096D7"/>
              </a:buClr>
              <a:buSzPts val="900"/>
              <a:buFont typeface="Arial"/>
              <a:buChar char="•"/>
            </a:pPr>
            <a:r>
              <a:rPr b="0" i="0" lang="en-GB" sz="900" u="none" cap="none" strike="noStrike">
                <a:solidFill>
                  <a:srgbClr val="0096D7"/>
                </a:solidFill>
                <a:latin typeface="Arial"/>
                <a:ea typeface="Arial"/>
                <a:cs typeface="Arial"/>
                <a:sym typeface="Arial"/>
              </a:rPr>
              <a:t>Category</a:t>
            </a:r>
            <a:endParaRPr b="0" i="0" sz="900" u="none" cap="none" strike="noStrike">
              <a:solidFill>
                <a:srgbClr val="0096D7"/>
              </a:solidFill>
              <a:latin typeface="Arial"/>
              <a:ea typeface="Arial"/>
              <a:cs typeface="Arial"/>
              <a:sym typeface="Arial"/>
            </a:endParaRPr>
          </a:p>
          <a:p>
            <a:pPr indent="-166687" lvl="0" marL="176212" marR="0" rtl="0" algn="l">
              <a:lnSpc>
                <a:spcPct val="100000"/>
              </a:lnSpc>
              <a:spcBef>
                <a:spcPts val="0"/>
              </a:spcBef>
              <a:spcAft>
                <a:spcPts val="0"/>
              </a:spcAft>
              <a:buClr>
                <a:srgbClr val="0096D7"/>
              </a:buClr>
              <a:buSzPts val="900"/>
              <a:buFont typeface="Arial"/>
              <a:buChar char="•"/>
            </a:pPr>
            <a:r>
              <a:rPr b="0" i="0" lang="en-GB" sz="900" u="none" cap="none" strike="noStrike">
                <a:solidFill>
                  <a:srgbClr val="0096D7"/>
                </a:solidFill>
                <a:latin typeface="Arial"/>
                <a:ea typeface="Arial"/>
                <a:cs typeface="Arial"/>
                <a:sym typeface="Arial"/>
              </a:rPr>
              <a:t>Product</a:t>
            </a:r>
            <a:endParaRPr b="0" i="0" sz="900" u="none" cap="none" strike="noStrike">
              <a:solidFill>
                <a:srgbClr val="0096D7"/>
              </a:solidFill>
              <a:latin typeface="Arial"/>
              <a:ea typeface="Arial"/>
              <a:cs typeface="Arial"/>
              <a:sym typeface="Arial"/>
            </a:endParaRPr>
          </a:p>
          <a:p>
            <a:pPr indent="-166687" lvl="0" marL="176212" marR="0" rtl="0" algn="l">
              <a:lnSpc>
                <a:spcPct val="100000"/>
              </a:lnSpc>
              <a:spcBef>
                <a:spcPts val="0"/>
              </a:spcBef>
              <a:spcAft>
                <a:spcPts val="0"/>
              </a:spcAft>
              <a:buClr>
                <a:srgbClr val="0096D7"/>
              </a:buClr>
              <a:buSzPts val="900"/>
              <a:buFont typeface="Arial"/>
              <a:buChar char="•"/>
            </a:pPr>
            <a:r>
              <a:rPr b="0" i="0" lang="en-GB" sz="900" u="none" cap="none" strike="noStrike">
                <a:solidFill>
                  <a:srgbClr val="0096D7"/>
                </a:solidFill>
                <a:latin typeface="Arial"/>
                <a:ea typeface="Arial"/>
                <a:cs typeface="Arial"/>
                <a:sym typeface="Arial"/>
              </a:rPr>
              <a:t>SKU create</a:t>
            </a:r>
            <a:endParaRPr b="0" i="0" sz="900" u="none" cap="none" strike="noStrike">
              <a:solidFill>
                <a:srgbClr val="0096D7"/>
              </a:solidFill>
              <a:latin typeface="Arial"/>
              <a:ea typeface="Arial"/>
              <a:cs typeface="Arial"/>
              <a:sym typeface="Arial"/>
            </a:endParaRPr>
          </a:p>
        </p:txBody>
      </p:sp>
      <p:sp>
        <p:nvSpPr>
          <p:cNvPr id="1199" name="Google Shape;1199;p115"/>
          <p:cNvSpPr txBox="1"/>
          <p:nvPr/>
        </p:nvSpPr>
        <p:spPr>
          <a:xfrm>
            <a:off x="1782649" y="3160825"/>
            <a:ext cx="1804800" cy="346200"/>
          </a:xfrm>
          <a:prstGeom prst="rect">
            <a:avLst/>
          </a:prstGeom>
          <a:noFill/>
          <a:ln>
            <a:noFill/>
          </a:ln>
        </p:spPr>
        <p:txBody>
          <a:bodyPr anchorCtr="0" anchor="t" bIns="34275" lIns="68575" spcFirstLastPara="1" rIns="68575" wrap="square" tIns="34275">
            <a:noAutofit/>
          </a:bodyPr>
          <a:lstStyle/>
          <a:p>
            <a:pPr indent="-166687" lvl="0" marL="176212" marR="0" rtl="0" algn="l">
              <a:lnSpc>
                <a:spcPct val="100000"/>
              </a:lnSpc>
              <a:spcBef>
                <a:spcPts val="0"/>
              </a:spcBef>
              <a:spcAft>
                <a:spcPts val="0"/>
              </a:spcAft>
              <a:buClr>
                <a:srgbClr val="0096D7"/>
              </a:buClr>
              <a:buSzPts val="900"/>
              <a:buFont typeface="Arial"/>
              <a:buChar char="•"/>
            </a:pPr>
            <a:r>
              <a:rPr b="0" i="0" lang="en-GB" sz="900" u="none" cap="none" strike="noStrike">
                <a:solidFill>
                  <a:srgbClr val="0096D7"/>
                </a:solidFill>
                <a:latin typeface="Arial"/>
                <a:ea typeface="Arial"/>
                <a:cs typeface="Arial"/>
                <a:sym typeface="Arial"/>
              </a:rPr>
              <a:t>Inventory updates</a:t>
            </a:r>
            <a:endParaRPr b="0" i="0" sz="900" u="none" cap="none" strike="noStrike">
              <a:solidFill>
                <a:srgbClr val="0096D7"/>
              </a:solidFill>
              <a:latin typeface="Arial"/>
              <a:ea typeface="Arial"/>
              <a:cs typeface="Arial"/>
              <a:sym typeface="Arial"/>
            </a:endParaRPr>
          </a:p>
          <a:p>
            <a:pPr indent="-166687" lvl="0" marL="176212" marR="0" rtl="0" algn="l">
              <a:lnSpc>
                <a:spcPct val="100000"/>
              </a:lnSpc>
              <a:spcBef>
                <a:spcPts val="0"/>
              </a:spcBef>
              <a:spcAft>
                <a:spcPts val="0"/>
              </a:spcAft>
              <a:buClr>
                <a:srgbClr val="0096D7"/>
              </a:buClr>
              <a:buSzPts val="900"/>
              <a:buFont typeface="Arial"/>
              <a:buChar char="•"/>
            </a:pPr>
            <a:r>
              <a:rPr b="0" i="0" lang="en-GB" sz="900" u="none" cap="none" strike="noStrike">
                <a:solidFill>
                  <a:srgbClr val="0096D7"/>
                </a:solidFill>
                <a:latin typeface="Arial"/>
                <a:ea typeface="Arial"/>
                <a:cs typeface="Arial"/>
                <a:sym typeface="Arial"/>
              </a:rPr>
              <a:t>Fulfillment locations/nodes</a:t>
            </a:r>
            <a:endParaRPr b="0" i="0" sz="900" u="none" cap="none" strike="noStrike">
              <a:solidFill>
                <a:srgbClr val="0096D7"/>
              </a:solidFill>
              <a:latin typeface="Arial"/>
              <a:ea typeface="Arial"/>
              <a:cs typeface="Arial"/>
              <a:sym typeface="Arial"/>
            </a:endParaRPr>
          </a:p>
        </p:txBody>
      </p:sp>
      <p:sp>
        <p:nvSpPr>
          <p:cNvPr id="1200" name="Google Shape;1200;p115"/>
          <p:cNvSpPr txBox="1"/>
          <p:nvPr/>
        </p:nvSpPr>
        <p:spPr>
          <a:xfrm>
            <a:off x="1785675" y="3675111"/>
            <a:ext cx="1839900" cy="207600"/>
          </a:xfrm>
          <a:prstGeom prst="rect">
            <a:avLst/>
          </a:prstGeom>
          <a:noFill/>
          <a:ln>
            <a:noFill/>
          </a:ln>
        </p:spPr>
        <p:txBody>
          <a:bodyPr anchorCtr="0" anchor="t" bIns="34275" lIns="68575" spcFirstLastPara="1" rIns="68575" wrap="square" tIns="34275">
            <a:noAutofit/>
          </a:bodyPr>
          <a:lstStyle/>
          <a:p>
            <a:pPr indent="-166687" lvl="0" marL="176212" marR="0" rtl="0" algn="l">
              <a:lnSpc>
                <a:spcPct val="100000"/>
              </a:lnSpc>
              <a:spcBef>
                <a:spcPts val="0"/>
              </a:spcBef>
              <a:spcAft>
                <a:spcPts val="0"/>
              </a:spcAft>
              <a:buClr>
                <a:schemeClr val="dk2"/>
              </a:buClr>
              <a:buSzPts val="900"/>
              <a:buFont typeface="Arial"/>
              <a:buChar char="•"/>
            </a:pPr>
            <a:r>
              <a:rPr b="0" i="0" lang="en-GB" sz="900" u="none" cap="none" strike="noStrike">
                <a:solidFill>
                  <a:schemeClr val="dk2"/>
                </a:solidFill>
                <a:latin typeface="Arial"/>
                <a:ea typeface="Arial"/>
                <a:cs typeface="Arial"/>
                <a:sym typeface="Arial"/>
              </a:rPr>
              <a:t>Inventory / Sales updates</a:t>
            </a:r>
            <a:endParaRPr b="0" i="0" sz="900" u="none" cap="none" strike="noStrike">
              <a:solidFill>
                <a:schemeClr val="dk2"/>
              </a:solidFill>
              <a:latin typeface="Arial"/>
              <a:ea typeface="Arial"/>
              <a:cs typeface="Arial"/>
              <a:sym typeface="Arial"/>
            </a:endParaRPr>
          </a:p>
        </p:txBody>
      </p:sp>
      <p:sp>
        <p:nvSpPr>
          <p:cNvPr id="1201" name="Google Shape;1201;p115"/>
          <p:cNvSpPr txBox="1"/>
          <p:nvPr/>
        </p:nvSpPr>
        <p:spPr>
          <a:xfrm>
            <a:off x="5714054" y="963718"/>
            <a:ext cx="1565400" cy="249300"/>
          </a:xfrm>
          <a:prstGeom prst="rect">
            <a:avLst/>
          </a:prstGeom>
          <a:noFill/>
          <a:ln>
            <a:noFill/>
          </a:ln>
        </p:spPr>
        <p:txBody>
          <a:bodyPr anchorCtr="0" anchor="t" bIns="34275" lIns="68575" spcFirstLastPara="1" rIns="68575" wrap="square" tIns="34275">
            <a:noAutofit/>
          </a:bodyPr>
          <a:lstStyle/>
          <a:p>
            <a:pPr indent="-166687" lvl="0" marL="176212" marR="0" rtl="0" algn="l">
              <a:lnSpc>
                <a:spcPct val="100000"/>
              </a:lnSpc>
              <a:spcBef>
                <a:spcPts val="0"/>
              </a:spcBef>
              <a:spcAft>
                <a:spcPts val="0"/>
              </a:spcAft>
              <a:buClr>
                <a:srgbClr val="0096D7"/>
              </a:buClr>
              <a:buSzPts val="900"/>
              <a:buFont typeface="Arial"/>
              <a:buChar char="•"/>
            </a:pPr>
            <a:r>
              <a:rPr b="0" i="0" lang="en-GB" sz="900" u="none" cap="none" strike="noStrike">
                <a:solidFill>
                  <a:srgbClr val="0096D7"/>
                </a:solidFill>
                <a:latin typeface="Arial"/>
                <a:ea typeface="Arial"/>
                <a:cs typeface="Arial"/>
                <a:sym typeface="Arial"/>
              </a:rPr>
              <a:t>Consignment updates</a:t>
            </a:r>
            <a:endParaRPr b="0" i="0" sz="900" u="none" cap="none" strike="noStrike">
              <a:solidFill>
                <a:srgbClr val="0096D7"/>
              </a:solidFill>
              <a:latin typeface="Arial"/>
              <a:ea typeface="Arial"/>
              <a:cs typeface="Arial"/>
              <a:sym typeface="Arial"/>
            </a:endParaRPr>
          </a:p>
        </p:txBody>
      </p:sp>
      <p:sp>
        <p:nvSpPr>
          <p:cNvPr id="1202" name="Google Shape;1202;p115"/>
          <p:cNvSpPr txBox="1"/>
          <p:nvPr/>
        </p:nvSpPr>
        <p:spPr>
          <a:xfrm>
            <a:off x="5714054" y="2050880"/>
            <a:ext cx="1924800" cy="346200"/>
          </a:xfrm>
          <a:prstGeom prst="rect">
            <a:avLst/>
          </a:prstGeom>
          <a:noFill/>
          <a:ln>
            <a:noFill/>
          </a:ln>
        </p:spPr>
        <p:txBody>
          <a:bodyPr anchorCtr="0" anchor="t" bIns="34275" lIns="68575" spcFirstLastPara="1" rIns="68575" wrap="square" tIns="34275">
            <a:noAutofit/>
          </a:bodyPr>
          <a:lstStyle/>
          <a:p>
            <a:pPr indent="-166687" lvl="0" marL="176212" marR="0" rtl="0" algn="l">
              <a:lnSpc>
                <a:spcPct val="100000"/>
              </a:lnSpc>
              <a:spcBef>
                <a:spcPts val="0"/>
              </a:spcBef>
              <a:spcAft>
                <a:spcPts val="0"/>
              </a:spcAft>
              <a:buClr>
                <a:srgbClr val="0096D7"/>
              </a:buClr>
              <a:buSzPts val="900"/>
              <a:buFont typeface="Arial"/>
              <a:buChar char="•"/>
            </a:pPr>
            <a:r>
              <a:rPr b="0" i="0" lang="en-GB" sz="900" u="none" cap="none" strike="noStrike">
                <a:solidFill>
                  <a:srgbClr val="0096D7"/>
                </a:solidFill>
                <a:latin typeface="Arial"/>
                <a:ea typeface="Arial"/>
                <a:cs typeface="Arial"/>
                <a:sym typeface="Arial"/>
              </a:rPr>
              <a:t>Refund transaction requests</a:t>
            </a:r>
            <a:endParaRPr b="0" i="0" sz="900" u="none" cap="none" strike="noStrike">
              <a:solidFill>
                <a:srgbClr val="0096D7"/>
              </a:solidFill>
              <a:latin typeface="Arial"/>
              <a:ea typeface="Arial"/>
              <a:cs typeface="Arial"/>
              <a:sym typeface="Arial"/>
            </a:endParaRPr>
          </a:p>
        </p:txBody>
      </p:sp>
      <p:sp>
        <p:nvSpPr>
          <p:cNvPr id="1203" name="Google Shape;1203;p115"/>
          <p:cNvSpPr txBox="1"/>
          <p:nvPr/>
        </p:nvSpPr>
        <p:spPr>
          <a:xfrm>
            <a:off x="5714054" y="2443285"/>
            <a:ext cx="2017500" cy="346200"/>
          </a:xfrm>
          <a:prstGeom prst="rect">
            <a:avLst/>
          </a:prstGeom>
          <a:noFill/>
          <a:ln>
            <a:noFill/>
          </a:ln>
        </p:spPr>
        <p:txBody>
          <a:bodyPr anchorCtr="0" anchor="t" bIns="34275" lIns="68575" spcFirstLastPara="1" rIns="68575" wrap="square" tIns="34275">
            <a:noAutofit/>
          </a:bodyPr>
          <a:lstStyle/>
          <a:p>
            <a:pPr indent="-166687" lvl="0" marL="176212" marR="0" rtl="0" algn="l">
              <a:lnSpc>
                <a:spcPct val="100000"/>
              </a:lnSpc>
              <a:spcBef>
                <a:spcPts val="0"/>
              </a:spcBef>
              <a:spcAft>
                <a:spcPts val="0"/>
              </a:spcAft>
              <a:buClr>
                <a:schemeClr val="dk2"/>
              </a:buClr>
              <a:buSzPts val="900"/>
              <a:buFont typeface="Arial"/>
              <a:buChar char="•"/>
            </a:pPr>
            <a:r>
              <a:rPr b="0" i="0" lang="en-GB" sz="900" u="none" cap="none" strike="noStrike">
                <a:solidFill>
                  <a:schemeClr val="dk2"/>
                </a:solidFill>
                <a:latin typeface="Arial"/>
                <a:ea typeface="Arial"/>
                <a:cs typeface="Arial"/>
                <a:sym typeface="Arial"/>
              </a:rPr>
              <a:t>Refund transaction updates</a:t>
            </a:r>
            <a:endParaRPr b="0" i="0" sz="900" u="none" cap="none" strike="noStrike">
              <a:solidFill>
                <a:schemeClr val="dk2"/>
              </a:solidFill>
              <a:latin typeface="Arial"/>
              <a:ea typeface="Arial"/>
              <a:cs typeface="Arial"/>
              <a:sym typeface="Arial"/>
            </a:endParaRPr>
          </a:p>
        </p:txBody>
      </p:sp>
      <p:sp>
        <p:nvSpPr>
          <p:cNvPr id="1204" name="Google Shape;1204;p115"/>
          <p:cNvSpPr txBox="1"/>
          <p:nvPr/>
        </p:nvSpPr>
        <p:spPr>
          <a:xfrm>
            <a:off x="5714054" y="3651338"/>
            <a:ext cx="1815900" cy="346200"/>
          </a:xfrm>
          <a:prstGeom prst="rect">
            <a:avLst/>
          </a:prstGeom>
          <a:noFill/>
          <a:ln>
            <a:noFill/>
          </a:ln>
        </p:spPr>
        <p:txBody>
          <a:bodyPr anchorCtr="0" anchor="t" bIns="34275" lIns="68575" spcFirstLastPara="1" rIns="68575" wrap="square" tIns="34275">
            <a:noAutofit/>
          </a:bodyPr>
          <a:lstStyle/>
          <a:p>
            <a:pPr indent="-166687" lvl="0" marL="176212" marR="0" rtl="0" algn="l">
              <a:lnSpc>
                <a:spcPct val="100000"/>
              </a:lnSpc>
              <a:spcBef>
                <a:spcPts val="0"/>
              </a:spcBef>
              <a:spcAft>
                <a:spcPts val="0"/>
              </a:spcAft>
              <a:buClr>
                <a:schemeClr val="dk2"/>
              </a:buClr>
              <a:buSzPts val="900"/>
              <a:buFont typeface="Arial"/>
              <a:buChar char="•"/>
            </a:pPr>
            <a:r>
              <a:rPr b="0" i="0" lang="en-GB" sz="900" u="none" cap="none" strike="noStrike">
                <a:solidFill>
                  <a:schemeClr val="dk2"/>
                </a:solidFill>
                <a:latin typeface="Arial"/>
                <a:ea typeface="Arial"/>
                <a:cs typeface="Arial"/>
                <a:sym typeface="Arial"/>
              </a:rPr>
              <a:t>Email / SMS send requests</a:t>
            </a:r>
            <a:endParaRPr b="0" i="0" sz="900" u="none" cap="none" strike="noStrike">
              <a:solidFill>
                <a:schemeClr val="dk2"/>
              </a:solidFill>
              <a:latin typeface="Arial"/>
              <a:ea typeface="Arial"/>
              <a:cs typeface="Arial"/>
              <a:sym typeface="Arial"/>
            </a:endParaRPr>
          </a:p>
        </p:txBody>
      </p:sp>
      <p:cxnSp>
        <p:nvCxnSpPr>
          <p:cNvPr id="1205" name="Google Shape;1205;p115"/>
          <p:cNvCxnSpPr/>
          <p:nvPr/>
        </p:nvCxnSpPr>
        <p:spPr>
          <a:xfrm>
            <a:off x="1669622" y="1233110"/>
            <a:ext cx="1815900" cy="0"/>
          </a:xfrm>
          <a:prstGeom prst="straightConnector1">
            <a:avLst/>
          </a:prstGeom>
          <a:noFill/>
          <a:ln cap="flat" cmpd="sng" w="9525">
            <a:solidFill>
              <a:srgbClr val="0096D7"/>
            </a:solidFill>
            <a:prstDash val="solid"/>
            <a:round/>
            <a:headEnd len="sm" w="sm" type="none"/>
            <a:tailEnd len="med" w="med" type="triangle"/>
          </a:ln>
        </p:spPr>
      </p:cxnSp>
      <p:cxnSp>
        <p:nvCxnSpPr>
          <p:cNvPr id="1206" name="Google Shape;1206;p115"/>
          <p:cNvCxnSpPr/>
          <p:nvPr/>
        </p:nvCxnSpPr>
        <p:spPr>
          <a:xfrm rot="10800000">
            <a:off x="1709010" y="1333260"/>
            <a:ext cx="2099100" cy="0"/>
          </a:xfrm>
          <a:prstGeom prst="straightConnector1">
            <a:avLst/>
          </a:prstGeom>
          <a:noFill/>
          <a:ln cap="flat" cmpd="sng" w="9525">
            <a:solidFill>
              <a:schemeClr val="dk2"/>
            </a:solidFill>
            <a:prstDash val="solid"/>
            <a:round/>
            <a:headEnd len="sm" w="sm" type="none"/>
            <a:tailEnd len="med" w="med" type="triangle"/>
          </a:ln>
        </p:spPr>
      </p:cxnSp>
      <p:cxnSp>
        <p:nvCxnSpPr>
          <p:cNvPr id="1207" name="Google Shape;1207;p115"/>
          <p:cNvCxnSpPr/>
          <p:nvPr/>
        </p:nvCxnSpPr>
        <p:spPr>
          <a:xfrm rot="10800000">
            <a:off x="5666053" y="1233110"/>
            <a:ext cx="1815900" cy="0"/>
          </a:xfrm>
          <a:prstGeom prst="straightConnector1">
            <a:avLst/>
          </a:prstGeom>
          <a:noFill/>
          <a:ln cap="flat" cmpd="sng" w="9525">
            <a:solidFill>
              <a:srgbClr val="0096D7"/>
            </a:solidFill>
            <a:prstDash val="solid"/>
            <a:round/>
            <a:headEnd len="sm" w="sm" type="none"/>
            <a:tailEnd len="med" w="med" type="triangle"/>
          </a:ln>
        </p:spPr>
      </p:cxnSp>
      <p:cxnSp>
        <p:nvCxnSpPr>
          <p:cNvPr id="1208" name="Google Shape;1208;p115"/>
          <p:cNvCxnSpPr/>
          <p:nvPr/>
        </p:nvCxnSpPr>
        <p:spPr>
          <a:xfrm>
            <a:off x="5585524" y="1333260"/>
            <a:ext cx="1849200" cy="0"/>
          </a:xfrm>
          <a:prstGeom prst="straightConnector1">
            <a:avLst/>
          </a:prstGeom>
          <a:noFill/>
          <a:ln cap="flat" cmpd="sng" w="9525">
            <a:solidFill>
              <a:schemeClr val="dk2"/>
            </a:solidFill>
            <a:prstDash val="solid"/>
            <a:round/>
            <a:headEnd len="sm" w="sm" type="none"/>
            <a:tailEnd len="med" w="med" type="triangle"/>
          </a:ln>
        </p:spPr>
      </p:cxnSp>
      <p:sp>
        <p:nvSpPr>
          <p:cNvPr id="1209" name="Google Shape;1209;p115"/>
          <p:cNvSpPr txBox="1"/>
          <p:nvPr/>
        </p:nvSpPr>
        <p:spPr>
          <a:xfrm>
            <a:off x="5714054" y="1372298"/>
            <a:ext cx="1742700" cy="484800"/>
          </a:xfrm>
          <a:prstGeom prst="rect">
            <a:avLst/>
          </a:prstGeom>
          <a:noFill/>
          <a:ln>
            <a:noFill/>
          </a:ln>
        </p:spPr>
        <p:txBody>
          <a:bodyPr anchorCtr="0" anchor="t" bIns="34275" lIns="68575" spcFirstLastPara="1" rIns="68575" wrap="square" tIns="34275">
            <a:noAutofit/>
          </a:bodyPr>
          <a:lstStyle/>
          <a:p>
            <a:pPr indent="-166687" lvl="0" marL="176212" marR="0" rtl="0" algn="l">
              <a:lnSpc>
                <a:spcPct val="100000"/>
              </a:lnSpc>
              <a:spcBef>
                <a:spcPts val="0"/>
              </a:spcBef>
              <a:spcAft>
                <a:spcPts val="0"/>
              </a:spcAft>
              <a:buClr>
                <a:schemeClr val="dk2"/>
              </a:buClr>
              <a:buSzPts val="900"/>
              <a:buFont typeface="Arial"/>
              <a:buChar char="•"/>
            </a:pPr>
            <a:r>
              <a:rPr b="0" i="0" lang="en-GB" sz="900" u="none" cap="none" strike="noStrike">
                <a:solidFill>
                  <a:schemeClr val="dk2"/>
                </a:solidFill>
                <a:latin typeface="Arial"/>
                <a:ea typeface="Arial"/>
                <a:cs typeface="Arial"/>
                <a:sym typeface="Arial"/>
              </a:rPr>
              <a:t>Consignment Consignment booking and manifests</a:t>
            </a:r>
            <a:endParaRPr b="0" i="0" sz="1400" u="none" cap="none" strike="noStrike">
              <a:solidFill>
                <a:srgbClr val="000000"/>
              </a:solidFill>
              <a:latin typeface="Arial"/>
              <a:ea typeface="Arial"/>
              <a:cs typeface="Arial"/>
              <a:sym typeface="Arial"/>
            </a:endParaRPr>
          </a:p>
        </p:txBody>
      </p:sp>
      <p:cxnSp>
        <p:nvCxnSpPr>
          <p:cNvPr id="1210" name="Google Shape;1210;p115"/>
          <p:cNvCxnSpPr/>
          <p:nvPr/>
        </p:nvCxnSpPr>
        <p:spPr>
          <a:xfrm>
            <a:off x="1669622" y="2299910"/>
            <a:ext cx="1815900" cy="0"/>
          </a:xfrm>
          <a:prstGeom prst="straightConnector1">
            <a:avLst/>
          </a:prstGeom>
          <a:noFill/>
          <a:ln cap="flat" cmpd="sng" w="9525">
            <a:solidFill>
              <a:srgbClr val="0096D7"/>
            </a:solidFill>
            <a:prstDash val="solid"/>
            <a:round/>
            <a:headEnd len="sm" w="sm" type="none"/>
            <a:tailEnd len="med" w="med" type="triangle"/>
          </a:ln>
        </p:spPr>
      </p:cxnSp>
      <p:cxnSp>
        <p:nvCxnSpPr>
          <p:cNvPr id="1211" name="Google Shape;1211;p115"/>
          <p:cNvCxnSpPr/>
          <p:nvPr/>
        </p:nvCxnSpPr>
        <p:spPr>
          <a:xfrm>
            <a:off x="1669622" y="3550110"/>
            <a:ext cx="1815900" cy="0"/>
          </a:xfrm>
          <a:prstGeom prst="straightConnector1">
            <a:avLst/>
          </a:prstGeom>
          <a:noFill/>
          <a:ln cap="flat" cmpd="sng" w="9525">
            <a:solidFill>
              <a:srgbClr val="0096D7"/>
            </a:solidFill>
            <a:prstDash val="solid"/>
            <a:round/>
            <a:headEnd len="sm" w="sm" type="none"/>
            <a:tailEnd len="med" w="med" type="triangle"/>
          </a:ln>
        </p:spPr>
      </p:cxnSp>
      <p:cxnSp>
        <p:nvCxnSpPr>
          <p:cNvPr id="1212" name="Google Shape;1212;p115"/>
          <p:cNvCxnSpPr/>
          <p:nvPr/>
        </p:nvCxnSpPr>
        <p:spPr>
          <a:xfrm rot="10800000">
            <a:off x="1709085" y="3650260"/>
            <a:ext cx="2127600" cy="0"/>
          </a:xfrm>
          <a:prstGeom prst="straightConnector1">
            <a:avLst/>
          </a:prstGeom>
          <a:noFill/>
          <a:ln cap="flat" cmpd="sng" w="9525">
            <a:solidFill>
              <a:schemeClr val="dk2"/>
            </a:solidFill>
            <a:prstDash val="solid"/>
            <a:round/>
            <a:headEnd len="sm" w="sm" type="none"/>
            <a:tailEnd len="med" w="med" type="triangle"/>
          </a:ln>
        </p:spPr>
      </p:cxnSp>
      <p:cxnSp>
        <p:nvCxnSpPr>
          <p:cNvPr id="1213" name="Google Shape;1213;p115"/>
          <p:cNvCxnSpPr/>
          <p:nvPr/>
        </p:nvCxnSpPr>
        <p:spPr>
          <a:xfrm rot="10800000">
            <a:off x="5666053" y="2291229"/>
            <a:ext cx="1815900" cy="0"/>
          </a:xfrm>
          <a:prstGeom prst="straightConnector1">
            <a:avLst/>
          </a:prstGeom>
          <a:noFill/>
          <a:ln cap="flat" cmpd="sng" w="9525">
            <a:solidFill>
              <a:srgbClr val="0096D7"/>
            </a:solidFill>
            <a:prstDash val="solid"/>
            <a:round/>
            <a:headEnd len="sm" w="sm" type="none"/>
            <a:tailEnd len="med" w="med" type="triangle"/>
          </a:ln>
        </p:spPr>
      </p:cxnSp>
      <p:cxnSp>
        <p:nvCxnSpPr>
          <p:cNvPr id="1214" name="Google Shape;1214;p115"/>
          <p:cNvCxnSpPr/>
          <p:nvPr/>
        </p:nvCxnSpPr>
        <p:spPr>
          <a:xfrm>
            <a:off x="5563733" y="2392667"/>
            <a:ext cx="1866900" cy="3300"/>
          </a:xfrm>
          <a:prstGeom prst="straightConnector1">
            <a:avLst/>
          </a:prstGeom>
          <a:noFill/>
          <a:ln cap="flat" cmpd="sng" w="9525">
            <a:solidFill>
              <a:schemeClr val="dk2"/>
            </a:solidFill>
            <a:prstDash val="solid"/>
            <a:round/>
            <a:headEnd len="sm" w="sm" type="none"/>
            <a:tailEnd len="med" w="med" type="triangle"/>
          </a:ln>
        </p:spPr>
      </p:cxnSp>
      <p:cxnSp>
        <p:nvCxnSpPr>
          <p:cNvPr id="1215" name="Google Shape;1215;p115"/>
          <p:cNvCxnSpPr/>
          <p:nvPr/>
        </p:nvCxnSpPr>
        <p:spPr>
          <a:xfrm>
            <a:off x="5559332" y="3625024"/>
            <a:ext cx="1875600" cy="0"/>
          </a:xfrm>
          <a:prstGeom prst="straightConnector1">
            <a:avLst/>
          </a:prstGeom>
          <a:noFill/>
          <a:ln cap="flat" cmpd="sng" w="9525">
            <a:solidFill>
              <a:schemeClr val="dk2"/>
            </a:solidFill>
            <a:prstDash val="solid"/>
            <a:round/>
            <a:headEnd len="sm" w="sm" type="none"/>
            <a:tailEnd len="med" w="med" type="triangle"/>
          </a:ln>
        </p:spPr>
      </p:cxnSp>
      <p:sp>
        <p:nvSpPr>
          <p:cNvPr id="1216" name="Google Shape;1216;p115"/>
          <p:cNvSpPr/>
          <p:nvPr/>
        </p:nvSpPr>
        <p:spPr>
          <a:xfrm>
            <a:off x="7462221" y="685310"/>
            <a:ext cx="1426500" cy="895200"/>
          </a:xfrm>
          <a:prstGeom prst="rect">
            <a:avLst/>
          </a:prstGeom>
          <a:solidFill>
            <a:schemeClr val="lt2"/>
          </a:solidFill>
          <a:ln>
            <a:noFill/>
          </a:ln>
        </p:spPr>
        <p:txBody>
          <a:bodyPr anchorCtr="0" anchor="t" bIns="91425" lIns="68575" spcFirstLastPara="1" rIns="68575" wrap="square" tIns="548625">
            <a:noAutofit/>
          </a:bodyPr>
          <a:lstStyle/>
          <a:p>
            <a:pPr indent="0" lvl="0" marL="0" marR="0" rtl="0" algn="ctr">
              <a:lnSpc>
                <a:spcPct val="100000"/>
              </a:lnSpc>
              <a:spcBef>
                <a:spcPts val="0"/>
              </a:spcBef>
              <a:spcAft>
                <a:spcPts val="0"/>
              </a:spcAft>
              <a:buClr>
                <a:srgbClr val="000000"/>
              </a:buClr>
              <a:buSzPts val="900"/>
              <a:buFont typeface="Arial"/>
              <a:buNone/>
            </a:pPr>
            <a:r>
              <a:rPr b="1" i="0" lang="en-GB" sz="900" u="none" cap="none" strike="noStrike">
                <a:solidFill>
                  <a:srgbClr val="0096D7"/>
                </a:solidFill>
                <a:latin typeface="Arial"/>
                <a:ea typeface="Arial"/>
                <a:cs typeface="Arial"/>
                <a:sym typeface="Arial"/>
              </a:rPr>
              <a:t>Carrier Service</a:t>
            </a:r>
            <a:endParaRPr b="1" i="0" sz="900" u="none" cap="none" strike="noStrike">
              <a:solidFill>
                <a:srgbClr val="0096D7"/>
              </a:solidFill>
              <a:latin typeface="Arial"/>
              <a:ea typeface="Arial"/>
              <a:cs typeface="Arial"/>
              <a:sym typeface="Arial"/>
            </a:endParaRPr>
          </a:p>
        </p:txBody>
      </p:sp>
      <p:sp>
        <p:nvSpPr>
          <p:cNvPr id="1217" name="Google Shape;1217;p115"/>
          <p:cNvSpPr/>
          <p:nvPr/>
        </p:nvSpPr>
        <p:spPr>
          <a:xfrm>
            <a:off x="7462221" y="1807707"/>
            <a:ext cx="1426500" cy="895200"/>
          </a:xfrm>
          <a:prstGeom prst="rect">
            <a:avLst/>
          </a:prstGeom>
          <a:solidFill>
            <a:schemeClr val="lt2"/>
          </a:solidFill>
          <a:ln>
            <a:noFill/>
          </a:ln>
        </p:spPr>
        <p:txBody>
          <a:bodyPr anchorCtr="0" anchor="t" bIns="91425" lIns="68575" spcFirstLastPara="1" rIns="68575" wrap="square" tIns="548625">
            <a:noAutofit/>
          </a:bodyPr>
          <a:lstStyle/>
          <a:p>
            <a:pPr indent="0" lvl="0" marL="0" marR="0" rtl="0" algn="ctr">
              <a:lnSpc>
                <a:spcPct val="100000"/>
              </a:lnSpc>
              <a:spcBef>
                <a:spcPts val="0"/>
              </a:spcBef>
              <a:spcAft>
                <a:spcPts val="0"/>
              </a:spcAft>
              <a:buClr>
                <a:srgbClr val="000000"/>
              </a:buClr>
              <a:buSzPts val="900"/>
              <a:buFont typeface="Arial"/>
              <a:buNone/>
            </a:pPr>
            <a:r>
              <a:rPr b="1" i="0" lang="en-GB" sz="900" u="none" cap="none" strike="noStrike">
                <a:solidFill>
                  <a:srgbClr val="0096D7"/>
                </a:solidFill>
                <a:latin typeface="Arial"/>
                <a:ea typeface="Arial"/>
                <a:cs typeface="Arial"/>
                <a:sym typeface="Arial"/>
              </a:rPr>
              <a:t>Payment Service</a:t>
            </a:r>
            <a:endParaRPr b="1" i="0" sz="900" u="none" cap="none" strike="noStrike">
              <a:solidFill>
                <a:srgbClr val="0096D7"/>
              </a:solidFill>
              <a:latin typeface="Arial"/>
              <a:ea typeface="Arial"/>
              <a:cs typeface="Arial"/>
              <a:sym typeface="Arial"/>
            </a:endParaRPr>
          </a:p>
        </p:txBody>
      </p:sp>
      <p:sp>
        <p:nvSpPr>
          <p:cNvPr id="1218" name="Google Shape;1218;p115"/>
          <p:cNvSpPr/>
          <p:nvPr/>
        </p:nvSpPr>
        <p:spPr>
          <a:xfrm>
            <a:off x="7462221" y="2930104"/>
            <a:ext cx="1426500" cy="895200"/>
          </a:xfrm>
          <a:prstGeom prst="rect">
            <a:avLst/>
          </a:prstGeom>
          <a:solidFill>
            <a:schemeClr val="lt2"/>
          </a:solidFill>
          <a:ln>
            <a:noFill/>
          </a:ln>
        </p:spPr>
        <p:txBody>
          <a:bodyPr anchorCtr="0" anchor="t" bIns="91425" lIns="68575" spcFirstLastPara="1" rIns="68575" wrap="square" tIns="548625">
            <a:noAutofit/>
          </a:bodyPr>
          <a:lstStyle/>
          <a:p>
            <a:pPr indent="0" lvl="0" marL="0" marR="0" rtl="0" algn="ctr">
              <a:lnSpc>
                <a:spcPct val="100000"/>
              </a:lnSpc>
              <a:spcBef>
                <a:spcPts val="0"/>
              </a:spcBef>
              <a:spcAft>
                <a:spcPts val="0"/>
              </a:spcAft>
              <a:buClr>
                <a:srgbClr val="000000"/>
              </a:buClr>
              <a:buSzPts val="900"/>
              <a:buFont typeface="Arial"/>
              <a:buNone/>
            </a:pPr>
            <a:r>
              <a:rPr b="1" i="0" lang="en-GB" sz="900" u="none" cap="none" strike="noStrike">
                <a:solidFill>
                  <a:srgbClr val="0096D7"/>
                </a:solidFill>
                <a:latin typeface="Arial"/>
                <a:ea typeface="Arial"/>
                <a:cs typeface="Arial"/>
                <a:sym typeface="Arial"/>
              </a:rPr>
              <a:t>Notification Service</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900"/>
              <a:buFont typeface="Arial"/>
              <a:buNone/>
            </a:pPr>
            <a:r>
              <a:t/>
            </a:r>
            <a:endParaRPr b="1" i="0" sz="900" u="none" cap="none" strike="noStrike">
              <a:solidFill>
                <a:srgbClr val="0096D7"/>
              </a:solidFill>
              <a:latin typeface="Arial"/>
              <a:ea typeface="Arial"/>
              <a:cs typeface="Arial"/>
              <a:sym typeface="Arial"/>
            </a:endParaRPr>
          </a:p>
        </p:txBody>
      </p:sp>
      <p:sp>
        <p:nvSpPr>
          <p:cNvPr id="1219" name="Google Shape;1219;p115"/>
          <p:cNvSpPr/>
          <p:nvPr/>
        </p:nvSpPr>
        <p:spPr>
          <a:xfrm>
            <a:off x="265315" y="685310"/>
            <a:ext cx="1425900" cy="895200"/>
          </a:xfrm>
          <a:prstGeom prst="rect">
            <a:avLst/>
          </a:prstGeom>
          <a:solidFill>
            <a:schemeClr val="lt2"/>
          </a:solidFill>
          <a:ln>
            <a:noFill/>
          </a:ln>
        </p:spPr>
        <p:txBody>
          <a:bodyPr anchorCtr="0" anchor="t" bIns="91425" lIns="91425" spcFirstLastPara="1" rIns="91425" wrap="square" tIns="548625">
            <a:noAutofit/>
          </a:bodyPr>
          <a:lstStyle/>
          <a:p>
            <a:pPr indent="0" lvl="0" marL="0" marR="0" rtl="0" algn="ctr">
              <a:lnSpc>
                <a:spcPct val="100000"/>
              </a:lnSpc>
              <a:spcBef>
                <a:spcPts val="0"/>
              </a:spcBef>
              <a:spcAft>
                <a:spcPts val="0"/>
              </a:spcAft>
              <a:buClr>
                <a:srgbClr val="000000"/>
              </a:buClr>
              <a:buSzPts val="900"/>
              <a:buFont typeface="Arial"/>
              <a:buNone/>
            </a:pPr>
            <a:r>
              <a:rPr b="1" i="0" lang="en-GB" sz="900" u="none" cap="none" strike="noStrike">
                <a:solidFill>
                  <a:srgbClr val="0096D7"/>
                </a:solidFill>
                <a:latin typeface="Arial"/>
                <a:ea typeface="Arial"/>
                <a:cs typeface="Arial"/>
                <a:sym typeface="Arial"/>
              </a:rPr>
              <a:t>Online Store</a:t>
            </a:r>
            <a:endParaRPr b="0" i="0" sz="1400" u="none" cap="none" strike="noStrike">
              <a:solidFill>
                <a:srgbClr val="000000"/>
              </a:solidFill>
              <a:latin typeface="Arial"/>
              <a:ea typeface="Arial"/>
              <a:cs typeface="Arial"/>
              <a:sym typeface="Arial"/>
            </a:endParaRPr>
          </a:p>
        </p:txBody>
      </p:sp>
      <p:sp>
        <p:nvSpPr>
          <p:cNvPr id="1220" name="Google Shape;1220;p115"/>
          <p:cNvSpPr/>
          <p:nvPr/>
        </p:nvSpPr>
        <p:spPr>
          <a:xfrm>
            <a:off x="265560" y="1811215"/>
            <a:ext cx="1422900" cy="895200"/>
          </a:xfrm>
          <a:prstGeom prst="rect">
            <a:avLst/>
          </a:prstGeom>
          <a:solidFill>
            <a:schemeClr val="lt2"/>
          </a:solidFill>
          <a:ln>
            <a:noFill/>
          </a:ln>
        </p:spPr>
        <p:txBody>
          <a:bodyPr anchorCtr="0" anchor="t" bIns="91425" lIns="91425" spcFirstLastPara="1" rIns="91425" wrap="square" tIns="548625">
            <a:noAutofit/>
          </a:bodyPr>
          <a:lstStyle/>
          <a:p>
            <a:pPr indent="0" lvl="0" marL="0" marR="0" rtl="0" algn="ctr">
              <a:lnSpc>
                <a:spcPct val="100000"/>
              </a:lnSpc>
              <a:spcBef>
                <a:spcPts val="0"/>
              </a:spcBef>
              <a:spcAft>
                <a:spcPts val="0"/>
              </a:spcAft>
              <a:buClr>
                <a:srgbClr val="000000"/>
              </a:buClr>
              <a:buSzPts val="900"/>
              <a:buFont typeface="Arial"/>
              <a:buNone/>
            </a:pPr>
            <a:r>
              <a:rPr b="1" i="0" lang="en-GB" sz="900" u="none" cap="none" strike="noStrike">
                <a:solidFill>
                  <a:srgbClr val="0096D7"/>
                </a:solidFill>
                <a:latin typeface="Arial"/>
                <a:ea typeface="Arial"/>
                <a:cs typeface="Arial"/>
                <a:sym typeface="Arial"/>
              </a:rPr>
              <a:t>PIM</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750"/>
              <a:buFont typeface="Arial"/>
              <a:buNone/>
            </a:pPr>
            <a:r>
              <a:rPr b="0" i="0" lang="en-GB" sz="750" u="none" cap="none" strike="noStrike">
                <a:solidFill>
                  <a:srgbClr val="0096D7"/>
                </a:solidFill>
                <a:latin typeface="Arial"/>
                <a:ea typeface="Arial"/>
                <a:cs typeface="Arial"/>
                <a:sym typeface="Arial"/>
              </a:rPr>
              <a:t>Product Master</a:t>
            </a:r>
            <a:endParaRPr b="0" i="0" sz="750" u="none" cap="none" strike="noStrike">
              <a:solidFill>
                <a:srgbClr val="0096D7"/>
              </a:solidFill>
              <a:latin typeface="Arial"/>
              <a:ea typeface="Arial"/>
              <a:cs typeface="Arial"/>
              <a:sym typeface="Arial"/>
            </a:endParaRPr>
          </a:p>
        </p:txBody>
      </p:sp>
      <p:sp>
        <p:nvSpPr>
          <p:cNvPr id="1221" name="Google Shape;1221;p115"/>
          <p:cNvSpPr/>
          <p:nvPr/>
        </p:nvSpPr>
        <p:spPr>
          <a:xfrm>
            <a:off x="265560" y="2937119"/>
            <a:ext cx="1422900" cy="895200"/>
          </a:xfrm>
          <a:prstGeom prst="rect">
            <a:avLst/>
          </a:prstGeom>
          <a:solidFill>
            <a:schemeClr val="lt2"/>
          </a:solidFill>
          <a:ln>
            <a:noFill/>
          </a:ln>
        </p:spPr>
        <p:txBody>
          <a:bodyPr anchorCtr="0" anchor="t" bIns="91425" lIns="91425" spcFirstLastPara="1" rIns="91425" wrap="square" tIns="548625">
            <a:noAutofit/>
          </a:bodyPr>
          <a:lstStyle/>
          <a:p>
            <a:pPr indent="0" lvl="0" marL="0" marR="0" rtl="0" algn="ctr">
              <a:lnSpc>
                <a:spcPct val="100000"/>
              </a:lnSpc>
              <a:spcBef>
                <a:spcPts val="0"/>
              </a:spcBef>
              <a:spcAft>
                <a:spcPts val="0"/>
              </a:spcAft>
              <a:buClr>
                <a:srgbClr val="000000"/>
              </a:buClr>
              <a:buSzPts val="900"/>
              <a:buFont typeface="Arial"/>
              <a:buNone/>
            </a:pPr>
            <a:r>
              <a:rPr b="1" i="0" lang="en-GB" sz="900" u="none" cap="none" strike="noStrike">
                <a:solidFill>
                  <a:srgbClr val="0096D7"/>
                </a:solidFill>
                <a:latin typeface="Arial"/>
                <a:ea typeface="Arial"/>
                <a:cs typeface="Arial"/>
                <a:sym typeface="Arial"/>
              </a:rPr>
              <a:t>ERP</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750"/>
              <a:buFont typeface="Arial"/>
              <a:buNone/>
            </a:pPr>
            <a:r>
              <a:rPr b="0" i="0" lang="en-GB" sz="750" u="none" cap="none" strike="noStrike">
                <a:solidFill>
                  <a:srgbClr val="0096D7"/>
                </a:solidFill>
                <a:latin typeface="Arial"/>
                <a:ea typeface="Arial"/>
                <a:cs typeface="Arial"/>
                <a:sym typeface="Arial"/>
              </a:rPr>
              <a:t>Inventory Master</a:t>
            </a:r>
            <a:endParaRPr b="0" i="0" sz="750" u="none" cap="none" strike="noStrike">
              <a:solidFill>
                <a:srgbClr val="0096D7"/>
              </a:solidFill>
              <a:latin typeface="Arial"/>
              <a:ea typeface="Arial"/>
              <a:cs typeface="Arial"/>
              <a:sym typeface="Arial"/>
            </a:endParaRPr>
          </a:p>
        </p:txBody>
      </p:sp>
      <p:sp>
        <p:nvSpPr>
          <p:cNvPr id="1222" name="Google Shape;1222;p115"/>
          <p:cNvSpPr/>
          <p:nvPr/>
        </p:nvSpPr>
        <p:spPr>
          <a:xfrm>
            <a:off x="265560" y="4063024"/>
            <a:ext cx="1422900" cy="895200"/>
          </a:xfrm>
          <a:prstGeom prst="rect">
            <a:avLst/>
          </a:prstGeom>
          <a:solidFill>
            <a:schemeClr val="lt2"/>
          </a:solidFill>
          <a:ln>
            <a:noFill/>
          </a:ln>
        </p:spPr>
        <p:txBody>
          <a:bodyPr anchorCtr="0" anchor="t" bIns="91425" lIns="91425" spcFirstLastPara="1" rIns="91425" wrap="square" tIns="548625">
            <a:noAutofit/>
          </a:bodyPr>
          <a:lstStyle/>
          <a:p>
            <a:pPr indent="0" lvl="0" marL="0" marR="0" rtl="0" algn="ctr">
              <a:lnSpc>
                <a:spcPct val="100000"/>
              </a:lnSpc>
              <a:spcBef>
                <a:spcPts val="0"/>
              </a:spcBef>
              <a:spcAft>
                <a:spcPts val="0"/>
              </a:spcAft>
              <a:buClr>
                <a:srgbClr val="000000"/>
              </a:buClr>
              <a:buSzPts val="900"/>
              <a:buFont typeface="Arial"/>
              <a:buNone/>
            </a:pPr>
            <a:r>
              <a:rPr b="1" i="0" lang="en-GB" sz="900" u="none" cap="none" strike="noStrike">
                <a:solidFill>
                  <a:srgbClr val="0096D7"/>
                </a:solidFill>
                <a:latin typeface="Arial"/>
                <a:ea typeface="Arial"/>
                <a:cs typeface="Arial"/>
                <a:sym typeface="Arial"/>
              </a:rPr>
              <a:t>POS</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750"/>
              <a:buFont typeface="Arial"/>
              <a:buNone/>
            </a:pPr>
            <a:r>
              <a:rPr b="0" i="0" lang="en-GB" sz="750" u="none" cap="none" strike="noStrike">
                <a:solidFill>
                  <a:srgbClr val="0096D7"/>
                </a:solidFill>
                <a:latin typeface="Arial"/>
                <a:ea typeface="Arial"/>
                <a:cs typeface="Arial"/>
                <a:sym typeface="Arial"/>
              </a:rPr>
              <a:t>Store Inventory Master</a:t>
            </a:r>
            <a:endParaRPr b="0" i="0" sz="1400" u="none" cap="none" strike="noStrike">
              <a:solidFill>
                <a:srgbClr val="000000"/>
              </a:solidFill>
              <a:latin typeface="Arial"/>
              <a:ea typeface="Arial"/>
              <a:cs typeface="Arial"/>
              <a:sym typeface="Arial"/>
            </a:endParaRPr>
          </a:p>
        </p:txBody>
      </p:sp>
      <p:sp>
        <p:nvSpPr>
          <p:cNvPr id="1223" name="Google Shape;1223;p115"/>
          <p:cNvSpPr txBox="1"/>
          <p:nvPr/>
        </p:nvSpPr>
        <p:spPr>
          <a:xfrm>
            <a:off x="1767086" y="4432108"/>
            <a:ext cx="1616100" cy="346200"/>
          </a:xfrm>
          <a:prstGeom prst="rect">
            <a:avLst/>
          </a:prstGeom>
          <a:noFill/>
          <a:ln>
            <a:noFill/>
          </a:ln>
        </p:spPr>
        <p:txBody>
          <a:bodyPr anchorCtr="0" anchor="t" bIns="34275" lIns="68575" spcFirstLastPara="1" rIns="68575" wrap="square" tIns="34275">
            <a:noAutofit/>
          </a:bodyPr>
          <a:lstStyle/>
          <a:p>
            <a:pPr indent="-166687" lvl="0" marL="176212" marR="0" rtl="0" algn="l">
              <a:lnSpc>
                <a:spcPct val="100000"/>
              </a:lnSpc>
              <a:spcBef>
                <a:spcPts val="0"/>
              </a:spcBef>
              <a:spcAft>
                <a:spcPts val="0"/>
              </a:spcAft>
              <a:buClr>
                <a:srgbClr val="0096D7"/>
              </a:buClr>
              <a:buSzPts val="900"/>
              <a:buFont typeface="Arial"/>
              <a:buChar char="•"/>
            </a:pPr>
            <a:r>
              <a:rPr b="0" i="0" lang="en-GB" sz="900" u="none" cap="none" strike="noStrike">
                <a:solidFill>
                  <a:srgbClr val="0096D7"/>
                </a:solidFill>
                <a:latin typeface="Arial"/>
                <a:ea typeface="Arial"/>
                <a:cs typeface="Arial"/>
                <a:sym typeface="Arial"/>
              </a:rPr>
              <a:t>Inventory updates</a:t>
            </a:r>
            <a:endParaRPr b="0" i="0" sz="900" u="none" cap="none" strike="noStrike">
              <a:solidFill>
                <a:srgbClr val="0096D7"/>
              </a:solidFill>
              <a:latin typeface="Arial"/>
              <a:ea typeface="Arial"/>
              <a:cs typeface="Arial"/>
              <a:sym typeface="Arial"/>
            </a:endParaRPr>
          </a:p>
        </p:txBody>
      </p:sp>
      <p:sp>
        <p:nvSpPr>
          <p:cNvPr id="1224" name="Google Shape;1224;p115"/>
          <p:cNvSpPr/>
          <p:nvPr/>
        </p:nvSpPr>
        <p:spPr>
          <a:xfrm>
            <a:off x="7479249" y="4052501"/>
            <a:ext cx="1426500" cy="895200"/>
          </a:xfrm>
          <a:prstGeom prst="rect">
            <a:avLst/>
          </a:prstGeom>
          <a:solidFill>
            <a:schemeClr val="lt2"/>
          </a:solidFill>
          <a:ln>
            <a:noFill/>
          </a:ln>
        </p:spPr>
        <p:txBody>
          <a:bodyPr anchorCtr="0" anchor="t" bIns="91425" lIns="68575" spcFirstLastPara="1" rIns="68575" wrap="square" tIns="548625">
            <a:noAutofit/>
          </a:bodyPr>
          <a:lstStyle/>
          <a:p>
            <a:pPr indent="0" lvl="0" marL="0" marR="0" rtl="0" algn="ctr">
              <a:lnSpc>
                <a:spcPct val="100000"/>
              </a:lnSpc>
              <a:spcBef>
                <a:spcPts val="0"/>
              </a:spcBef>
              <a:spcAft>
                <a:spcPts val="0"/>
              </a:spcAft>
              <a:buClr>
                <a:srgbClr val="000000"/>
              </a:buClr>
              <a:buSzPts val="900"/>
              <a:buFont typeface="Arial"/>
              <a:buNone/>
            </a:pPr>
            <a:r>
              <a:rPr b="1" i="0" lang="en-GB" sz="900" u="none" cap="none" strike="noStrike">
                <a:solidFill>
                  <a:srgbClr val="0096D7"/>
                </a:solidFill>
                <a:latin typeface="Arial"/>
                <a:ea typeface="Arial"/>
                <a:cs typeface="Arial"/>
                <a:sym typeface="Arial"/>
              </a:rPr>
              <a:t>WMS</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750"/>
              <a:buFont typeface="Arial"/>
              <a:buNone/>
            </a:pPr>
            <a:r>
              <a:rPr b="0" i="0" lang="en-GB" sz="750" u="none" cap="none" strike="noStrike">
                <a:solidFill>
                  <a:srgbClr val="0096D7"/>
                </a:solidFill>
                <a:latin typeface="Arial"/>
                <a:ea typeface="Arial"/>
                <a:cs typeface="Arial"/>
                <a:sym typeface="Arial"/>
              </a:rPr>
              <a:t>Warehouse Inventory Master</a:t>
            </a:r>
            <a:endParaRPr b="1" i="0" sz="750" u="none" cap="none" strike="noStrike">
              <a:solidFill>
                <a:srgbClr val="0096D7"/>
              </a:solidFill>
              <a:latin typeface="Arial"/>
              <a:ea typeface="Arial"/>
              <a:cs typeface="Arial"/>
              <a:sym typeface="Arial"/>
            </a:endParaRPr>
          </a:p>
        </p:txBody>
      </p:sp>
      <p:sp>
        <p:nvSpPr>
          <p:cNvPr id="1225" name="Google Shape;1225;p115"/>
          <p:cNvSpPr txBox="1"/>
          <p:nvPr/>
        </p:nvSpPr>
        <p:spPr>
          <a:xfrm>
            <a:off x="5714054" y="4162800"/>
            <a:ext cx="1924800" cy="346200"/>
          </a:xfrm>
          <a:prstGeom prst="rect">
            <a:avLst/>
          </a:prstGeom>
          <a:noFill/>
          <a:ln>
            <a:noFill/>
          </a:ln>
        </p:spPr>
        <p:txBody>
          <a:bodyPr anchorCtr="0" anchor="t" bIns="34275" lIns="68575" spcFirstLastPara="1" rIns="68575" wrap="square" tIns="34275">
            <a:noAutofit/>
          </a:bodyPr>
          <a:lstStyle/>
          <a:p>
            <a:pPr indent="-166687" lvl="0" marL="176212" marR="0" rtl="0" algn="l">
              <a:lnSpc>
                <a:spcPct val="100000"/>
              </a:lnSpc>
              <a:spcBef>
                <a:spcPts val="0"/>
              </a:spcBef>
              <a:spcAft>
                <a:spcPts val="0"/>
              </a:spcAft>
              <a:buClr>
                <a:srgbClr val="0096D7"/>
              </a:buClr>
              <a:buSzPts val="900"/>
              <a:buFont typeface="Arial"/>
              <a:buChar char="•"/>
            </a:pPr>
            <a:r>
              <a:rPr b="0" i="0" lang="en-GB" sz="900" u="none" cap="none" strike="noStrike">
                <a:solidFill>
                  <a:srgbClr val="0096D7"/>
                </a:solidFill>
                <a:latin typeface="Arial"/>
                <a:ea typeface="Arial"/>
                <a:cs typeface="Arial"/>
                <a:sym typeface="Arial"/>
              </a:rPr>
              <a:t>Fulfillment updates</a:t>
            </a:r>
            <a:endParaRPr b="0" i="0" sz="900" u="none" cap="none" strike="noStrike">
              <a:solidFill>
                <a:srgbClr val="0096D7"/>
              </a:solidFill>
              <a:latin typeface="Arial"/>
              <a:ea typeface="Arial"/>
              <a:cs typeface="Arial"/>
              <a:sym typeface="Arial"/>
            </a:endParaRPr>
          </a:p>
        </p:txBody>
      </p:sp>
      <p:sp>
        <p:nvSpPr>
          <p:cNvPr id="1226" name="Google Shape;1226;p115"/>
          <p:cNvSpPr txBox="1"/>
          <p:nvPr/>
        </p:nvSpPr>
        <p:spPr>
          <a:xfrm>
            <a:off x="5714054" y="4563887"/>
            <a:ext cx="2017500" cy="346200"/>
          </a:xfrm>
          <a:prstGeom prst="rect">
            <a:avLst/>
          </a:prstGeom>
          <a:noFill/>
          <a:ln>
            <a:noFill/>
          </a:ln>
        </p:spPr>
        <p:txBody>
          <a:bodyPr anchorCtr="0" anchor="t" bIns="34275" lIns="68575" spcFirstLastPara="1" rIns="68575" wrap="square" tIns="34275">
            <a:noAutofit/>
          </a:bodyPr>
          <a:lstStyle/>
          <a:p>
            <a:pPr indent="-166687" lvl="0" marL="176212" marR="0" rtl="0" algn="l">
              <a:lnSpc>
                <a:spcPct val="100000"/>
              </a:lnSpc>
              <a:spcBef>
                <a:spcPts val="0"/>
              </a:spcBef>
              <a:spcAft>
                <a:spcPts val="0"/>
              </a:spcAft>
              <a:buClr>
                <a:schemeClr val="dk2"/>
              </a:buClr>
              <a:buSzPts val="900"/>
              <a:buFont typeface="Arial"/>
              <a:buChar char="•"/>
            </a:pPr>
            <a:r>
              <a:rPr b="0" i="0" lang="en-GB" sz="900" u="none" cap="none" strike="noStrike">
                <a:solidFill>
                  <a:schemeClr val="dk2"/>
                </a:solidFill>
                <a:latin typeface="Arial"/>
                <a:ea typeface="Arial"/>
                <a:cs typeface="Arial"/>
                <a:sym typeface="Arial"/>
              </a:rPr>
              <a:t>Fulfillment Requests</a:t>
            </a:r>
            <a:endParaRPr b="0" i="0" sz="900" u="none" cap="none" strike="noStrike">
              <a:solidFill>
                <a:schemeClr val="dk2"/>
              </a:solidFill>
              <a:latin typeface="Arial"/>
              <a:ea typeface="Arial"/>
              <a:cs typeface="Arial"/>
              <a:sym typeface="Arial"/>
            </a:endParaRPr>
          </a:p>
        </p:txBody>
      </p:sp>
      <p:cxnSp>
        <p:nvCxnSpPr>
          <p:cNvPr id="1227" name="Google Shape;1227;p115"/>
          <p:cNvCxnSpPr/>
          <p:nvPr/>
        </p:nvCxnSpPr>
        <p:spPr>
          <a:xfrm rot="10800000">
            <a:off x="5651529" y="4403150"/>
            <a:ext cx="1815900" cy="0"/>
          </a:xfrm>
          <a:prstGeom prst="straightConnector1">
            <a:avLst/>
          </a:prstGeom>
          <a:noFill/>
          <a:ln cap="flat" cmpd="sng" w="9525">
            <a:solidFill>
              <a:srgbClr val="0096D7"/>
            </a:solidFill>
            <a:prstDash val="solid"/>
            <a:round/>
            <a:headEnd len="sm" w="sm" type="none"/>
            <a:tailEnd len="med" w="med" type="triangle"/>
          </a:ln>
        </p:spPr>
      </p:cxnSp>
      <p:cxnSp>
        <p:nvCxnSpPr>
          <p:cNvPr id="1228" name="Google Shape;1228;p115"/>
          <p:cNvCxnSpPr/>
          <p:nvPr/>
        </p:nvCxnSpPr>
        <p:spPr>
          <a:xfrm>
            <a:off x="5564974" y="4504587"/>
            <a:ext cx="1866900" cy="3300"/>
          </a:xfrm>
          <a:prstGeom prst="straightConnector1">
            <a:avLst/>
          </a:prstGeom>
          <a:noFill/>
          <a:ln cap="flat" cmpd="sng" w="9525">
            <a:solidFill>
              <a:schemeClr val="dk2"/>
            </a:solidFill>
            <a:prstDash val="solid"/>
            <a:round/>
            <a:headEnd len="sm" w="sm" type="none"/>
            <a:tailEnd len="med" w="med" type="triangle"/>
          </a:ln>
        </p:spPr>
      </p:cxnSp>
      <p:cxnSp>
        <p:nvCxnSpPr>
          <p:cNvPr id="1229" name="Google Shape;1229;p115"/>
          <p:cNvCxnSpPr/>
          <p:nvPr/>
        </p:nvCxnSpPr>
        <p:spPr>
          <a:xfrm>
            <a:off x="1669622" y="4414204"/>
            <a:ext cx="1815900" cy="0"/>
          </a:xfrm>
          <a:prstGeom prst="straightConnector1">
            <a:avLst/>
          </a:prstGeom>
          <a:noFill/>
          <a:ln cap="flat" cmpd="sng" w="9525">
            <a:solidFill>
              <a:srgbClr val="0096D7"/>
            </a:solidFill>
            <a:prstDash val="solid"/>
            <a:round/>
            <a:headEnd len="sm" w="sm" type="none"/>
            <a:tailEnd len="med" w="med" type="triangle"/>
          </a:ln>
        </p:spPr>
      </p:cxnSp>
      <p:grpSp>
        <p:nvGrpSpPr>
          <p:cNvPr id="1230" name="Google Shape;1230;p115"/>
          <p:cNvGrpSpPr/>
          <p:nvPr/>
        </p:nvGrpSpPr>
        <p:grpSpPr>
          <a:xfrm>
            <a:off x="3521289" y="685311"/>
            <a:ext cx="2108925" cy="4269600"/>
            <a:chOff x="4690047" y="340396"/>
            <a:chExt cx="2811900" cy="5692800"/>
          </a:xfrm>
        </p:grpSpPr>
        <p:sp>
          <p:nvSpPr>
            <p:cNvPr id="1231" name="Google Shape;1231;p115"/>
            <p:cNvSpPr/>
            <p:nvPr/>
          </p:nvSpPr>
          <p:spPr>
            <a:xfrm>
              <a:off x="4690047" y="340396"/>
              <a:ext cx="2811900" cy="5692800"/>
            </a:xfrm>
            <a:prstGeom prst="roundRect">
              <a:avLst>
                <a:gd fmla="val 0" name="adj"/>
              </a:avLst>
            </a:prstGeom>
            <a:gradFill>
              <a:gsLst>
                <a:gs pos="0">
                  <a:srgbClr val="26005C"/>
                </a:gs>
                <a:gs pos="39000">
                  <a:srgbClr val="26005C"/>
                </a:gs>
                <a:gs pos="100000">
                  <a:srgbClr val="552AA8"/>
                </a:gs>
              </a:gsLst>
              <a:lin ang="18900732" scaled="0"/>
            </a:gradFill>
            <a:ln>
              <a:noFill/>
            </a:ln>
          </p:spPr>
          <p:txBody>
            <a:bodyPr anchorCtr="0" anchor="t" bIns="34275" lIns="68575" spcFirstLastPara="1" rIns="68575" wrap="square" tIns="137150">
              <a:noAutofit/>
            </a:bodyPr>
            <a:lstStyle/>
            <a:p>
              <a:pPr indent="0" lvl="0" marL="0" marR="0" rtl="0" algn="ctr">
                <a:lnSpc>
                  <a:spcPct val="100000"/>
                </a:lnSpc>
                <a:spcBef>
                  <a:spcPts val="0"/>
                </a:spcBef>
                <a:spcAft>
                  <a:spcPts val="0"/>
                </a:spcAft>
                <a:buClr>
                  <a:srgbClr val="000000"/>
                </a:buClr>
                <a:buSzPts val="1200"/>
                <a:buFont typeface="Arial"/>
                <a:buNone/>
              </a:pPr>
              <a:r>
                <a:rPr b="1" i="0" lang="en-GB" sz="1200" u="none" cap="none" strike="noStrike">
                  <a:solidFill>
                    <a:schemeClr val="lt1"/>
                  </a:solidFill>
                  <a:latin typeface="Arial"/>
                  <a:ea typeface="Arial"/>
                  <a:cs typeface="Arial"/>
                  <a:sym typeface="Arial"/>
                </a:rPr>
                <a:t>Fluent Order Management</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750"/>
                <a:buFont typeface="Arial"/>
                <a:buNone/>
              </a:pPr>
              <a:r>
                <a:rPr b="0" i="0" lang="en-GB" sz="750" u="none" cap="none" strike="noStrike">
                  <a:solidFill>
                    <a:schemeClr val="lt1"/>
                  </a:solidFill>
                  <a:latin typeface="Arial"/>
                  <a:ea typeface="Arial"/>
                  <a:cs typeface="Arial"/>
                  <a:sym typeface="Arial"/>
                </a:rPr>
                <a:t>Availability Master</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750"/>
                <a:buFont typeface="Arial"/>
                <a:buNone/>
              </a:pPr>
              <a:r>
                <a:rPr b="0" i="0" lang="en-GB" sz="750" u="none" cap="none" strike="noStrike">
                  <a:solidFill>
                    <a:schemeClr val="lt1"/>
                  </a:solidFill>
                  <a:latin typeface="Arial"/>
                  <a:ea typeface="Arial"/>
                  <a:cs typeface="Arial"/>
                  <a:sym typeface="Arial"/>
                </a:rPr>
                <a:t>Order Master</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FFFFFF"/>
                </a:solidFill>
                <a:latin typeface="Arial"/>
                <a:ea typeface="Arial"/>
                <a:cs typeface="Arial"/>
                <a:sym typeface="Arial"/>
              </a:endParaRPr>
            </a:p>
          </p:txBody>
        </p:sp>
        <p:sp>
          <p:nvSpPr>
            <p:cNvPr id="1232" name="Google Shape;1232;p115"/>
            <p:cNvSpPr/>
            <p:nvPr/>
          </p:nvSpPr>
          <p:spPr>
            <a:xfrm>
              <a:off x="5020426" y="1653264"/>
              <a:ext cx="2151000" cy="558000"/>
            </a:xfrm>
            <a:prstGeom prst="roundRect">
              <a:avLst>
                <a:gd fmla="val 0" name="adj"/>
              </a:avLst>
            </a:prstGeom>
            <a:solidFill>
              <a:srgbClr val="FFFFFF">
                <a:alpha val="35290"/>
              </a:srgb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rPr b="0" i="0" lang="en-GB" sz="1100" u="none" cap="none" strike="noStrike">
                  <a:solidFill>
                    <a:srgbClr val="FFFFFF"/>
                  </a:solidFill>
                  <a:latin typeface="Arial"/>
                  <a:ea typeface="Arial"/>
                  <a:cs typeface="Arial"/>
                  <a:sym typeface="Arial"/>
                </a:rPr>
                <a:t>Product Availability</a:t>
              </a:r>
              <a:endParaRPr b="0" i="0" sz="1100" u="none" cap="none" strike="noStrike">
                <a:solidFill>
                  <a:schemeClr val="dk1"/>
                </a:solidFill>
                <a:latin typeface="Arial"/>
                <a:ea typeface="Arial"/>
                <a:cs typeface="Arial"/>
                <a:sym typeface="Arial"/>
              </a:endParaRPr>
            </a:p>
          </p:txBody>
        </p:sp>
        <p:sp>
          <p:nvSpPr>
            <p:cNvPr id="1233" name="Google Shape;1233;p115"/>
            <p:cNvSpPr/>
            <p:nvPr/>
          </p:nvSpPr>
          <p:spPr>
            <a:xfrm>
              <a:off x="5020426" y="2429366"/>
              <a:ext cx="2151000" cy="558000"/>
            </a:xfrm>
            <a:prstGeom prst="roundRect">
              <a:avLst>
                <a:gd fmla="val 0" name="adj"/>
              </a:avLst>
            </a:prstGeom>
            <a:solidFill>
              <a:srgbClr val="FFFFFF">
                <a:alpha val="35290"/>
              </a:srgb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rPr b="0" i="0" lang="en-GB" sz="1100" u="none" cap="none" strike="noStrike">
                  <a:solidFill>
                    <a:srgbClr val="FFFFFF"/>
                  </a:solidFill>
                  <a:latin typeface="Arial"/>
                  <a:ea typeface="Arial"/>
                  <a:cs typeface="Arial"/>
                  <a:sym typeface="Arial"/>
                </a:rPr>
                <a:t>Distributed Order Management</a:t>
              </a:r>
              <a:endParaRPr b="0" i="0" sz="1100" u="none" cap="none" strike="noStrike">
                <a:solidFill>
                  <a:schemeClr val="dk1"/>
                </a:solidFill>
                <a:latin typeface="Arial"/>
                <a:ea typeface="Arial"/>
                <a:cs typeface="Arial"/>
                <a:sym typeface="Arial"/>
              </a:endParaRPr>
            </a:p>
          </p:txBody>
        </p:sp>
        <p:sp>
          <p:nvSpPr>
            <p:cNvPr id="1234" name="Google Shape;1234;p115"/>
            <p:cNvSpPr/>
            <p:nvPr/>
          </p:nvSpPr>
          <p:spPr>
            <a:xfrm>
              <a:off x="5020426" y="3205468"/>
              <a:ext cx="2151000" cy="558000"/>
            </a:xfrm>
            <a:prstGeom prst="roundRect">
              <a:avLst>
                <a:gd fmla="val 0" name="adj"/>
              </a:avLst>
            </a:prstGeom>
            <a:solidFill>
              <a:srgbClr val="FFFFFF">
                <a:alpha val="35290"/>
              </a:srgb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rPr b="0" i="0" lang="en-GB" sz="1100" u="none" cap="none" strike="noStrike">
                  <a:solidFill>
                    <a:srgbClr val="FFFFFF"/>
                  </a:solidFill>
                  <a:latin typeface="Arial"/>
                  <a:ea typeface="Arial"/>
                  <a:cs typeface="Arial"/>
                  <a:sym typeface="Arial"/>
                </a:rPr>
                <a:t>Global Inventory</a:t>
              </a:r>
              <a:endParaRPr b="0" i="0" sz="1100" u="none" cap="none" strike="noStrike">
                <a:solidFill>
                  <a:schemeClr val="dk1"/>
                </a:solidFill>
                <a:latin typeface="Arial"/>
                <a:ea typeface="Arial"/>
                <a:cs typeface="Arial"/>
                <a:sym typeface="Arial"/>
              </a:endParaRPr>
            </a:p>
          </p:txBody>
        </p:sp>
        <p:sp>
          <p:nvSpPr>
            <p:cNvPr id="1235" name="Google Shape;1235;p115"/>
            <p:cNvSpPr/>
            <p:nvPr/>
          </p:nvSpPr>
          <p:spPr>
            <a:xfrm>
              <a:off x="5020426" y="3981569"/>
              <a:ext cx="2151000" cy="558000"/>
            </a:xfrm>
            <a:prstGeom prst="roundRect">
              <a:avLst>
                <a:gd fmla="val 0" name="adj"/>
              </a:avLst>
            </a:prstGeom>
            <a:solidFill>
              <a:srgbClr val="FFFFFF">
                <a:alpha val="35290"/>
              </a:srgb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rPr b="0" i="0" lang="en-GB" sz="1100" u="none" cap="none" strike="noStrike">
                  <a:solidFill>
                    <a:srgbClr val="FFFFFF"/>
                  </a:solidFill>
                  <a:latin typeface="Arial"/>
                  <a:ea typeface="Arial"/>
                  <a:cs typeface="Arial"/>
                  <a:sym typeface="Arial"/>
                </a:rPr>
                <a:t>Store Fulfillment</a:t>
              </a:r>
              <a:endParaRPr b="0" i="0" sz="1100" u="none" cap="none" strike="noStrike">
                <a:solidFill>
                  <a:schemeClr val="dk1"/>
                </a:solidFill>
                <a:latin typeface="Arial"/>
                <a:ea typeface="Arial"/>
                <a:cs typeface="Arial"/>
                <a:sym typeface="Arial"/>
              </a:endParaRPr>
            </a:p>
          </p:txBody>
        </p:sp>
      </p:grpSp>
      <p:pic>
        <p:nvPicPr>
          <p:cNvPr descr="Icon&#10;&#10;Description automatically generated" id="1236" name="Google Shape;1236;p115"/>
          <p:cNvPicPr preferRelativeResize="0"/>
          <p:nvPr/>
        </p:nvPicPr>
        <p:blipFill rotWithShape="1">
          <a:blip r:embed="rId3">
            <a:alphaModFix/>
          </a:blip>
          <a:srcRect b="0" l="0" r="0" t="0"/>
          <a:stretch/>
        </p:blipFill>
        <p:spPr>
          <a:xfrm>
            <a:off x="855526" y="773135"/>
            <a:ext cx="283427" cy="421620"/>
          </a:xfrm>
          <a:prstGeom prst="rect">
            <a:avLst/>
          </a:prstGeom>
          <a:noFill/>
          <a:ln>
            <a:noFill/>
          </a:ln>
        </p:spPr>
      </p:pic>
      <p:pic>
        <p:nvPicPr>
          <p:cNvPr descr="Graphical user interface, application, Teams&#10;&#10;Description automatically generated" id="1237" name="Google Shape;1237;p115"/>
          <p:cNvPicPr preferRelativeResize="0"/>
          <p:nvPr/>
        </p:nvPicPr>
        <p:blipFill rotWithShape="1">
          <a:blip r:embed="rId4">
            <a:alphaModFix/>
          </a:blip>
          <a:srcRect b="0" l="0" r="0" t="0"/>
          <a:stretch/>
        </p:blipFill>
        <p:spPr>
          <a:xfrm>
            <a:off x="748743" y="1852318"/>
            <a:ext cx="512556" cy="490921"/>
          </a:xfrm>
          <a:prstGeom prst="rect">
            <a:avLst/>
          </a:prstGeom>
          <a:noFill/>
          <a:ln>
            <a:noFill/>
          </a:ln>
        </p:spPr>
      </p:pic>
      <p:pic>
        <p:nvPicPr>
          <p:cNvPr descr="Icon&#10;&#10;Description automatically generated" id="1238" name="Google Shape;1238;p115"/>
          <p:cNvPicPr preferRelativeResize="0"/>
          <p:nvPr/>
        </p:nvPicPr>
        <p:blipFill rotWithShape="1">
          <a:blip r:embed="rId5">
            <a:alphaModFix/>
          </a:blip>
          <a:srcRect b="0" l="0" r="0" t="0"/>
          <a:stretch/>
        </p:blipFill>
        <p:spPr>
          <a:xfrm>
            <a:off x="796990" y="3033222"/>
            <a:ext cx="410763" cy="440851"/>
          </a:xfrm>
          <a:prstGeom prst="rect">
            <a:avLst/>
          </a:prstGeom>
          <a:noFill/>
          <a:ln>
            <a:noFill/>
          </a:ln>
        </p:spPr>
      </p:pic>
      <p:pic>
        <p:nvPicPr>
          <p:cNvPr descr="Icon&#10;&#10;Description automatically generated with low confidence" id="1239" name="Google Shape;1239;p115"/>
          <p:cNvPicPr preferRelativeResize="0"/>
          <p:nvPr/>
        </p:nvPicPr>
        <p:blipFill rotWithShape="1">
          <a:blip r:embed="rId6">
            <a:alphaModFix/>
          </a:blip>
          <a:srcRect b="0" l="0" r="0" t="0"/>
          <a:stretch/>
        </p:blipFill>
        <p:spPr>
          <a:xfrm>
            <a:off x="745870" y="4138454"/>
            <a:ext cx="498953" cy="461847"/>
          </a:xfrm>
          <a:prstGeom prst="rect">
            <a:avLst/>
          </a:prstGeom>
          <a:noFill/>
          <a:ln>
            <a:noFill/>
          </a:ln>
        </p:spPr>
      </p:pic>
      <p:pic>
        <p:nvPicPr>
          <p:cNvPr descr="Graphical user interface, application, Teams&#10;&#10;Description automatically generated" id="1240" name="Google Shape;1240;p115"/>
          <p:cNvPicPr preferRelativeResize="0"/>
          <p:nvPr/>
        </p:nvPicPr>
        <p:blipFill rotWithShape="1">
          <a:blip r:embed="rId7">
            <a:alphaModFix/>
          </a:blip>
          <a:srcRect b="0" l="0" r="0" t="0"/>
          <a:stretch/>
        </p:blipFill>
        <p:spPr>
          <a:xfrm>
            <a:off x="7801231" y="814433"/>
            <a:ext cx="716693" cy="410432"/>
          </a:xfrm>
          <a:prstGeom prst="rect">
            <a:avLst/>
          </a:prstGeom>
          <a:noFill/>
          <a:ln>
            <a:noFill/>
          </a:ln>
        </p:spPr>
      </p:pic>
      <p:pic>
        <p:nvPicPr>
          <p:cNvPr descr="Graphical user interface, application, icon, Teams&#10;&#10;Description automatically generated" id="1241" name="Google Shape;1241;p115"/>
          <p:cNvPicPr preferRelativeResize="0"/>
          <p:nvPr/>
        </p:nvPicPr>
        <p:blipFill rotWithShape="1">
          <a:blip r:embed="rId8">
            <a:alphaModFix/>
          </a:blip>
          <a:srcRect b="0" l="0" r="0" t="0"/>
          <a:stretch/>
        </p:blipFill>
        <p:spPr>
          <a:xfrm>
            <a:off x="7859526" y="1858727"/>
            <a:ext cx="588628" cy="478101"/>
          </a:xfrm>
          <a:prstGeom prst="rect">
            <a:avLst/>
          </a:prstGeom>
          <a:noFill/>
          <a:ln>
            <a:noFill/>
          </a:ln>
        </p:spPr>
      </p:pic>
      <p:pic>
        <p:nvPicPr>
          <p:cNvPr descr="Icon&#10;&#10;Description automatically generated" id="1242" name="Google Shape;1242;p115"/>
          <p:cNvPicPr preferRelativeResize="0"/>
          <p:nvPr/>
        </p:nvPicPr>
        <p:blipFill rotWithShape="1">
          <a:blip r:embed="rId9">
            <a:alphaModFix/>
          </a:blip>
          <a:srcRect b="0" l="0" r="0" t="0"/>
          <a:stretch/>
        </p:blipFill>
        <p:spPr>
          <a:xfrm>
            <a:off x="7911763" y="2995001"/>
            <a:ext cx="445440" cy="479072"/>
          </a:xfrm>
          <a:prstGeom prst="rect">
            <a:avLst/>
          </a:prstGeom>
          <a:noFill/>
          <a:ln>
            <a:noFill/>
          </a:ln>
        </p:spPr>
      </p:pic>
      <p:pic>
        <p:nvPicPr>
          <p:cNvPr descr="Icon&#10;&#10;Description automatically generated" id="1243" name="Google Shape;1243;p115"/>
          <p:cNvPicPr preferRelativeResize="0"/>
          <p:nvPr/>
        </p:nvPicPr>
        <p:blipFill rotWithShape="1">
          <a:blip r:embed="rId10">
            <a:alphaModFix/>
          </a:blip>
          <a:srcRect b="0" l="0" r="0" t="0"/>
          <a:stretch/>
        </p:blipFill>
        <p:spPr>
          <a:xfrm>
            <a:off x="7911763" y="4154562"/>
            <a:ext cx="552867" cy="401088"/>
          </a:xfrm>
          <a:prstGeom prst="rect">
            <a:avLst/>
          </a:prstGeom>
          <a:noFill/>
          <a:ln>
            <a:noFill/>
          </a:ln>
        </p:spPr>
      </p:pic>
      <p:sp>
        <p:nvSpPr>
          <p:cNvPr id="1244" name="Google Shape;1244;p115"/>
          <p:cNvSpPr txBox="1"/>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800"/>
              <a:buFont typeface="Arial"/>
              <a:buNone/>
            </a:pPr>
            <a:r>
              <a:rPr b="1" lang="en-GB" sz="1800">
                <a:solidFill>
                  <a:schemeClr val="dk1"/>
                </a:solidFill>
              </a:rPr>
              <a:t>Master Data &amp; Inventory</a:t>
            </a:r>
            <a:endParaRPr b="1" i="0" sz="1800" u="none" cap="none" strike="noStrike">
              <a:solidFill>
                <a:schemeClr val="dk1"/>
              </a:solidFill>
              <a:latin typeface="Arial"/>
              <a:ea typeface="Arial"/>
              <a:cs typeface="Arial"/>
              <a:sym typeface="Arial"/>
            </a:endParaRPr>
          </a:p>
        </p:txBody>
      </p:sp>
      <p:sp>
        <p:nvSpPr>
          <p:cNvPr id="1245" name="Google Shape;1245;p115"/>
          <p:cNvSpPr/>
          <p:nvPr/>
        </p:nvSpPr>
        <p:spPr>
          <a:xfrm>
            <a:off x="1909525" y="849425"/>
            <a:ext cx="445500" cy="166500"/>
          </a:xfrm>
          <a:prstGeom prst="rect">
            <a:avLst/>
          </a:prstGeom>
          <a:noFill/>
          <a:ln cap="flat" cmpd="sng" w="1905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9" name="Shape 1249"/>
        <p:cNvGrpSpPr/>
        <p:nvPr/>
      </p:nvGrpSpPr>
      <p:grpSpPr>
        <a:xfrm>
          <a:off x="0" y="0"/>
          <a:ext cx="0" cy="0"/>
          <a:chOff x="0" y="0"/>
          <a:chExt cx="0" cy="0"/>
        </a:xfrm>
      </p:grpSpPr>
      <p:sp>
        <p:nvSpPr>
          <p:cNvPr id="1250" name="Google Shape;1250;p116"/>
          <p:cNvSpPr txBox="1"/>
          <p:nvPr>
            <p:ph type="title"/>
          </p:nvPr>
        </p:nvSpPr>
        <p:spPr>
          <a:xfrm>
            <a:off x="354082" y="288754"/>
            <a:ext cx="7736100" cy="423000"/>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1800"/>
              <a:buFont typeface="Arial"/>
              <a:buNone/>
            </a:pPr>
            <a:r>
              <a:rPr lang="en-GB"/>
              <a:t>Fluent Orchestration Events - Example</a:t>
            </a:r>
            <a:endParaRPr/>
          </a:p>
        </p:txBody>
      </p:sp>
      <p:sp>
        <p:nvSpPr>
          <p:cNvPr id="1251" name="Google Shape;1251;p116"/>
          <p:cNvSpPr/>
          <p:nvPr/>
        </p:nvSpPr>
        <p:spPr>
          <a:xfrm>
            <a:off x="2242225" y="2705075"/>
            <a:ext cx="6523500" cy="2068200"/>
          </a:xfrm>
          <a:prstGeom prst="roundRect">
            <a:avLst>
              <a:gd fmla="val 0" name="adj"/>
            </a:avLst>
          </a:prstGeom>
          <a:solidFill>
            <a:schemeClr val="lt2"/>
          </a:solidFill>
          <a:ln cap="flat" cmpd="sng" w="9525">
            <a:solidFill>
              <a:srgbClr val="D9D9D9"/>
            </a:solidFill>
            <a:prstDash val="dash"/>
            <a:round/>
            <a:headEnd len="sm" w="sm" type="none"/>
            <a:tailEnd len="sm" w="sm" type="none"/>
          </a:ln>
        </p:spPr>
        <p:txBody>
          <a:bodyPr anchorCtr="0" anchor="ctr" bIns="34275" lIns="68575" spcFirstLastPara="1" rIns="135000" wrap="square" tIns="34275">
            <a:noAutofit/>
          </a:bodyPr>
          <a:lstStyle/>
          <a:p>
            <a:pPr indent="0" lvl="0" marL="0" marR="0" rtl="0" algn="r">
              <a:spcBef>
                <a:spcPts val="0"/>
              </a:spcBef>
              <a:spcAft>
                <a:spcPts val="0"/>
              </a:spcAft>
              <a:buNone/>
            </a:pPr>
            <a:r>
              <a:t/>
            </a:r>
            <a:endParaRPr sz="1100"/>
          </a:p>
        </p:txBody>
      </p:sp>
      <p:sp>
        <p:nvSpPr>
          <p:cNvPr id="1252" name="Google Shape;1252;p116"/>
          <p:cNvSpPr/>
          <p:nvPr/>
        </p:nvSpPr>
        <p:spPr>
          <a:xfrm>
            <a:off x="2394625" y="3017950"/>
            <a:ext cx="5451000" cy="1682400"/>
          </a:xfrm>
          <a:prstGeom prst="roundRect">
            <a:avLst>
              <a:gd fmla="val 6911" name="adj"/>
            </a:avLst>
          </a:prstGeom>
          <a:solidFill>
            <a:schemeClr val="lt1"/>
          </a:solidFill>
          <a:ln cap="flat" cmpd="sng" w="12700">
            <a:solidFill>
              <a:srgbClr val="7030A0"/>
            </a:solidFill>
            <a:prstDash val="dash"/>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1" i="0" sz="1000" u="none" cap="none" strike="noStrike">
              <a:solidFill>
                <a:schemeClr val="lt1"/>
              </a:solidFill>
              <a:latin typeface="Arial"/>
              <a:ea typeface="Arial"/>
              <a:cs typeface="Arial"/>
              <a:sym typeface="Arial"/>
            </a:endParaRPr>
          </a:p>
        </p:txBody>
      </p:sp>
      <p:sp>
        <p:nvSpPr>
          <p:cNvPr id="1253" name="Google Shape;1253;p116"/>
          <p:cNvSpPr txBox="1"/>
          <p:nvPr/>
        </p:nvSpPr>
        <p:spPr>
          <a:xfrm>
            <a:off x="4164691" y="3509413"/>
            <a:ext cx="544800" cy="2193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i="0" lang="en-GB" sz="900" u="none" cap="none" strike="noStrike">
                <a:solidFill>
                  <a:srgbClr val="26005C"/>
                </a:solidFill>
              </a:rPr>
              <a:t>Rubix</a:t>
            </a:r>
            <a:endParaRPr i="0" sz="900" u="none" cap="none" strike="noStrike">
              <a:solidFill>
                <a:srgbClr val="26005C"/>
              </a:solidFill>
            </a:endParaRPr>
          </a:p>
        </p:txBody>
      </p:sp>
      <p:sp>
        <p:nvSpPr>
          <p:cNvPr id="1254" name="Google Shape;1254;p116"/>
          <p:cNvSpPr/>
          <p:nvPr/>
        </p:nvSpPr>
        <p:spPr>
          <a:xfrm>
            <a:off x="2238500" y="1530636"/>
            <a:ext cx="6523500" cy="996000"/>
          </a:xfrm>
          <a:prstGeom prst="roundRect">
            <a:avLst>
              <a:gd fmla="val 0" name="adj"/>
            </a:avLst>
          </a:prstGeom>
          <a:solidFill>
            <a:schemeClr val="lt2"/>
          </a:solidFill>
          <a:ln cap="flat" cmpd="sng" w="9525">
            <a:solidFill>
              <a:srgbClr val="D9D9D9"/>
            </a:solidFill>
            <a:prstDash val="dash"/>
            <a:round/>
            <a:headEnd len="sm" w="sm" type="none"/>
            <a:tailEnd len="sm" w="sm" type="none"/>
          </a:ln>
        </p:spPr>
        <p:txBody>
          <a:bodyPr anchorCtr="0" anchor="ctr" bIns="34275" lIns="68575" spcFirstLastPara="1" rIns="135000" wrap="square" tIns="34275">
            <a:noAutofit/>
          </a:bodyPr>
          <a:lstStyle/>
          <a:p>
            <a:pPr indent="0" lvl="0" marL="0" marR="0" rtl="0" algn="r">
              <a:spcBef>
                <a:spcPts val="0"/>
              </a:spcBef>
              <a:spcAft>
                <a:spcPts val="0"/>
              </a:spcAft>
              <a:buNone/>
            </a:pPr>
            <a:r>
              <a:t/>
            </a:r>
            <a:endParaRPr sz="1100"/>
          </a:p>
        </p:txBody>
      </p:sp>
      <p:sp>
        <p:nvSpPr>
          <p:cNvPr id="1255" name="Google Shape;1255;p116"/>
          <p:cNvSpPr txBox="1"/>
          <p:nvPr/>
        </p:nvSpPr>
        <p:spPr>
          <a:xfrm>
            <a:off x="4984825" y="2018800"/>
            <a:ext cx="909900" cy="3750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i="0" lang="en-GB" sz="900" u="none" cap="none" strike="noStrike">
                <a:solidFill>
                  <a:srgbClr val="26005C"/>
                </a:solidFill>
              </a:rPr>
              <a:t>GraphQL </a:t>
            </a:r>
            <a:r>
              <a:rPr lang="en-GB" sz="900">
                <a:solidFill>
                  <a:srgbClr val="26005C"/>
                </a:solidFill>
              </a:rPr>
              <a:t>createOrder</a:t>
            </a:r>
            <a:endParaRPr i="0" sz="900" u="none" cap="none" strike="noStrike">
              <a:solidFill>
                <a:srgbClr val="26005C"/>
              </a:solidFill>
            </a:endParaRPr>
          </a:p>
        </p:txBody>
      </p:sp>
      <p:cxnSp>
        <p:nvCxnSpPr>
          <p:cNvPr id="1256" name="Google Shape;1256;p116"/>
          <p:cNvCxnSpPr/>
          <p:nvPr/>
        </p:nvCxnSpPr>
        <p:spPr>
          <a:xfrm>
            <a:off x="814435" y="988772"/>
            <a:ext cx="0" cy="3827100"/>
          </a:xfrm>
          <a:prstGeom prst="straightConnector1">
            <a:avLst/>
          </a:prstGeom>
          <a:noFill/>
          <a:ln cap="flat" cmpd="sng" w="9525">
            <a:solidFill>
              <a:srgbClr val="FFFFFF"/>
            </a:solidFill>
            <a:prstDash val="solid"/>
            <a:miter lim="800000"/>
            <a:headEnd len="med" w="med" type="triangle"/>
            <a:tailEnd len="med" w="med" type="triangle"/>
          </a:ln>
        </p:spPr>
      </p:cxnSp>
      <p:cxnSp>
        <p:nvCxnSpPr>
          <p:cNvPr id="1257" name="Google Shape;1257;p116"/>
          <p:cNvCxnSpPr/>
          <p:nvPr/>
        </p:nvCxnSpPr>
        <p:spPr>
          <a:xfrm flipH="1" rot="10800000">
            <a:off x="4733200" y="3339875"/>
            <a:ext cx="1527900" cy="1800"/>
          </a:xfrm>
          <a:prstGeom prst="straightConnector1">
            <a:avLst/>
          </a:prstGeom>
          <a:noFill/>
          <a:ln cap="flat" cmpd="sng" w="9525">
            <a:solidFill>
              <a:schemeClr val="dk2"/>
            </a:solidFill>
            <a:prstDash val="solid"/>
            <a:miter lim="800000"/>
            <a:headEnd len="med" w="med" type="triangle"/>
            <a:tailEnd len="med" w="med" type="triangle"/>
          </a:ln>
        </p:spPr>
      </p:cxnSp>
      <p:pic>
        <p:nvPicPr>
          <p:cNvPr id="1258" name="Google Shape;1258;p116"/>
          <p:cNvPicPr preferRelativeResize="0"/>
          <p:nvPr/>
        </p:nvPicPr>
        <p:blipFill>
          <a:blip r:embed="rId3">
            <a:alphaModFix/>
          </a:blip>
          <a:stretch>
            <a:fillRect/>
          </a:stretch>
        </p:blipFill>
        <p:spPr>
          <a:xfrm>
            <a:off x="5277012" y="1657150"/>
            <a:ext cx="361825" cy="361825"/>
          </a:xfrm>
          <a:prstGeom prst="rect">
            <a:avLst/>
          </a:prstGeom>
          <a:noFill/>
          <a:ln>
            <a:noFill/>
          </a:ln>
        </p:spPr>
      </p:pic>
      <p:pic>
        <p:nvPicPr>
          <p:cNvPr id="1259" name="Google Shape;1259;p116"/>
          <p:cNvPicPr preferRelativeResize="0"/>
          <p:nvPr/>
        </p:nvPicPr>
        <p:blipFill>
          <a:blip r:embed="rId4">
            <a:alphaModFix/>
          </a:blip>
          <a:stretch>
            <a:fillRect/>
          </a:stretch>
        </p:blipFill>
        <p:spPr>
          <a:xfrm>
            <a:off x="4303777" y="3175261"/>
            <a:ext cx="312650" cy="363776"/>
          </a:xfrm>
          <a:prstGeom prst="rect">
            <a:avLst/>
          </a:prstGeom>
          <a:noFill/>
          <a:ln>
            <a:noFill/>
          </a:ln>
        </p:spPr>
      </p:pic>
      <p:sp>
        <p:nvSpPr>
          <p:cNvPr id="1260" name="Google Shape;1260;p116"/>
          <p:cNvSpPr txBox="1"/>
          <p:nvPr/>
        </p:nvSpPr>
        <p:spPr>
          <a:xfrm>
            <a:off x="2243225" y="1480775"/>
            <a:ext cx="1168500" cy="321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GB" sz="1000">
                <a:solidFill>
                  <a:srgbClr val="0096D7"/>
                </a:solidFill>
              </a:rPr>
              <a:t>API</a:t>
            </a:r>
            <a:r>
              <a:rPr lang="en-GB" sz="1100">
                <a:solidFill>
                  <a:srgbClr val="0096D7"/>
                </a:solidFill>
              </a:rPr>
              <a:t> </a:t>
            </a:r>
            <a:r>
              <a:rPr b="1" lang="en-GB" sz="1000">
                <a:solidFill>
                  <a:srgbClr val="0096D7"/>
                </a:solidFill>
              </a:rPr>
              <a:t>Layer</a:t>
            </a:r>
            <a:endParaRPr>
              <a:solidFill>
                <a:srgbClr val="0096D7"/>
              </a:solidFill>
            </a:endParaRPr>
          </a:p>
        </p:txBody>
      </p:sp>
      <p:sp>
        <p:nvSpPr>
          <p:cNvPr id="1261" name="Google Shape;1261;p116"/>
          <p:cNvSpPr txBox="1"/>
          <p:nvPr/>
        </p:nvSpPr>
        <p:spPr>
          <a:xfrm>
            <a:off x="2242213" y="2677163"/>
            <a:ext cx="1168500" cy="321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GB" sz="1000">
                <a:solidFill>
                  <a:srgbClr val="0096D7"/>
                </a:solidFill>
              </a:rPr>
              <a:t>Core App Layer</a:t>
            </a:r>
            <a:endParaRPr>
              <a:solidFill>
                <a:srgbClr val="0096D7"/>
              </a:solidFill>
            </a:endParaRPr>
          </a:p>
        </p:txBody>
      </p:sp>
      <p:sp>
        <p:nvSpPr>
          <p:cNvPr id="1262" name="Google Shape;1262;p116"/>
          <p:cNvSpPr/>
          <p:nvPr/>
        </p:nvSpPr>
        <p:spPr>
          <a:xfrm>
            <a:off x="446400" y="2721350"/>
            <a:ext cx="1626000" cy="2068200"/>
          </a:xfrm>
          <a:prstGeom prst="roundRect">
            <a:avLst>
              <a:gd fmla="val 0" name="adj"/>
            </a:avLst>
          </a:prstGeom>
          <a:solidFill>
            <a:srgbClr val="EDE8FE"/>
          </a:solidFill>
          <a:ln cap="flat" cmpd="sng" w="9525">
            <a:solidFill>
              <a:srgbClr val="D9D9D9"/>
            </a:solidFill>
            <a:prstDash val="dash"/>
            <a:round/>
            <a:headEnd len="sm" w="sm" type="none"/>
            <a:tailEnd len="sm" w="sm" type="none"/>
          </a:ln>
        </p:spPr>
        <p:txBody>
          <a:bodyPr anchorCtr="0" anchor="ctr" bIns="34275" lIns="68575" spcFirstLastPara="1" rIns="135000" wrap="square" tIns="34275">
            <a:noAutofit/>
          </a:bodyPr>
          <a:lstStyle/>
          <a:p>
            <a:pPr indent="0" lvl="0" marL="0" marR="0" rtl="0" algn="r">
              <a:spcBef>
                <a:spcPts val="0"/>
              </a:spcBef>
              <a:spcAft>
                <a:spcPts val="0"/>
              </a:spcAft>
              <a:buNone/>
            </a:pPr>
            <a:r>
              <a:t/>
            </a:r>
            <a:endParaRPr sz="1100"/>
          </a:p>
        </p:txBody>
      </p:sp>
      <p:sp>
        <p:nvSpPr>
          <p:cNvPr id="1263" name="Google Shape;1263;p116"/>
          <p:cNvSpPr txBox="1"/>
          <p:nvPr/>
        </p:nvSpPr>
        <p:spPr>
          <a:xfrm>
            <a:off x="788250" y="3577224"/>
            <a:ext cx="909900" cy="8328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GB" sz="900">
                <a:solidFill>
                  <a:srgbClr val="26005C"/>
                </a:solidFill>
              </a:rPr>
              <a:t>ERP</a:t>
            </a:r>
            <a:br>
              <a:rPr b="1" lang="en-GB" sz="900">
                <a:solidFill>
                  <a:srgbClr val="26005C"/>
                </a:solidFill>
              </a:rPr>
            </a:br>
            <a:r>
              <a:rPr b="1" lang="en-GB" sz="900">
                <a:solidFill>
                  <a:srgbClr val="26005C"/>
                </a:solidFill>
              </a:rPr>
              <a:t>Middleware</a:t>
            </a:r>
            <a:br>
              <a:rPr b="1" lang="en-GB" sz="900">
                <a:solidFill>
                  <a:srgbClr val="26005C"/>
                </a:solidFill>
              </a:rPr>
            </a:br>
            <a:r>
              <a:rPr b="1" lang="en-GB" sz="900">
                <a:solidFill>
                  <a:srgbClr val="26005C"/>
                </a:solidFill>
              </a:rPr>
              <a:t>WMS</a:t>
            </a:r>
            <a:endParaRPr b="1" sz="900">
              <a:solidFill>
                <a:srgbClr val="26005C"/>
              </a:solidFill>
            </a:endParaRPr>
          </a:p>
          <a:p>
            <a:pPr indent="0" lvl="0" marL="0" marR="0" rtl="0" algn="ctr">
              <a:spcBef>
                <a:spcPts val="0"/>
              </a:spcBef>
              <a:spcAft>
                <a:spcPts val="0"/>
              </a:spcAft>
              <a:buNone/>
            </a:pPr>
            <a:r>
              <a:rPr b="1" lang="en-GB" sz="900">
                <a:solidFill>
                  <a:srgbClr val="26005C"/>
                </a:solidFill>
              </a:rPr>
              <a:t>PIM</a:t>
            </a:r>
            <a:endParaRPr b="1" sz="900">
              <a:solidFill>
                <a:srgbClr val="26005C"/>
              </a:solidFill>
            </a:endParaRPr>
          </a:p>
        </p:txBody>
      </p:sp>
      <p:pic>
        <p:nvPicPr>
          <p:cNvPr id="1264" name="Google Shape;1264;p116"/>
          <p:cNvPicPr preferRelativeResize="0"/>
          <p:nvPr/>
        </p:nvPicPr>
        <p:blipFill>
          <a:blip r:embed="rId5">
            <a:alphaModFix/>
          </a:blip>
          <a:stretch>
            <a:fillRect/>
          </a:stretch>
        </p:blipFill>
        <p:spPr>
          <a:xfrm>
            <a:off x="1065399" y="3100887"/>
            <a:ext cx="365400" cy="365422"/>
          </a:xfrm>
          <a:prstGeom prst="rect">
            <a:avLst/>
          </a:prstGeom>
          <a:noFill/>
          <a:ln>
            <a:noFill/>
          </a:ln>
        </p:spPr>
      </p:pic>
      <p:pic>
        <p:nvPicPr>
          <p:cNvPr id="1265" name="Google Shape;1265;p116"/>
          <p:cNvPicPr preferRelativeResize="0"/>
          <p:nvPr/>
        </p:nvPicPr>
        <p:blipFill>
          <a:blip r:embed="rId6">
            <a:alphaModFix/>
          </a:blip>
          <a:stretch>
            <a:fillRect/>
          </a:stretch>
        </p:blipFill>
        <p:spPr>
          <a:xfrm>
            <a:off x="7729204" y="1657150"/>
            <a:ext cx="312650" cy="321589"/>
          </a:xfrm>
          <a:prstGeom prst="rect">
            <a:avLst/>
          </a:prstGeom>
          <a:noFill/>
          <a:ln>
            <a:noFill/>
          </a:ln>
        </p:spPr>
      </p:pic>
      <p:cxnSp>
        <p:nvCxnSpPr>
          <p:cNvPr id="1266" name="Google Shape;1266;p116"/>
          <p:cNvCxnSpPr/>
          <p:nvPr/>
        </p:nvCxnSpPr>
        <p:spPr>
          <a:xfrm rot="10800000">
            <a:off x="6012075" y="1935975"/>
            <a:ext cx="1551000" cy="0"/>
          </a:xfrm>
          <a:prstGeom prst="straightConnector1">
            <a:avLst/>
          </a:prstGeom>
          <a:noFill/>
          <a:ln cap="flat" cmpd="sng" w="9525">
            <a:solidFill>
              <a:schemeClr val="dk2"/>
            </a:solidFill>
            <a:prstDash val="solid"/>
            <a:miter lim="800000"/>
            <a:headEnd len="med" w="med" type="triangle"/>
            <a:tailEnd len="med" w="med" type="triangle"/>
          </a:ln>
        </p:spPr>
      </p:cxnSp>
      <p:sp>
        <p:nvSpPr>
          <p:cNvPr id="1267" name="Google Shape;1267;p116"/>
          <p:cNvSpPr txBox="1"/>
          <p:nvPr/>
        </p:nvSpPr>
        <p:spPr>
          <a:xfrm>
            <a:off x="6135594" y="3569513"/>
            <a:ext cx="815400" cy="339300"/>
          </a:xfrm>
          <a:prstGeom prst="rect">
            <a:avLst/>
          </a:prstGeom>
          <a:noFill/>
          <a:ln>
            <a:noFill/>
          </a:ln>
        </p:spPr>
        <p:txBody>
          <a:bodyPr anchorCtr="0" anchor="t" bIns="34275" lIns="68575" spcFirstLastPara="1" rIns="68575" wrap="square" tIns="34275">
            <a:noAutofit/>
          </a:bodyPr>
          <a:lstStyle/>
          <a:p>
            <a:pPr indent="0" lvl="0" marL="0" marR="0" rtl="0" algn="ctr">
              <a:lnSpc>
                <a:spcPct val="90000"/>
              </a:lnSpc>
              <a:spcBef>
                <a:spcPts val="0"/>
              </a:spcBef>
              <a:spcAft>
                <a:spcPts val="0"/>
              </a:spcAft>
              <a:buNone/>
            </a:pPr>
            <a:r>
              <a:rPr i="0" lang="en-GB" sz="900" u="none" cap="none" strike="noStrike">
                <a:solidFill>
                  <a:srgbClr val="26005C"/>
                </a:solidFill>
              </a:rPr>
              <a:t>Plugin</a:t>
            </a:r>
            <a:endParaRPr sz="900">
              <a:solidFill>
                <a:srgbClr val="26005C"/>
              </a:solidFill>
            </a:endParaRPr>
          </a:p>
          <a:p>
            <a:pPr indent="0" lvl="0" marL="0" marR="0" rtl="0" algn="ctr">
              <a:lnSpc>
                <a:spcPct val="90000"/>
              </a:lnSpc>
              <a:spcBef>
                <a:spcPts val="0"/>
              </a:spcBef>
              <a:spcAft>
                <a:spcPts val="0"/>
              </a:spcAft>
              <a:buNone/>
            </a:pPr>
            <a:r>
              <a:rPr i="0" lang="en-GB" sz="900" u="none" cap="none" strike="noStrike">
                <a:solidFill>
                  <a:srgbClr val="26005C"/>
                </a:solidFill>
              </a:rPr>
              <a:t>Repository</a:t>
            </a:r>
            <a:endParaRPr sz="900">
              <a:solidFill>
                <a:srgbClr val="26005C"/>
              </a:solidFill>
            </a:endParaRPr>
          </a:p>
        </p:txBody>
      </p:sp>
      <p:sp>
        <p:nvSpPr>
          <p:cNvPr id="1268" name="Google Shape;1268;p116"/>
          <p:cNvSpPr txBox="1"/>
          <p:nvPr/>
        </p:nvSpPr>
        <p:spPr>
          <a:xfrm>
            <a:off x="4759325" y="2751063"/>
            <a:ext cx="1626000" cy="4452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GB" sz="900">
                <a:solidFill>
                  <a:srgbClr val="26005C"/>
                </a:solidFill>
              </a:rPr>
              <a:t>“Book Order” Event</a:t>
            </a:r>
            <a:endParaRPr i="0" sz="900" u="none" cap="none" strike="noStrike">
              <a:solidFill>
                <a:srgbClr val="26005C"/>
              </a:solidFill>
            </a:endParaRPr>
          </a:p>
        </p:txBody>
      </p:sp>
      <p:sp>
        <p:nvSpPr>
          <p:cNvPr id="1269" name="Google Shape;1269;p116"/>
          <p:cNvSpPr txBox="1"/>
          <p:nvPr/>
        </p:nvSpPr>
        <p:spPr>
          <a:xfrm>
            <a:off x="4737688" y="3420688"/>
            <a:ext cx="1462800" cy="3393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GB" sz="900">
                <a:solidFill>
                  <a:srgbClr val="26005C"/>
                </a:solidFill>
              </a:rPr>
              <a:t>Find Workflow/Rules for “Book Order”</a:t>
            </a:r>
            <a:endParaRPr i="0" sz="900" u="none" cap="none" strike="noStrike">
              <a:solidFill>
                <a:srgbClr val="26005C"/>
              </a:solidFill>
            </a:endParaRPr>
          </a:p>
        </p:txBody>
      </p:sp>
      <p:pic>
        <p:nvPicPr>
          <p:cNvPr id="1270" name="Google Shape;1270;p116"/>
          <p:cNvPicPr preferRelativeResize="0"/>
          <p:nvPr/>
        </p:nvPicPr>
        <p:blipFill>
          <a:blip r:embed="rId7">
            <a:alphaModFix/>
          </a:blip>
          <a:stretch>
            <a:fillRect/>
          </a:stretch>
        </p:blipFill>
        <p:spPr>
          <a:xfrm>
            <a:off x="4254400" y="4062862"/>
            <a:ext cx="365400" cy="365400"/>
          </a:xfrm>
          <a:prstGeom prst="rect">
            <a:avLst/>
          </a:prstGeom>
          <a:noFill/>
          <a:ln>
            <a:noFill/>
          </a:ln>
        </p:spPr>
      </p:pic>
      <p:sp>
        <p:nvSpPr>
          <p:cNvPr id="1271" name="Google Shape;1271;p116"/>
          <p:cNvSpPr txBox="1"/>
          <p:nvPr/>
        </p:nvSpPr>
        <p:spPr>
          <a:xfrm>
            <a:off x="4082100" y="4428250"/>
            <a:ext cx="815400" cy="4452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GB" sz="900">
                <a:solidFill>
                  <a:srgbClr val="26005C"/>
                </a:solidFill>
              </a:rPr>
              <a:t>Run Rules</a:t>
            </a:r>
            <a:endParaRPr i="0" sz="900" u="none" cap="none" strike="noStrike">
              <a:solidFill>
                <a:srgbClr val="26005C"/>
              </a:solidFill>
            </a:endParaRPr>
          </a:p>
        </p:txBody>
      </p:sp>
      <p:sp>
        <p:nvSpPr>
          <p:cNvPr id="1272" name="Google Shape;1272;p116"/>
          <p:cNvSpPr txBox="1"/>
          <p:nvPr/>
        </p:nvSpPr>
        <p:spPr>
          <a:xfrm>
            <a:off x="7552221" y="2018800"/>
            <a:ext cx="666600" cy="2307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GB" sz="900">
                <a:solidFill>
                  <a:srgbClr val="26005C"/>
                </a:solidFill>
              </a:rPr>
              <a:t>Order stored</a:t>
            </a:r>
            <a:endParaRPr i="0" sz="900" u="none" cap="none" strike="noStrike">
              <a:solidFill>
                <a:srgbClr val="26005C"/>
              </a:solidFill>
            </a:endParaRPr>
          </a:p>
        </p:txBody>
      </p:sp>
      <p:cxnSp>
        <p:nvCxnSpPr>
          <p:cNvPr id="1273" name="Google Shape;1273;p116"/>
          <p:cNvCxnSpPr/>
          <p:nvPr/>
        </p:nvCxnSpPr>
        <p:spPr>
          <a:xfrm>
            <a:off x="3316925" y="2488238"/>
            <a:ext cx="0" cy="657300"/>
          </a:xfrm>
          <a:prstGeom prst="straightConnector1">
            <a:avLst/>
          </a:prstGeom>
          <a:noFill/>
          <a:ln cap="flat" cmpd="sng" w="9525">
            <a:solidFill>
              <a:schemeClr val="dk2"/>
            </a:solidFill>
            <a:prstDash val="solid"/>
            <a:miter lim="800000"/>
            <a:headEnd len="med" w="med" type="triangle"/>
            <a:tailEnd len="med" w="med" type="triangle"/>
          </a:ln>
        </p:spPr>
      </p:cxnSp>
      <p:sp>
        <p:nvSpPr>
          <p:cNvPr id="1274" name="Google Shape;1274;p116"/>
          <p:cNvSpPr txBox="1"/>
          <p:nvPr/>
        </p:nvSpPr>
        <p:spPr>
          <a:xfrm>
            <a:off x="2493275" y="3239975"/>
            <a:ext cx="1805100" cy="7203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GB" sz="900">
                <a:solidFill>
                  <a:srgbClr val="26005C"/>
                </a:solidFill>
              </a:rPr>
              <a:t>Rule:</a:t>
            </a:r>
            <a:br>
              <a:rPr lang="en-GB" sz="900">
                <a:solidFill>
                  <a:srgbClr val="26005C"/>
                </a:solidFill>
              </a:rPr>
            </a:br>
            <a:r>
              <a:rPr lang="en-GB" sz="900">
                <a:solidFill>
                  <a:srgbClr val="26005C"/>
                </a:solidFill>
              </a:rPr>
              <a:t>Find inventory</a:t>
            </a:r>
            <a:br>
              <a:rPr lang="en-GB" sz="900">
                <a:solidFill>
                  <a:srgbClr val="26005C"/>
                </a:solidFill>
              </a:rPr>
            </a:br>
            <a:r>
              <a:rPr lang="en-GB" sz="900">
                <a:solidFill>
                  <a:srgbClr val="26005C"/>
                </a:solidFill>
              </a:rPr>
              <a:t>Create fulfilment</a:t>
            </a:r>
            <a:br>
              <a:rPr lang="en-GB" sz="900">
                <a:solidFill>
                  <a:srgbClr val="26005C"/>
                </a:solidFill>
              </a:rPr>
            </a:br>
            <a:r>
              <a:rPr lang="en-GB" sz="900">
                <a:solidFill>
                  <a:srgbClr val="26005C"/>
                </a:solidFill>
              </a:rPr>
              <a:t>Update Order status</a:t>
            </a:r>
            <a:br>
              <a:rPr lang="en-GB" sz="900">
                <a:solidFill>
                  <a:srgbClr val="26005C"/>
                </a:solidFill>
              </a:rPr>
            </a:br>
            <a:r>
              <a:rPr lang="en-GB" sz="900">
                <a:solidFill>
                  <a:srgbClr val="26005C"/>
                </a:solidFill>
              </a:rPr>
              <a:t>Send webhook to ERP</a:t>
            </a:r>
            <a:endParaRPr i="0" sz="900" u="none" cap="none" strike="noStrike">
              <a:solidFill>
                <a:srgbClr val="26005C"/>
              </a:solidFill>
            </a:endParaRPr>
          </a:p>
        </p:txBody>
      </p:sp>
      <p:pic>
        <p:nvPicPr>
          <p:cNvPr id="1275" name="Google Shape;1275;p116"/>
          <p:cNvPicPr preferRelativeResize="0"/>
          <p:nvPr/>
        </p:nvPicPr>
        <p:blipFill>
          <a:blip r:embed="rId3">
            <a:alphaModFix/>
          </a:blip>
          <a:stretch>
            <a:fillRect/>
          </a:stretch>
        </p:blipFill>
        <p:spPr>
          <a:xfrm>
            <a:off x="3136012" y="1657150"/>
            <a:ext cx="361825" cy="361825"/>
          </a:xfrm>
          <a:prstGeom prst="rect">
            <a:avLst/>
          </a:prstGeom>
          <a:noFill/>
          <a:ln>
            <a:noFill/>
          </a:ln>
        </p:spPr>
      </p:pic>
      <p:sp>
        <p:nvSpPr>
          <p:cNvPr id="1276" name="Google Shape;1276;p116"/>
          <p:cNvSpPr txBox="1"/>
          <p:nvPr/>
        </p:nvSpPr>
        <p:spPr>
          <a:xfrm>
            <a:off x="2885525" y="2018800"/>
            <a:ext cx="1020600" cy="3750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i="0" lang="en-GB" sz="900" u="none" cap="none" strike="noStrike">
                <a:solidFill>
                  <a:srgbClr val="26005C"/>
                </a:solidFill>
              </a:rPr>
              <a:t>GraphQL </a:t>
            </a:r>
            <a:r>
              <a:rPr lang="en-GB" sz="900">
                <a:solidFill>
                  <a:srgbClr val="26005C"/>
                </a:solidFill>
              </a:rPr>
              <a:t>Fulfilments</a:t>
            </a:r>
            <a:endParaRPr i="0" sz="900" u="none" cap="none" strike="noStrike">
              <a:solidFill>
                <a:srgbClr val="26005C"/>
              </a:solidFill>
            </a:endParaRPr>
          </a:p>
        </p:txBody>
      </p:sp>
      <p:cxnSp>
        <p:nvCxnSpPr>
          <p:cNvPr id="1277" name="Google Shape;1277;p116"/>
          <p:cNvCxnSpPr/>
          <p:nvPr/>
        </p:nvCxnSpPr>
        <p:spPr>
          <a:xfrm>
            <a:off x="1783150" y="3505900"/>
            <a:ext cx="1074000" cy="0"/>
          </a:xfrm>
          <a:prstGeom prst="straightConnector1">
            <a:avLst/>
          </a:prstGeom>
          <a:noFill/>
          <a:ln cap="flat" cmpd="sng" w="9525">
            <a:solidFill>
              <a:schemeClr val="dk2"/>
            </a:solidFill>
            <a:prstDash val="solid"/>
            <a:miter lim="800000"/>
            <a:headEnd len="med" w="med" type="triangle"/>
            <a:tailEnd len="med" w="med" type="triangle"/>
          </a:ln>
        </p:spPr>
      </p:cxnSp>
      <p:pic>
        <p:nvPicPr>
          <p:cNvPr id="1278" name="Google Shape;1278;p116"/>
          <p:cNvPicPr preferRelativeResize="0"/>
          <p:nvPr/>
        </p:nvPicPr>
        <p:blipFill rotWithShape="1">
          <a:blip r:embed="rId8">
            <a:alphaModFix/>
          </a:blip>
          <a:srcRect b="0" l="0" r="0" t="0"/>
          <a:stretch/>
        </p:blipFill>
        <p:spPr>
          <a:xfrm>
            <a:off x="446400" y="1023867"/>
            <a:ext cx="758750" cy="1358983"/>
          </a:xfrm>
          <a:prstGeom prst="rect">
            <a:avLst/>
          </a:prstGeom>
          <a:noFill/>
          <a:ln>
            <a:noFill/>
          </a:ln>
        </p:spPr>
      </p:pic>
      <p:cxnSp>
        <p:nvCxnSpPr>
          <p:cNvPr id="1279" name="Google Shape;1279;p116"/>
          <p:cNvCxnSpPr/>
          <p:nvPr/>
        </p:nvCxnSpPr>
        <p:spPr>
          <a:xfrm rot="10800000">
            <a:off x="6822225" y="3340775"/>
            <a:ext cx="1231200" cy="0"/>
          </a:xfrm>
          <a:prstGeom prst="straightConnector1">
            <a:avLst/>
          </a:prstGeom>
          <a:noFill/>
          <a:ln cap="flat" cmpd="sng" w="9525">
            <a:solidFill>
              <a:schemeClr val="dk2"/>
            </a:solidFill>
            <a:prstDash val="solid"/>
            <a:miter lim="800000"/>
            <a:headEnd len="med" w="med" type="triangle"/>
            <a:tailEnd len="med" w="med" type="triangle"/>
          </a:ln>
        </p:spPr>
      </p:cxnSp>
      <p:sp>
        <p:nvSpPr>
          <p:cNvPr id="1280" name="Google Shape;1280;p116"/>
          <p:cNvSpPr txBox="1"/>
          <p:nvPr/>
        </p:nvSpPr>
        <p:spPr>
          <a:xfrm>
            <a:off x="249588" y="2411563"/>
            <a:ext cx="1020600" cy="2307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GB" sz="900">
                <a:solidFill>
                  <a:srgbClr val="26005C"/>
                </a:solidFill>
              </a:rPr>
              <a:t>In store</a:t>
            </a:r>
            <a:endParaRPr i="0" sz="900" u="none" cap="none" strike="noStrike">
              <a:solidFill>
                <a:srgbClr val="26005C"/>
              </a:solidFill>
            </a:endParaRPr>
          </a:p>
        </p:txBody>
      </p:sp>
      <p:cxnSp>
        <p:nvCxnSpPr>
          <p:cNvPr id="1281" name="Google Shape;1281;p116"/>
          <p:cNvCxnSpPr/>
          <p:nvPr/>
        </p:nvCxnSpPr>
        <p:spPr>
          <a:xfrm rot="10800000">
            <a:off x="1313537" y="1714290"/>
            <a:ext cx="816600" cy="0"/>
          </a:xfrm>
          <a:prstGeom prst="straightConnector1">
            <a:avLst/>
          </a:prstGeom>
          <a:noFill/>
          <a:ln cap="flat" cmpd="sng" w="9525">
            <a:solidFill>
              <a:schemeClr val="dk2"/>
            </a:solidFill>
            <a:prstDash val="solid"/>
            <a:miter lim="800000"/>
            <a:headEnd len="med" w="med" type="triangle"/>
            <a:tailEnd len="med" w="med" type="triangle"/>
          </a:ln>
        </p:spPr>
      </p:cxnSp>
      <p:sp>
        <p:nvSpPr>
          <p:cNvPr id="1282" name="Google Shape;1282;p116"/>
          <p:cNvSpPr txBox="1"/>
          <p:nvPr/>
        </p:nvSpPr>
        <p:spPr>
          <a:xfrm>
            <a:off x="1163425" y="1783500"/>
            <a:ext cx="1074000" cy="5490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GB" sz="900">
                <a:solidFill>
                  <a:srgbClr val="26005C"/>
                </a:solidFill>
              </a:rPr>
              <a:t>Pick, Pack,Ship</a:t>
            </a:r>
            <a:endParaRPr i="0" sz="900" u="none" cap="none" strike="noStrike">
              <a:solidFill>
                <a:srgbClr val="26005C"/>
              </a:solidFill>
            </a:endParaRPr>
          </a:p>
        </p:txBody>
      </p:sp>
      <p:sp>
        <p:nvSpPr>
          <p:cNvPr id="1283" name="Google Shape;1283;p116"/>
          <p:cNvSpPr/>
          <p:nvPr/>
        </p:nvSpPr>
        <p:spPr>
          <a:xfrm>
            <a:off x="2235400" y="972944"/>
            <a:ext cx="6523500" cy="423000"/>
          </a:xfrm>
          <a:prstGeom prst="roundRect">
            <a:avLst>
              <a:gd fmla="val 0" name="adj"/>
            </a:avLst>
          </a:prstGeom>
          <a:gradFill>
            <a:gsLst>
              <a:gs pos="0">
                <a:srgbClr val="26005C"/>
              </a:gs>
              <a:gs pos="39000">
                <a:srgbClr val="26005C"/>
              </a:gs>
              <a:gs pos="100000">
                <a:srgbClr val="552AA8"/>
              </a:gs>
            </a:gsLst>
            <a:lin ang="18900732" scaled="0"/>
          </a:gradFill>
          <a:ln>
            <a:noFill/>
          </a:ln>
        </p:spPr>
        <p:txBody>
          <a:bodyPr anchorCtr="0" anchor="ctr" bIns="34275" lIns="68575" spcFirstLastPara="1" rIns="135000" wrap="square" tIns="34275">
            <a:noAutofit/>
          </a:bodyPr>
          <a:lstStyle/>
          <a:p>
            <a:pPr indent="0" lvl="0" marL="0" marR="0" rtl="0" algn="r">
              <a:spcBef>
                <a:spcPts val="0"/>
              </a:spcBef>
              <a:spcAft>
                <a:spcPts val="0"/>
              </a:spcAft>
              <a:buNone/>
            </a:pPr>
            <a:r>
              <a:t/>
            </a:r>
            <a:endParaRPr sz="1100">
              <a:solidFill>
                <a:srgbClr val="FFFFFF"/>
              </a:solidFill>
            </a:endParaRPr>
          </a:p>
        </p:txBody>
      </p:sp>
      <p:cxnSp>
        <p:nvCxnSpPr>
          <p:cNvPr id="1284" name="Google Shape;1284;p116"/>
          <p:cNvCxnSpPr/>
          <p:nvPr/>
        </p:nvCxnSpPr>
        <p:spPr>
          <a:xfrm>
            <a:off x="5439776" y="1411202"/>
            <a:ext cx="0" cy="230700"/>
          </a:xfrm>
          <a:prstGeom prst="straightConnector1">
            <a:avLst/>
          </a:prstGeom>
          <a:noFill/>
          <a:ln cap="flat" cmpd="sng" w="9525">
            <a:solidFill>
              <a:schemeClr val="dk2"/>
            </a:solidFill>
            <a:prstDash val="solid"/>
            <a:miter lim="800000"/>
            <a:headEnd len="med" w="med" type="triangle"/>
            <a:tailEnd len="med" w="med" type="triangle"/>
          </a:ln>
        </p:spPr>
      </p:cxnSp>
      <p:cxnSp>
        <p:nvCxnSpPr>
          <p:cNvPr id="1285" name="Google Shape;1285;p116"/>
          <p:cNvCxnSpPr/>
          <p:nvPr/>
        </p:nvCxnSpPr>
        <p:spPr>
          <a:xfrm>
            <a:off x="4460100" y="3658975"/>
            <a:ext cx="0" cy="357000"/>
          </a:xfrm>
          <a:prstGeom prst="straightConnector1">
            <a:avLst/>
          </a:prstGeom>
          <a:noFill/>
          <a:ln cap="flat" cmpd="sng" w="9525">
            <a:solidFill>
              <a:schemeClr val="dk2"/>
            </a:solidFill>
            <a:prstDash val="solid"/>
            <a:miter lim="800000"/>
            <a:headEnd len="med" w="med" type="triangle"/>
            <a:tailEnd len="med" w="med" type="triangle"/>
          </a:ln>
        </p:spPr>
      </p:cxnSp>
      <p:sp>
        <p:nvSpPr>
          <p:cNvPr id="1286" name="Google Shape;1286;p116"/>
          <p:cNvSpPr txBox="1"/>
          <p:nvPr/>
        </p:nvSpPr>
        <p:spPr>
          <a:xfrm>
            <a:off x="8060228" y="3463275"/>
            <a:ext cx="627000" cy="2193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i="0" lang="en-GB" sz="900" u="none" cap="none" strike="noStrike">
                <a:solidFill>
                  <a:srgbClr val="26005C"/>
                </a:solidFill>
              </a:rPr>
              <a:t>Events</a:t>
            </a:r>
            <a:endParaRPr sz="900">
              <a:solidFill>
                <a:srgbClr val="26005C"/>
              </a:solidFill>
            </a:endParaRPr>
          </a:p>
        </p:txBody>
      </p:sp>
      <p:pic>
        <p:nvPicPr>
          <p:cNvPr id="1287" name="Google Shape;1287;p116"/>
          <p:cNvPicPr preferRelativeResize="0"/>
          <p:nvPr/>
        </p:nvPicPr>
        <p:blipFill>
          <a:blip r:embed="rId9">
            <a:alphaModFix/>
          </a:blip>
          <a:stretch>
            <a:fillRect/>
          </a:stretch>
        </p:blipFill>
        <p:spPr>
          <a:xfrm>
            <a:off x="8201600" y="3101910"/>
            <a:ext cx="361825" cy="361825"/>
          </a:xfrm>
          <a:prstGeom prst="rect">
            <a:avLst/>
          </a:prstGeom>
          <a:noFill/>
          <a:ln>
            <a:noFill/>
          </a:ln>
        </p:spPr>
      </p:pic>
      <p:pic>
        <p:nvPicPr>
          <p:cNvPr id="1288" name="Google Shape;1288;p116"/>
          <p:cNvPicPr preferRelativeResize="0"/>
          <p:nvPr/>
        </p:nvPicPr>
        <p:blipFill>
          <a:blip r:embed="rId6">
            <a:alphaModFix/>
          </a:blip>
          <a:stretch>
            <a:fillRect/>
          </a:stretch>
        </p:blipFill>
        <p:spPr>
          <a:xfrm>
            <a:off x="6385329" y="3196337"/>
            <a:ext cx="312650" cy="321589"/>
          </a:xfrm>
          <a:prstGeom prst="rect">
            <a:avLst/>
          </a:prstGeom>
          <a:noFill/>
          <a:ln>
            <a:noFill/>
          </a:ln>
        </p:spPr>
      </p:pic>
      <p:sp>
        <p:nvSpPr>
          <p:cNvPr id="1289" name="Google Shape;1289;p116"/>
          <p:cNvSpPr txBox="1"/>
          <p:nvPr/>
        </p:nvSpPr>
        <p:spPr>
          <a:xfrm>
            <a:off x="4607700" y="1023638"/>
            <a:ext cx="1527900" cy="321600"/>
          </a:xfrm>
          <a:prstGeom prst="rect">
            <a:avLst/>
          </a:prstGeom>
          <a:noFill/>
          <a:ln>
            <a:noFill/>
          </a:ln>
        </p:spPr>
        <p:txBody>
          <a:bodyPr anchorCtr="0" anchor="t" bIns="91425" lIns="91425" spcFirstLastPara="1" rIns="91425" wrap="square" tIns="91425">
            <a:noAutofit/>
          </a:bodyPr>
          <a:lstStyle/>
          <a:p>
            <a:pPr indent="0" lvl="0" marL="457200" rtl="0" algn="l">
              <a:spcBef>
                <a:spcPts val="0"/>
              </a:spcBef>
              <a:spcAft>
                <a:spcPts val="0"/>
              </a:spcAft>
              <a:buNone/>
            </a:pPr>
            <a:r>
              <a:rPr b="1" lang="en-GB" sz="1000">
                <a:solidFill>
                  <a:srgbClr val="FFFFFF"/>
                </a:solidFill>
              </a:rPr>
              <a:t>eCommerce</a:t>
            </a:r>
            <a:endParaRPr>
              <a:solidFill>
                <a:srgbClr val="FFFFFF"/>
              </a:solidFill>
            </a:endParaRPr>
          </a:p>
        </p:txBody>
      </p:sp>
      <p:cxnSp>
        <p:nvCxnSpPr>
          <p:cNvPr id="1290" name="Google Shape;1290;p116"/>
          <p:cNvCxnSpPr/>
          <p:nvPr/>
        </p:nvCxnSpPr>
        <p:spPr>
          <a:xfrm flipH="1">
            <a:off x="4460100" y="2329088"/>
            <a:ext cx="979800" cy="781500"/>
          </a:xfrm>
          <a:prstGeom prst="straightConnector1">
            <a:avLst/>
          </a:prstGeom>
          <a:noFill/>
          <a:ln cap="flat" cmpd="sng" w="9525">
            <a:solidFill>
              <a:schemeClr val="dk2"/>
            </a:solidFill>
            <a:prstDash val="solid"/>
            <a:miter lim="800000"/>
            <a:headEnd len="med" w="med" type="triangle"/>
            <a:tailEnd len="med" w="med" type="triangle"/>
          </a:ln>
        </p:spPr>
      </p:cxn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83"/>
                                        </p:tgtEl>
                                        <p:attrNameLst>
                                          <p:attrName>style.visibility</p:attrName>
                                        </p:attrNameLst>
                                      </p:cBhvr>
                                      <p:to>
                                        <p:strVal val="visible"/>
                                      </p:to>
                                    </p:set>
                                    <p:animEffect filter="fade" transition="in">
                                      <p:cBhvr>
                                        <p:cTn dur="1000"/>
                                        <p:tgtEl>
                                          <p:spTgt spid="128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54"/>
                                        </p:tgtEl>
                                        <p:attrNameLst>
                                          <p:attrName>style.visibility</p:attrName>
                                        </p:attrNameLst>
                                      </p:cBhvr>
                                      <p:to>
                                        <p:strVal val="visible"/>
                                      </p:to>
                                    </p:set>
                                    <p:animEffect filter="fade" transition="in">
                                      <p:cBhvr>
                                        <p:cTn dur="1000"/>
                                        <p:tgtEl>
                                          <p:spTgt spid="1254"/>
                                        </p:tgtEl>
                                      </p:cBhvr>
                                    </p:animEffect>
                                  </p:childTnLst>
                                </p:cTn>
                              </p:par>
                              <p:par>
                                <p:cTn fill="hold" nodeType="withEffect" presetClass="entr" presetID="10" presetSubtype="0">
                                  <p:stCondLst>
                                    <p:cond delay="0"/>
                                  </p:stCondLst>
                                  <p:childTnLst>
                                    <p:set>
                                      <p:cBhvr>
                                        <p:cTn dur="1" fill="hold">
                                          <p:stCondLst>
                                            <p:cond delay="0"/>
                                          </p:stCondLst>
                                        </p:cTn>
                                        <p:tgtEl>
                                          <p:spTgt spid="1255"/>
                                        </p:tgtEl>
                                        <p:attrNameLst>
                                          <p:attrName>style.visibility</p:attrName>
                                        </p:attrNameLst>
                                      </p:cBhvr>
                                      <p:to>
                                        <p:strVal val="visible"/>
                                      </p:to>
                                    </p:set>
                                    <p:animEffect filter="fade" transition="in">
                                      <p:cBhvr>
                                        <p:cTn dur="1000"/>
                                        <p:tgtEl>
                                          <p:spTgt spid="1255"/>
                                        </p:tgtEl>
                                      </p:cBhvr>
                                    </p:animEffect>
                                  </p:childTnLst>
                                </p:cTn>
                              </p:par>
                              <p:par>
                                <p:cTn fill="hold" nodeType="withEffect" presetClass="entr" presetID="10" presetSubtype="0">
                                  <p:stCondLst>
                                    <p:cond delay="0"/>
                                  </p:stCondLst>
                                  <p:childTnLst>
                                    <p:set>
                                      <p:cBhvr>
                                        <p:cTn dur="1" fill="hold">
                                          <p:stCondLst>
                                            <p:cond delay="0"/>
                                          </p:stCondLst>
                                        </p:cTn>
                                        <p:tgtEl>
                                          <p:spTgt spid="1258"/>
                                        </p:tgtEl>
                                        <p:attrNameLst>
                                          <p:attrName>style.visibility</p:attrName>
                                        </p:attrNameLst>
                                      </p:cBhvr>
                                      <p:to>
                                        <p:strVal val="visible"/>
                                      </p:to>
                                    </p:set>
                                    <p:animEffect filter="fade" transition="in">
                                      <p:cBhvr>
                                        <p:cTn dur="1000"/>
                                        <p:tgtEl>
                                          <p:spTgt spid="1258"/>
                                        </p:tgtEl>
                                      </p:cBhvr>
                                    </p:animEffect>
                                  </p:childTnLst>
                                </p:cTn>
                              </p:par>
                              <p:par>
                                <p:cTn fill="hold" nodeType="withEffect" presetClass="entr" presetID="10" presetSubtype="0">
                                  <p:stCondLst>
                                    <p:cond delay="0"/>
                                  </p:stCondLst>
                                  <p:childTnLst>
                                    <p:set>
                                      <p:cBhvr>
                                        <p:cTn dur="1" fill="hold">
                                          <p:stCondLst>
                                            <p:cond delay="0"/>
                                          </p:stCondLst>
                                        </p:cTn>
                                        <p:tgtEl>
                                          <p:spTgt spid="1265"/>
                                        </p:tgtEl>
                                        <p:attrNameLst>
                                          <p:attrName>style.visibility</p:attrName>
                                        </p:attrNameLst>
                                      </p:cBhvr>
                                      <p:to>
                                        <p:strVal val="visible"/>
                                      </p:to>
                                    </p:set>
                                    <p:animEffect filter="fade" transition="in">
                                      <p:cBhvr>
                                        <p:cTn dur="1000"/>
                                        <p:tgtEl>
                                          <p:spTgt spid="1265"/>
                                        </p:tgtEl>
                                      </p:cBhvr>
                                    </p:animEffect>
                                  </p:childTnLst>
                                </p:cTn>
                              </p:par>
                              <p:par>
                                <p:cTn fill="hold" nodeType="withEffect" presetClass="entr" presetID="10" presetSubtype="0">
                                  <p:stCondLst>
                                    <p:cond delay="0"/>
                                  </p:stCondLst>
                                  <p:childTnLst>
                                    <p:set>
                                      <p:cBhvr>
                                        <p:cTn dur="1" fill="hold">
                                          <p:stCondLst>
                                            <p:cond delay="0"/>
                                          </p:stCondLst>
                                        </p:cTn>
                                        <p:tgtEl>
                                          <p:spTgt spid="1266"/>
                                        </p:tgtEl>
                                        <p:attrNameLst>
                                          <p:attrName>style.visibility</p:attrName>
                                        </p:attrNameLst>
                                      </p:cBhvr>
                                      <p:to>
                                        <p:strVal val="visible"/>
                                      </p:to>
                                    </p:set>
                                    <p:animEffect filter="fade" transition="in">
                                      <p:cBhvr>
                                        <p:cTn dur="1000"/>
                                        <p:tgtEl>
                                          <p:spTgt spid="1266"/>
                                        </p:tgtEl>
                                      </p:cBhvr>
                                    </p:animEffect>
                                  </p:childTnLst>
                                </p:cTn>
                              </p:par>
                              <p:par>
                                <p:cTn fill="hold" nodeType="withEffect" presetClass="entr" presetID="10" presetSubtype="0">
                                  <p:stCondLst>
                                    <p:cond delay="0"/>
                                  </p:stCondLst>
                                  <p:childTnLst>
                                    <p:set>
                                      <p:cBhvr>
                                        <p:cTn dur="1" fill="hold">
                                          <p:stCondLst>
                                            <p:cond delay="0"/>
                                          </p:stCondLst>
                                        </p:cTn>
                                        <p:tgtEl>
                                          <p:spTgt spid="1272"/>
                                        </p:tgtEl>
                                        <p:attrNameLst>
                                          <p:attrName>style.visibility</p:attrName>
                                        </p:attrNameLst>
                                      </p:cBhvr>
                                      <p:to>
                                        <p:strVal val="visible"/>
                                      </p:to>
                                    </p:set>
                                    <p:animEffect filter="fade" transition="in">
                                      <p:cBhvr>
                                        <p:cTn dur="1000"/>
                                        <p:tgtEl>
                                          <p:spTgt spid="1272"/>
                                        </p:tgtEl>
                                      </p:cBhvr>
                                    </p:animEffect>
                                  </p:childTnLst>
                                </p:cTn>
                              </p:par>
                              <p:par>
                                <p:cTn fill="hold" nodeType="withEffect" presetClass="entr" presetID="10" presetSubtype="0">
                                  <p:stCondLst>
                                    <p:cond delay="0"/>
                                  </p:stCondLst>
                                  <p:childTnLst>
                                    <p:set>
                                      <p:cBhvr>
                                        <p:cTn dur="1" fill="hold">
                                          <p:stCondLst>
                                            <p:cond delay="0"/>
                                          </p:stCondLst>
                                        </p:cTn>
                                        <p:tgtEl>
                                          <p:spTgt spid="1284"/>
                                        </p:tgtEl>
                                        <p:attrNameLst>
                                          <p:attrName>style.visibility</p:attrName>
                                        </p:attrNameLst>
                                      </p:cBhvr>
                                      <p:to>
                                        <p:strVal val="visible"/>
                                      </p:to>
                                    </p:set>
                                    <p:animEffect filter="fade" transition="in">
                                      <p:cBhvr>
                                        <p:cTn dur="1000"/>
                                        <p:tgtEl>
                                          <p:spTgt spid="1284"/>
                                        </p:tgtEl>
                                      </p:cBhvr>
                                    </p:animEffect>
                                  </p:childTnLst>
                                </p:cTn>
                              </p:par>
                              <p:par>
                                <p:cTn fill="hold" nodeType="withEffect" presetClass="entr" presetID="10" presetSubtype="0">
                                  <p:stCondLst>
                                    <p:cond delay="0"/>
                                  </p:stCondLst>
                                  <p:childTnLst>
                                    <p:set>
                                      <p:cBhvr>
                                        <p:cTn dur="1" fill="hold">
                                          <p:stCondLst>
                                            <p:cond delay="0"/>
                                          </p:stCondLst>
                                        </p:cTn>
                                        <p:tgtEl>
                                          <p:spTgt spid="1260"/>
                                        </p:tgtEl>
                                        <p:attrNameLst>
                                          <p:attrName>style.visibility</p:attrName>
                                        </p:attrNameLst>
                                      </p:cBhvr>
                                      <p:to>
                                        <p:strVal val="visible"/>
                                      </p:to>
                                    </p:set>
                                    <p:animEffect filter="fade" transition="in">
                                      <p:cBhvr>
                                        <p:cTn dur="1000"/>
                                        <p:tgtEl>
                                          <p:spTgt spid="126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51"/>
                                        </p:tgtEl>
                                        <p:attrNameLst>
                                          <p:attrName>style.visibility</p:attrName>
                                        </p:attrNameLst>
                                      </p:cBhvr>
                                      <p:to>
                                        <p:strVal val="visible"/>
                                      </p:to>
                                    </p:set>
                                    <p:animEffect filter="fade" transition="in">
                                      <p:cBhvr>
                                        <p:cTn dur="1000"/>
                                        <p:tgtEl>
                                          <p:spTgt spid="1251"/>
                                        </p:tgtEl>
                                      </p:cBhvr>
                                    </p:animEffect>
                                  </p:childTnLst>
                                </p:cTn>
                              </p:par>
                              <p:par>
                                <p:cTn fill="hold" nodeType="withEffect" presetClass="entr" presetID="10" presetSubtype="0">
                                  <p:stCondLst>
                                    <p:cond delay="0"/>
                                  </p:stCondLst>
                                  <p:childTnLst>
                                    <p:set>
                                      <p:cBhvr>
                                        <p:cTn dur="1" fill="hold">
                                          <p:stCondLst>
                                            <p:cond delay="0"/>
                                          </p:stCondLst>
                                        </p:cTn>
                                        <p:tgtEl>
                                          <p:spTgt spid="1259"/>
                                        </p:tgtEl>
                                        <p:attrNameLst>
                                          <p:attrName>style.visibility</p:attrName>
                                        </p:attrNameLst>
                                      </p:cBhvr>
                                      <p:to>
                                        <p:strVal val="visible"/>
                                      </p:to>
                                    </p:set>
                                    <p:animEffect filter="fade" transition="in">
                                      <p:cBhvr>
                                        <p:cTn dur="1000"/>
                                        <p:tgtEl>
                                          <p:spTgt spid="1259"/>
                                        </p:tgtEl>
                                      </p:cBhvr>
                                    </p:animEffect>
                                  </p:childTnLst>
                                </p:cTn>
                              </p:par>
                              <p:par>
                                <p:cTn fill="hold" nodeType="withEffect" presetClass="entr" presetID="10" presetSubtype="0">
                                  <p:stCondLst>
                                    <p:cond delay="0"/>
                                  </p:stCondLst>
                                  <p:childTnLst>
                                    <p:set>
                                      <p:cBhvr>
                                        <p:cTn dur="1" fill="hold">
                                          <p:stCondLst>
                                            <p:cond delay="0"/>
                                          </p:stCondLst>
                                        </p:cTn>
                                        <p:tgtEl>
                                          <p:spTgt spid="1253"/>
                                        </p:tgtEl>
                                        <p:attrNameLst>
                                          <p:attrName>style.visibility</p:attrName>
                                        </p:attrNameLst>
                                      </p:cBhvr>
                                      <p:to>
                                        <p:strVal val="visible"/>
                                      </p:to>
                                    </p:set>
                                    <p:animEffect filter="fade" transition="in">
                                      <p:cBhvr>
                                        <p:cTn dur="1000"/>
                                        <p:tgtEl>
                                          <p:spTgt spid="1253"/>
                                        </p:tgtEl>
                                      </p:cBhvr>
                                    </p:animEffect>
                                  </p:childTnLst>
                                </p:cTn>
                              </p:par>
                              <p:par>
                                <p:cTn fill="hold" nodeType="withEffect" presetClass="entr" presetID="10" presetSubtype="0">
                                  <p:stCondLst>
                                    <p:cond delay="0"/>
                                  </p:stCondLst>
                                  <p:childTnLst>
                                    <p:set>
                                      <p:cBhvr>
                                        <p:cTn dur="1" fill="hold">
                                          <p:stCondLst>
                                            <p:cond delay="0"/>
                                          </p:stCondLst>
                                        </p:cTn>
                                        <p:tgtEl>
                                          <p:spTgt spid="1261"/>
                                        </p:tgtEl>
                                        <p:attrNameLst>
                                          <p:attrName>style.visibility</p:attrName>
                                        </p:attrNameLst>
                                      </p:cBhvr>
                                      <p:to>
                                        <p:strVal val="visible"/>
                                      </p:to>
                                    </p:set>
                                    <p:animEffect filter="fade" transition="in">
                                      <p:cBhvr>
                                        <p:cTn dur="1000"/>
                                        <p:tgtEl>
                                          <p:spTgt spid="1261"/>
                                        </p:tgtEl>
                                      </p:cBhvr>
                                    </p:animEffect>
                                  </p:childTnLst>
                                </p:cTn>
                              </p:par>
                              <p:par>
                                <p:cTn fill="hold" nodeType="withEffect" presetClass="entr" presetID="10" presetSubtype="0">
                                  <p:stCondLst>
                                    <p:cond delay="0"/>
                                  </p:stCondLst>
                                  <p:childTnLst>
                                    <p:set>
                                      <p:cBhvr>
                                        <p:cTn dur="1" fill="hold">
                                          <p:stCondLst>
                                            <p:cond delay="0"/>
                                          </p:stCondLst>
                                        </p:cTn>
                                        <p:tgtEl>
                                          <p:spTgt spid="1268"/>
                                        </p:tgtEl>
                                        <p:attrNameLst>
                                          <p:attrName>style.visibility</p:attrName>
                                        </p:attrNameLst>
                                      </p:cBhvr>
                                      <p:to>
                                        <p:strVal val="visible"/>
                                      </p:to>
                                    </p:set>
                                    <p:animEffect filter="fade" transition="in">
                                      <p:cBhvr>
                                        <p:cTn dur="1000"/>
                                        <p:tgtEl>
                                          <p:spTgt spid="1268"/>
                                        </p:tgtEl>
                                      </p:cBhvr>
                                    </p:animEffect>
                                  </p:childTnLst>
                                </p:cTn>
                              </p:par>
                              <p:par>
                                <p:cTn fill="hold" nodeType="withEffect" presetClass="entr" presetID="10" presetSubtype="0">
                                  <p:stCondLst>
                                    <p:cond delay="0"/>
                                  </p:stCondLst>
                                  <p:childTnLst>
                                    <p:set>
                                      <p:cBhvr>
                                        <p:cTn dur="1" fill="hold">
                                          <p:stCondLst>
                                            <p:cond delay="0"/>
                                          </p:stCondLst>
                                        </p:cTn>
                                        <p:tgtEl>
                                          <p:spTgt spid="1290"/>
                                        </p:tgtEl>
                                        <p:attrNameLst>
                                          <p:attrName>style.visibility</p:attrName>
                                        </p:attrNameLst>
                                      </p:cBhvr>
                                      <p:to>
                                        <p:strVal val="visible"/>
                                      </p:to>
                                    </p:set>
                                    <p:animEffect filter="fade" transition="in">
                                      <p:cBhvr>
                                        <p:cTn dur="1000"/>
                                        <p:tgtEl>
                                          <p:spTgt spid="1290"/>
                                        </p:tgtEl>
                                      </p:cBhvr>
                                    </p:animEffect>
                                  </p:childTnLst>
                                </p:cTn>
                              </p:par>
                              <p:par>
                                <p:cTn fill="hold" nodeType="withEffect" presetClass="entr" presetID="10" presetSubtype="0">
                                  <p:stCondLst>
                                    <p:cond delay="0"/>
                                  </p:stCondLst>
                                  <p:childTnLst>
                                    <p:set>
                                      <p:cBhvr>
                                        <p:cTn dur="1" fill="hold">
                                          <p:stCondLst>
                                            <p:cond delay="0"/>
                                          </p:stCondLst>
                                        </p:cTn>
                                        <p:tgtEl>
                                          <p:spTgt spid="1252"/>
                                        </p:tgtEl>
                                        <p:attrNameLst>
                                          <p:attrName>style.visibility</p:attrName>
                                        </p:attrNameLst>
                                      </p:cBhvr>
                                      <p:to>
                                        <p:strVal val="visible"/>
                                      </p:to>
                                    </p:set>
                                    <p:animEffect filter="fade" transition="in">
                                      <p:cBhvr>
                                        <p:cTn dur="1000"/>
                                        <p:tgtEl>
                                          <p:spTgt spid="125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57"/>
                                        </p:tgtEl>
                                        <p:attrNameLst>
                                          <p:attrName>style.visibility</p:attrName>
                                        </p:attrNameLst>
                                      </p:cBhvr>
                                      <p:to>
                                        <p:strVal val="visible"/>
                                      </p:to>
                                    </p:set>
                                    <p:animEffect filter="fade" transition="in">
                                      <p:cBhvr>
                                        <p:cTn dur="1000"/>
                                        <p:tgtEl>
                                          <p:spTgt spid="1257"/>
                                        </p:tgtEl>
                                      </p:cBhvr>
                                    </p:animEffect>
                                  </p:childTnLst>
                                </p:cTn>
                              </p:par>
                              <p:par>
                                <p:cTn fill="hold" nodeType="withEffect" presetClass="entr" presetID="10" presetSubtype="0">
                                  <p:stCondLst>
                                    <p:cond delay="0"/>
                                  </p:stCondLst>
                                  <p:childTnLst>
                                    <p:set>
                                      <p:cBhvr>
                                        <p:cTn dur="1" fill="hold">
                                          <p:stCondLst>
                                            <p:cond delay="0"/>
                                          </p:stCondLst>
                                        </p:cTn>
                                        <p:tgtEl>
                                          <p:spTgt spid="1267"/>
                                        </p:tgtEl>
                                        <p:attrNameLst>
                                          <p:attrName>style.visibility</p:attrName>
                                        </p:attrNameLst>
                                      </p:cBhvr>
                                      <p:to>
                                        <p:strVal val="visible"/>
                                      </p:to>
                                    </p:set>
                                    <p:animEffect filter="fade" transition="in">
                                      <p:cBhvr>
                                        <p:cTn dur="1000"/>
                                        <p:tgtEl>
                                          <p:spTgt spid="1267"/>
                                        </p:tgtEl>
                                      </p:cBhvr>
                                    </p:animEffect>
                                  </p:childTnLst>
                                </p:cTn>
                              </p:par>
                              <p:par>
                                <p:cTn fill="hold" nodeType="withEffect" presetClass="entr" presetID="10" presetSubtype="0">
                                  <p:stCondLst>
                                    <p:cond delay="0"/>
                                  </p:stCondLst>
                                  <p:childTnLst>
                                    <p:set>
                                      <p:cBhvr>
                                        <p:cTn dur="1" fill="hold">
                                          <p:stCondLst>
                                            <p:cond delay="0"/>
                                          </p:stCondLst>
                                        </p:cTn>
                                        <p:tgtEl>
                                          <p:spTgt spid="1269"/>
                                        </p:tgtEl>
                                        <p:attrNameLst>
                                          <p:attrName>style.visibility</p:attrName>
                                        </p:attrNameLst>
                                      </p:cBhvr>
                                      <p:to>
                                        <p:strVal val="visible"/>
                                      </p:to>
                                    </p:set>
                                    <p:animEffect filter="fade" transition="in">
                                      <p:cBhvr>
                                        <p:cTn dur="1000"/>
                                        <p:tgtEl>
                                          <p:spTgt spid="1269"/>
                                        </p:tgtEl>
                                      </p:cBhvr>
                                    </p:animEffect>
                                  </p:childTnLst>
                                </p:cTn>
                              </p:par>
                              <p:par>
                                <p:cTn fill="hold" nodeType="withEffect" presetClass="entr" presetID="10" presetSubtype="0">
                                  <p:stCondLst>
                                    <p:cond delay="0"/>
                                  </p:stCondLst>
                                  <p:childTnLst>
                                    <p:set>
                                      <p:cBhvr>
                                        <p:cTn dur="1" fill="hold">
                                          <p:stCondLst>
                                            <p:cond delay="0"/>
                                          </p:stCondLst>
                                        </p:cTn>
                                        <p:tgtEl>
                                          <p:spTgt spid="1279"/>
                                        </p:tgtEl>
                                        <p:attrNameLst>
                                          <p:attrName>style.visibility</p:attrName>
                                        </p:attrNameLst>
                                      </p:cBhvr>
                                      <p:to>
                                        <p:strVal val="visible"/>
                                      </p:to>
                                    </p:set>
                                    <p:animEffect filter="fade" transition="in">
                                      <p:cBhvr>
                                        <p:cTn dur="1000"/>
                                        <p:tgtEl>
                                          <p:spTgt spid="1279"/>
                                        </p:tgtEl>
                                      </p:cBhvr>
                                    </p:animEffect>
                                  </p:childTnLst>
                                </p:cTn>
                              </p:par>
                              <p:par>
                                <p:cTn fill="hold" nodeType="withEffect" presetClass="entr" presetID="10" presetSubtype="0">
                                  <p:stCondLst>
                                    <p:cond delay="0"/>
                                  </p:stCondLst>
                                  <p:childTnLst>
                                    <p:set>
                                      <p:cBhvr>
                                        <p:cTn dur="1" fill="hold">
                                          <p:stCondLst>
                                            <p:cond delay="0"/>
                                          </p:stCondLst>
                                        </p:cTn>
                                        <p:tgtEl>
                                          <p:spTgt spid="1287"/>
                                        </p:tgtEl>
                                        <p:attrNameLst>
                                          <p:attrName>style.visibility</p:attrName>
                                        </p:attrNameLst>
                                      </p:cBhvr>
                                      <p:to>
                                        <p:strVal val="visible"/>
                                      </p:to>
                                    </p:set>
                                    <p:animEffect filter="fade" transition="in">
                                      <p:cBhvr>
                                        <p:cTn dur="1000"/>
                                        <p:tgtEl>
                                          <p:spTgt spid="1287"/>
                                        </p:tgtEl>
                                      </p:cBhvr>
                                    </p:animEffect>
                                  </p:childTnLst>
                                </p:cTn>
                              </p:par>
                              <p:par>
                                <p:cTn fill="hold" nodeType="withEffect" presetClass="entr" presetID="10" presetSubtype="0">
                                  <p:stCondLst>
                                    <p:cond delay="0"/>
                                  </p:stCondLst>
                                  <p:childTnLst>
                                    <p:set>
                                      <p:cBhvr>
                                        <p:cTn dur="1" fill="hold">
                                          <p:stCondLst>
                                            <p:cond delay="0"/>
                                          </p:stCondLst>
                                        </p:cTn>
                                        <p:tgtEl>
                                          <p:spTgt spid="1288"/>
                                        </p:tgtEl>
                                        <p:attrNameLst>
                                          <p:attrName>style.visibility</p:attrName>
                                        </p:attrNameLst>
                                      </p:cBhvr>
                                      <p:to>
                                        <p:strVal val="visible"/>
                                      </p:to>
                                    </p:set>
                                    <p:animEffect filter="fade" transition="in">
                                      <p:cBhvr>
                                        <p:cTn dur="1000"/>
                                        <p:tgtEl>
                                          <p:spTgt spid="1288"/>
                                        </p:tgtEl>
                                      </p:cBhvr>
                                    </p:animEffect>
                                  </p:childTnLst>
                                </p:cTn>
                              </p:par>
                              <p:par>
                                <p:cTn fill="hold" nodeType="withEffect" presetClass="entr" presetID="10" presetSubtype="0">
                                  <p:stCondLst>
                                    <p:cond delay="0"/>
                                  </p:stCondLst>
                                  <p:childTnLst>
                                    <p:set>
                                      <p:cBhvr>
                                        <p:cTn dur="1" fill="hold">
                                          <p:stCondLst>
                                            <p:cond delay="0"/>
                                          </p:stCondLst>
                                        </p:cTn>
                                        <p:tgtEl>
                                          <p:spTgt spid="1286"/>
                                        </p:tgtEl>
                                        <p:attrNameLst>
                                          <p:attrName>style.visibility</p:attrName>
                                        </p:attrNameLst>
                                      </p:cBhvr>
                                      <p:to>
                                        <p:strVal val="visible"/>
                                      </p:to>
                                    </p:set>
                                    <p:animEffect filter="fade" transition="in">
                                      <p:cBhvr>
                                        <p:cTn dur="1000"/>
                                        <p:tgtEl>
                                          <p:spTgt spid="128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85"/>
                                        </p:tgtEl>
                                        <p:attrNameLst>
                                          <p:attrName>style.visibility</p:attrName>
                                        </p:attrNameLst>
                                      </p:cBhvr>
                                      <p:to>
                                        <p:strVal val="visible"/>
                                      </p:to>
                                    </p:set>
                                    <p:animEffect filter="fade" transition="in">
                                      <p:cBhvr>
                                        <p:cTn dur="1000"/>
                                        <p:tgtEl>
                                          <p:spTgt spid="1285"/>
                                        </p:tgtEl>
                                      </p:cBhvr>
                                    </p:animEffect>
                                  </p:childTnLst>
                                </p:cTn>
                              </p:par>
                              <p:par>
                                <p:cTn fill="hold" nodeType="withEffect" presetClass="entr" presetID="10" presetSubtype="0">
                                  <p:stCondLst>
                                    <p:cond delay="0"/>
                                  </p:stCondLst>
                                  <p:childTnLst>
                                    <p:set>
                                      <p:cBhvr>
                                        <p:cTn dur="1" fill="hold">
                                          <p:stCondLst>
                                            <p:cond delay="0"/>
                                          </p:stCondLst>
                                        </p:cTn>
                                        <p:tgtEl>
                                          <p:spTgt spid="1270"/>
                                        </p:tgtEl>
                                        <p:attrNameLst>
                                          <p:attrName>style.visibility</p:attrName>
                                        </p:attrNameLst>
                                      </p:cBhvr>
                                      <p:to>
                                        <p:strVal val="visible"/>
                                      </p:to>
                                    </p:set>
                                    <p:animEffect filter="fade" transition="in">
                                      <p:cBhvr>
                                        <p:cTn dur="1000"/>
                                        <p:tgtEl>
                                          <p:spTgt spid="1270"/>
                                        </p:tgtEl>
                                      </p:cBhvr>
                                    </p:animEffect>
                                  </p:childTnLst>
                                </p:cTn>
                              </p:par>
                              <p:par>
                                <p:cTn fill="hold" nodeType="withEffect" presetClass="entr" presetID="10" presetSubtype="0">
                                  <p:stCondLst>
                                    <p:cond delay="0"/>
                                  </p:stCondLst>
                                  <p:childTnLst>
                                    <p:set>
                                      <p:cBhvr>
                                        <p:cTn dur="1" fill="hold">
                                          <p:stCondLst>
                                            <p:cond delay="0"/>
                                          </p:stCondLst>
                                        </p:cTn>
                                        <p:tgtEl>
                                          <p:spTgt spid="1271"/>
                                        </p:tgtEl>
                                        <p:attrNameLst>
                                          <p:attrName>style.visibility</p:attrName>
                                        </p:attrNameLst>
                                      </p:cBhvr>
                                      <p:to>
                                        <p:strVal val="visible"/>
                                      </p:to>
                                    </p:set>
                                    <p:animEffect filter="fade" transition="in">
                                      <p:cBhvr>
                                        <p:cTn dur="1000"/>
                                        <p:tgtEl>
                                          <p:spTgt spid="127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74"/>
                                        </p:tgtEl>
                                        <p:attrNameLst>
                                          <p:attrName>style.visibility</p:attrName>
                                        </p:attrNameLst>
                                      </p:cBhvr>
                                      <p:to>
                                        <p:strVal val="visible"/>
                                      </p:to>
                                    </p:set>
                                    <p:animEffect filter="fade" transition="in">
                                      <p:cBhvr>
                                        <p:cTn dur="1000"/>
                                        <p:tgtEl>
                                          <p:spTgt spid="127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73"/>
                                        </p:tgtEl>
                                        <p:attrNameLst>
                                          <p:attrName>style.visibility</p:attrName>
                                        </p:attrNameLst>
                                      </p:cBhvr>
                                      <p:to>
                                        <p:strVal val="visible"/>
                                      </p:to>
                                    </p:set>
                                    <p:animEffect filter="fade" transition="in">
                                      <p:cBhvr>
                                        <p:cTn dur="1000"/>
                                        <p:tgtEl>
                                          <p:spTgt spid="1273"/>
                                        </p:tgtEl>
                                      </p:cBhvr>
                                    </p:animEffect>
                                  </p:childTnLst>
                                </p:cTn>
                              </p:par>
                              <p:par>
                                <p:cTn fill="hold" nodeType="withEffect" presetClass="entr" presetID="10" presetSubtype="0">
                                  <p:stCondLst>
                                    <p:cond delay="0"/>
                                  </p:stCondLst>
                                  <p:childTnLst>
                                    <p:set>
                                      <p:cBhvr>
                                        <p:cTn dur="1" fill="hold">
                                          <p:stCondLst>
                                            <p:cond delay="0"/>
                                          </p:stCondLst>
                                        </p:cTn>
                                        <p:tgtEl>
                                          <p:spTgt spid="1276"/>
                                        </p:tgtEl>
                                        <p:attrNameLst>
                                          <p:attrName>style.visibility</p:attrName>
                                        </p:attrNameLst>
                                      </p:cBhvr>
                                      <p:to>
                                        <p:strVal val="visible"/>
                                      </p:to>
                                    </p:set>
                                    <p:animEffect filter="fade" transition="in">
                                      <p:cBhvr>
                                        <p:cTn dur="1000"/>
                                        <p:tgtEl>
                                          <p:spTgt spid="1276"/>
                                        </p:tgtEl>
                                      </p:cBhvr>
                                    </p:animEffect>
                                  </p:childTnLst>
                                </p:cTn>
                              </p:par>
                              <p:par>
                                <p:cTn fill="hold" nodeType="withEffect" presetClass="entr" presetID="10" presetSubtype="0">
                                  <p:stCondLst>
                                    <p:cond delay="0"/>
                                  </p:stCondLst>
                                  <p:childTnLst>
                                    <p:set>
                                      <p:cBhvr>
                                        <p:cTn dur="1" fill="hold">
                                          <p:stCondLst>
                                            <p:cond delay="0"/>
                                          </p:stCondLst>
                                        </p:cTn>
                                        <p:tgtEl>
                                          <p:spTgt spid="1275"/>
                                        </p:tgtEl>
                                        <p:attrNameLst>
                                          <p:attrName>style.visibility</p:attrName>
                                        </p:attrNameLst>
                                      </p:cBhvr>
                                      <p:to>
                                        <p:strVal val="visible"/>
                                      </p:to>
                                    </p:set>
                                    <p:animEffect filter="fade" transition="in">
                                      <p:cBhvr>
                                        <p:cTn dur="1000"/>
                                        <p:tgtEl>
                                          <p:spTgt spid="127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63"/>
                                        </p:tgtEl>
                                        <p:attrNameLst>
                                          <p:attrName>style.visibility</p:attrName>
                                        </p:attrNameLst>
                                      </p:cBhvr>
                                      <p:to>
                                        <p:strVal val="visible"/>
                                      </p:to>
                                    </p:set>
                                    <p:animEffect filter="fade" transition="in">
                                      <p:cBhvr>
                                        <p:cTn dur="1000"/>
                                        <p:tgtEl>
                                          <p:spTgt spid="1263"/>
                                        </p:tgtEl>
                                      </p:cBhvr>
                                    </p:animEffect>
                                  </p:childTnLst>
                                </p:cTn>
                              </p:par>
                              <p:par>
                                <p:cTn fill="hold" nodeType="withEffect" presetClass="entr" presetID="10" presetSubtype="0">
                                  <p:stCondLst>
                                    <p:cond delay="0"/>
                                  </p:stCondLst>
                                  <p:childTnLst>
                                    <p:set>
                                      <p:cBhvr>
                                        <p:cTn dur="1" fill="hold">
                                          <p:stCondLst>
                                            <p:cond delay="0"/>
                                          </p:stCondLst>
                                        </p:cTn>
                                        <p:tgtEl>
                                          <p:spTgt spid="1264"/>
                                        </p:tgtEl>
                                        <p:attrNameLst>
                                          <p:attrName>style.visibility</p:attrName>
                                        </p:attrNameLst>
                                      </p:cBhvr>
                                      <p:to>
                                        <p:strVal val="visible"/>
                                      </p:to>
                                    </p:set>
                                    <p:animEffect filter="fade" transition="in">
                                      <p:cBhvr>
                                        <p:cTn dur="1000"/>
                                        <p:tgtEl>
                                          <p:spTgt spid="1264"/>
                                        </p:tgtEl>
                                      </p:cBhvr>
                                    </p:animEffect>
                                  </p:childTnLst>
                                </p:cTn>
                              </p:par>
                              <p:par>
                                <p:cTn fill="hold" nodeType="withEffect" presetClass="entr" presetID="10" presetSubtype="0">
                                  <p:stCondLst>
                                    <p:cond delay="0"/>
                                  </p:stCondLst>
                                  <p:childTnLst>
                                    <p:set>
                                      <p:cBhvr>
                                        <p:cTn dur="1" fill="hold">
                                          <p:stCondLst>
                                            <p:cond delay="0"/>
                                          </p:stCondLst>
                                        </p:cTn>
                                        <p:tgtEl>
                                          <p:spTgt spid="1277"/>
                                        </p:tgtEl>
                                        <p:attrNameLst>
                                          <p:attrName>style.visibility</p:attrName>
                                        </p:attrNameLst>
                                      </p:cBhvr>
                                      <p:to>
                                        <p:strVal val="visible"/>
                                      </p:to>
                                    </p:set>
                                    <p:animEffect filter="fade" transition="in">
                                      <p:cBhvr>
                                        <p:cTn dur="1000"/>
                                        <p:tgtEl>
                                          <p:spTgt spid="1277"/>
                                        </p:tgtEl>
                                      </p:cBhvr>
                                    </p:animEffect>
                                  </p:childTnLst>
                                </p:cTn>
                              </p:par>
                              <p:par>
                                <p:cTn fill="hold" nodeType="withEffect" presetClass="entr" presetID="10" presetSubtype="0">
                                  <p:stCondLst>
                                    <p:cond delay="0"/>
                                  </p:stCondLst>
                                  <p:childTnLst>
                                    <p:set>
                                      <p:cBhvr>
                                        <p:cTn dur="1" fill="hold">
                                          <p:stCondLst>
                                            <p:cond delay="0"/>
                                          </p:stCondLst>
                                        </p:cTn>
                                        <p:tgtEl>
                                          <p:spTgt spid="1262"/>
                                        </p:tgtEl>
                                        <p:attrNameLst>
                                          <p:attrName>style.visibility</p:attrName>
                                        </p:attrNameLst>
                                      </p:cBhvr>
                                      <p:to>
                                        <p:strVal val="visible"/>
                                      </p:to>
                                    </p:set>
                                    <p:animEffect filter="fade" transition="in">
                                      <p:cBhvr>
                                        <p:cTn dur="1000"/>
                                        <p:tgtEl>
                                          <p:spTgt spid="126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78"/>
                                        </p:tgtEl>
                                        <p:attrNameLst>
                                          <p:attrName>style.visibility</p:attrName>
                                        </p:attrNameLst>
                                      </p:cBhvr>
                                      <p:to>
                                        <p:strVal val="visible"/>
                                      </p:to>
                                    </p:set>
                                    <p:animEffect filter="fade" transition="in">
                                      <p:cBhvr>
                                        <p:cTn dur="1000"/>
                                        <p:tgtEl>
                                          <p:spTgt spid="1278"/>
                                        </p:tgtEl>
                                      </p:cBhvr>
                                    </p:animEffect>
                                  </p:childTnLst>
                                </p:cTn>
                              </p:par>
                              <p:par>
                                <p:cTn fill="hold" nodeType="withEffect" presetClass="entr" presetID="10" presetSubtype="0">
                                  <p:stCondLst>
                                    <p:cond delay="0"/>
                                  </p:stCondLst>
                                  <p:childTnLst>
                                    <p:set>
                                      <p:cBhvr>
                                        <p:cTn dur="1" fill="hold">
                                          <p:stCondLst>
                                            <p:cond delay="0"/>
                                          </p:stCondLst>
                                        </p:cTn>
                                        <p:tgtEl>
                                          <p:spTgt spid="1280"/>
                                        </p:tgtEl>
                                        <p:attrNameLst>
                                          <p:attrName>style.visibility</p:attrName>
                                        </p:attrNameLst>
                                      </p:cBhvr>
                                      <p:to>
                                        <p:strVal val="visible"/>
                                      </p:to>
                                    </p:set>
                                    <p:animEffect filter="fade" transition="in">
                                      <p:cBhvr>
                                        <p:cTn dur="1000"/>
                                        <p:tgtEl>
                                          <p:spTgt spid="128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82"/>
                                        </p:tgtEl>
                                        <p:attrNameLst>
                                          <p:attrName>style.visibility</p:attrName>
                                        </p:attrNameLst>
                                      </p:cBhvr>
                                      <p:to>
                                        <p:strVal val="visible"/>
                                      </p:to>
                                    </p:set>
                                    <p:animEffect filter="fade" transition="in">
                                      <p:cBhvr>
                                        <p:cTn dur="1000"/>
                                        <p:tgtEl>
                                          <p:spTgt spid="1282"/>
                                        </p:tgtEl>
                                      </p:cBhvr>
                                    </p:animEffect>
                                  </p:childTnLst>
                                </p:cTn>
                              </p:par>
                              <p:par>
                                <p:cTn fill="hold" nodeType="withEffect" presetClass="entr" presetID="10" presetSubtype="0">
                                  <p:stCondLst>
                                    <p:cond delay="0"/>
                                  </p:stCondLst>
                                  <p:childTnLst>
                                    <p:set>
                                      <p:cBhvr>
                                        <p:cTn dur="1" fill="hold">
                                          <p:stCondLst>
                                            <p:cond delay="0"/>
                                          </p:stCondLst>
                                        </p:cTn>
                                        <p:tgtEl>
                                          <p:spTgt spid="1281"/>
                                        </p:tgtEl>
                                        <p:attrNameLst>
                                          <p:attrName>style.visibility</p:attrName>
                                        </p:attrNameLst>
                                      </p:cBhvr>
                                      <p:to>
                                        <p:strVal val="visible"/>
                                      </p:to>
                                    </p:set>
                                    <p:animEffect filter="fade" transition="in">
                                      <p:cBhvr>
                                        <p:cTn dur="1000"/>
                                        <p:tgtEl>
                                          <p:spTgt spid="128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4" name="Shape 544"/>
        <p:cNvGrpSpPr/>
        <p:nvPr/>
      </p:nvGrpSpPr>
      <p:grpSpPr>
        <a:xfrm>
          <a:off x="0" y="0"/>
          <a:ext cx="0" cy="0"/>
          <a:chOff x="0" y="0"/>
          <a:chExt cx="0" cy="0"/>
        </a:xfrm>
      </p:grpSpPr>
      <p:sp>
        <p:nvSpPr>
          <p:cNvPr id="545" name="Google Shape;545;p72"/>
          <p:cNvSpPr txBox="1"/>
          <p:nvPr>
            <p:ph idx="1" type="body"/>
          </p:nvPr>
        </p:nvSpPr>
        <p:spPr>
          <a:xfrm>
            <a:off x="354083" y="2724225"/>
            <a:ext cx="6289500" cy="1501500"/>
          </a:xfrm>
          <a:prstGeom prst="rect">
            <a:avLst/>
          </a:prstGeom>
          <a:noFill/>
          <a:ln>
            <a:noFill/>
          </a:ln>
        </p:spPr>
        <p:txBody>
          <a:bodyPr anchorCtr="0" anchor="t" bIns="45700" lIns="91425" spcFirstLastPara="1" rIns="90000" wrap="square" tIns="45700">
            <a:normAutofit/>
          </a:bodyPr>
          <a:lstStyle/>
          <a:p>
            <a:pPr indent="0" lvl="0" marL="0" rtl="0" algn="l">
              <a:lnSpc>
                <a:spcPct val="100000"/>
              </a:lnSpc>
              <a:spcBef>
                <a:spcPts val="0"/>
              </a:spcBef>
              <a:spcAft>
                <a:spcPts val="0"/>
              </a:spcAft>
              <a:buSzPts val="3000"/>
              <a:buNone/>
            </a:pPr>
            <a:r>
              <a:rPr lang="en-GB"/>
              <a:t>Integration</a:t>
            </a:r>
            <a:r>
              <a:rPr lang="en-GB"/>
              <a:t> -  </a:t>
            </a:r>
            <a:br>
              <a:rPr lang="en-GB"/>
            </a:br>
            <a:r>
              <a:rPr lang="en-GB"/>
              <a:t>Concepts in Fluent OMS</a:t>
            </a:r>
            <a:endParaRPr/>
          </a:p>
        </p:txBody>
      </p:sp>
      <p:sp>
        <p:nvSpPr>
          <p:cNvPr id="546" name="Google Shape;546;p72"/>
          <p:cNvSpPr txBox="1"/>
          <p:nvPr>
            <p:ph idx="2" type="body"/>
          </p:nvPr>
        </p:nvSpPr>
        <p:spPr>
          <a:xfrm>
            <a:off x="353701" y="2335481"/>
            <a:ext cx="2687700" cy="216000"/>
          </a:xfrm>
          <a:prstGeom prst="rect">
            <a:avLst/>
          </a:prstGeom>
          <a:noFill/>
          <a:ln>
            <a:noFill/>
          </a:ln>
        </p:spPr>
        <p:txBody>
          <a:bodyPr anchorCtr="0" anchor="ctr" bIns="45700" lIns="91425" spcFirstLastPara="1" rIns="90000" wrap="square" tIns="45700">
            <a:noAutofit/>
          </a:bodyPr>
          <a:lstStyle/>
          <a:p>
            <a:pPr indent="0" lvl="0" marL="0" rtl="0" algn="l">
              <a:lnSpc>
                <a:spcPct val="100000"/>
              </a:lnSpc>
              <a:spcBef>
                <a:spcPts val="0"/>
              </a:spcBef>
              <a:spcAft>
                <a:spcPts val="0"/>
              </a:spcAft>
              <a:buSzPts val="1350"/>
              <a:buNone/>
            </a:pPr>
            <a:r>
              <a:rPr lang="en-GB"/>
              <a:t>SUBJECT 1</a:t>
            </a:r>
            <a:endParaRPr/>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4" name="Shape 1294"/>
        <p:cNvGrpSpPr/>
        <p:nvPr/>
      </p:nvGrpSpPr>
      <p:grpSpPr>
        <a:xfrm>
          <a:off x="0" y="0"/>
          <a:ext cx="0" cy="0"/>
          <a:chOff x="0" y="0"/>
          <a:chExt cx="0" cy="0"/>
        </a:xfrm>
      </p:grpSpPr>
      <p:sp>
        <p:nvSpPr>
          <p:cNvPr id="1295" name="Google Shape;1295;p117"/>
          <p:cNvSpPr txBox="1"/>
          <p:nvPr>
            <p:ph idx="1" type="body"/>
          </p:nvPr>
        </p:nvSpPr>
        <p:spPr>
          <a:xfrm>
            <a:off x="354150" y="823696"/>
            <a:ext cx="8435700" cy="1270800"/>
          </a:xfrm>
          <a:prstGeom prst="rect">
            <a:avLst/>
          </a:prstGeom>
          <a:noFill/>
          <a:ln>
            <a:noFill/>
          </a:ln>
        </p:spPr>
        <p:txBody>
          <a:bodyPr anchorCtr="0" anchor="t" bIns="91425" lIns="91425" spcFirstLastPara="1" rIns="91425" wrap="square" tIns="91425">
            <a:noAutofit/>
          </a:bodyPr>
          <a:lstStyle/>
          <a:p>
            <a:pPr indent="-323850" lvl="0" marL="457200" rtl="0" algn="l">
              <a:lnSpc>
                <a:spcPct val="150000"/>
              </a:lnSpc>
              <a:spcBef>
                <a:spcPts val="0"/>
              </a:spcBef>
              <a:spcAft>
                <a:spcPts val="0"/>
              </a:spcAft>
              <a:buSzPts val="1500"/>
              <a:buFont typeface="Lato"/>
              <a:buChar char="•"/>
            </a:pPr>
            <a:r>
              <a:rPr i="1" lang="en-GB" sz="1500">
                <a:latin typeface="Lato"/>
                <a:ea typeface="Lato"/>
                <a:cs typeface="Lato"/>
                <a:sym typeface="Lato"/>
              </a:rPr>
              <a:t>createOrder</a:t>
            </a:r>
            <a:r>
              <a:rPr lang="en-GB" sz="1500">
                <a:latin typeface="Lato"/>
                <a:ea typeface="Lato"/>
                <a:cs typeface="Lato"/>
                <a:sym typeface="Lato"/>
              </a:rPr>
              <a:t> </a:t>
            </a:r>
            <a:r>
              <a:rPr lang="en-GB" sz="1500">
                <a:latin typeface="Lato"/>
                <a:ea typeface="Lato"/>
                <a:cs typeface="Lato"/>
                <a:sym typeface="Lato"/>
              </a:rPr>
              <a:t>mutation</a:t>
            </a:r>
            <a:r>
              <a:rPr lang="en-GB" sz="1500">
                <a:latin typeface="Lato"/>
                <a:ea typeface="Lato"/>
                <a:cs typeface="Lato"/>
                <a:sym typeface="Lato"/>
              </a:rPr>
              <a:t> requires customer id</a:t>
            </a:r>
            <a:endParaRPr sz="1500">
              <a:latin typeface="Lato"/>
              <a:ea typeface="Lato"/>
              <a:cs typeface="Lato"/>
              <a:sym typeface="Lato"/>
            </a:endParaRPr>
          </a:p>
          <a:p>
            <a:pPr indent="-323850" lvl="0" marL="457200" rtl="0" algn="l">
              <a:lnSpc>
                <a:spcPct val="150000"/>
              </a:lnSpc>
              <a:spcBef>
                <a:spcPts val="0"/>
              </a:spcBef>
              <a:spcAft>
                <a:spcPts val="0"/>
              </a:spcAft>
              <a:buSzPts val="1500"/>
              <a:buFont typeface="Lato"/>
              <a:buChar char="•"/>
            </a:pPr>
            <a:r>
              <a:rPr i="1" lang="en-GB" sz="1500">
                <a:latin typeface="Lato"/>
                <a:ea typeface="Lato"/>
                <a:cs typeface="Lato"/>
                <a:sym typeface="Lato"/>
              </a:rPr>
              <a:t>createOrderAndCustomer</a:t>
            </a:r>
            <a:r>
              <a:rPr lang="en-GB" sz="1500">
                <a:latin typeface="Lato"/>
                <a:ea typeface="Lato"/>
                <a:cs typeface="Lato"/>
                <a:sym typeface="Lato"/>
              </a:rPr>
              <a:t> mutation fails if the customer already exists</a:t>
            </a:r>
            <a:endParaRPr sz="1500">
              <a:latin typeface="Lato"/>
              <a:ea typeface="Lato"/>
              <a:cs typeface="Lato"/>
              <a:sym typeface="Lato"/>
            </a:endParaRPr>
          </a:p>
          <a:p>
            <a:pPr indent="-323850" lvl="0" marL="457200" rtl="0" algn="l">
              <a:lnSpc>
                <a:spcPct val="150000"/>
              </a:lnSpc>
              <a:spcBef>
                <a:spcPts val="0"/>
              </a:spcBef>
              <a:spcAft>
                <a:spcPts val="0"/>
              </a:spcAft>
              <a:buSzPts val="1500"/>
              <a:buFont typeface="Lato"/>
              <a:buChar char="•"/>
            </a:pPr>
            <a:r>
              <a:rPr lang="en-GB" sz="1500">
                <a:latin typeface="Lato"/>
                <a:ea typeface="Lato"/>
                <a:cs typeface="Lato"/>
                <a:sym typeface="Lato"/>
              </a:rPr>
              <a:t>after an order has been created, the </a:t>
            </a:r>
            <a:r>
              <a:rPr i="1" lang="en-GB" sz="1500">
                <a:latin typeface="Lato"/>
                <a:ea typeface="Lato"/>
                <a:cs typeface="Lato"/>
                <a:sym typeface="Lato"/>
              </a:rPr>
              <a:t>CREATE</a:t>
            </a:r>
            <a:r>
              <a:rPr lang="en-GB" sz="1500">
                <a:latin typeface="Lato"/>
                <a:ea typeface="Lato"/>
                <a:cs typeface="Lato"/>
                <a:sym typeface="Lato"/>
              </a:rPr>
              <a:t> event is triggered which executes the Workflow</a:t>
            </a:r>
            <a:endParaRPr sz="1500">
              <a:latin typeface="Lato"/>
              <a:ea typeface="Lato"/>
              <a:cs typeface="Lato"/>
              <a:sym typeface="Lato"/>
            </a:endParaRPr>
          </a:p>
        </p:txBody>
      </p:sp>
      <p:sp>
        <p:nvSpPr>
          <p:cNvPr id="1296" name="Google Shape;1296;p117"/>
          <p:cNvSpPr txBox="1"/>
          <p:nvPr>
            <p:ph type="title"/>
          </p:nvPr>
        </p:nvSpPr>
        <p:spPr>
          <a:xfrm>
            <a:off x="354082" y="288753"/>
            <a:ext cx="7736100" cy="343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GB"/>
              <a:t>Order Creation &amp; Orchestration</a:t>
            </a:r>
            <a:endParaRPr/>
          </a:p>
        </p:txBody>
      </p:sp>
      <p:pic>
        <p:nvPicPr>
          <p:cNvPr id="1297" name="Google Shape;1297;p117"/>
          <p:cNvPicPr preferRelativeResize="0"/>
          <p:nvPr/>
        </p:nvPicPr>
        <p:blipFill rotWithShape="1">
          <a:blip r:embed="rId3">
            <a:alphaModFix/>
          </a:blip>
          <a:srcRect b="0" l="0" r="0" t="0"/>
          <a:stretch/>
        </p:blipFill>
        <p:spPr>
          <a:xfrm>
            <a:off x="1262474" y="2285951"/>
            <a:ext cx="5919300" cy="2554050"/>
          </a:xfrm>
          <a:prstGeom prst="rect">
            <a:avLst/>
          </a:prstGeom>
          <a:noFill/>
          <a:ln>
            <a:noFill/>
          </a:ln>
        </p:spPr>
      </p:pic>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1" name="Shape 1301"/>
        <p:cNvGrpSpPr/>
        <p:nvPr/>
      </p:nvGrpSpPr>
      <p:grpSpPr>
        <a:xfrm>
          <a:off x="0" y="0"/>
          <a:ext cx="0" cy="0"/>
          <a:chOff x="0" y="0"/>
          <a:chExt cx="0" cy="0"/>
        </a:xfrm>
      </p:grpSpPr>
      <p:sp>
        <p:nvSpPr>
          <p:cNvPr id="1302" name="Google Shape;1302;p118"/>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800"/>
              <a:buNone/>
            </a:pPr>
            <a:r>
              <a:rPr lang="en-GB"/>
              <a:t>Customer Creation Mutation</a:t>
            </a:r>
            <a:endParaRPr/>
          </a:p>
        </p:txBody>
      </p:sp>
      <p:graphicFrame>
        <p:nvGraphicFramePr>
          <p:cNvPr id="1303" name="Google Shape;1303;p118"/>
          <p:cNvGraphicFramePr/>
          <p:nvPr/>
        </p:nvGraphicFramePr>
        <p:xfrm>
          <a:off x="354076" y="1263393"/>
          <a:ext cx="3000000" cy="3000000"/>
        </p:xfrm>
        <a:graphic>
          <a:graphicData uri="http://schemas.openxmlformats.org/drawingml/2006/table">
            <a:tbl>
              <a:tblPr>
                <a:noFill/>
                <a:tableStyleId>{02A0FB13-0D26-4A3C-926C-B102EA2696CB}</a:tableStyleId>
              </a:tblPr>
              <a:tblGrid>
                <a:gridCol w="1205075"/>
                <a:gridCol w="1601900"/>
              </a:tblGrid>
              <a:tr h="406350">
                <a:tc>
                  <a:txBody>
                    <a:bodyPr/>
                    <a:lstStyle/>
                    <a:p>
                      <a:pPr indent="0" lvl="0" marL="0" marR="0" rtl="0" algn="ctr">
                        <a:lnSpc>
                          <a:spcPct val="100000"/>
                        </a:lnSpc>
                        <a:spcBef>
                          <a:spcPts val="0"/>
                        </a:spcBef>
                        <a:spcAft>
                          <a:spcPts val="0"/>
                        </a:spcAft>
                        <a:buNone/>
                      </a:pPr>
                      <a:r>
                        <a:rPr b="1" lang="en-GB" sz="1000">
                          <a:solidFill>
                            <a:srgbClr val="000000"/>
                          </a:solidFill>
                        </a:rPr>
                        <a:t>Field</a:t>
                      </a:r>
                      <a:endParaRPr b="1" sz="1000">
                        <a:solidFill>
                          <a:srgbClr val="000000"/>
                        </a:solidFill>
                      </a:endParaRPr>
                    </a:p>
                  </a:txBody>
                  <a:tcPr marT="0" marB="0" marR="28575" marL="28575">
                    <a:solidFill>
                      <a:srgbClr val="4EC9FF"/>
                    </a:solidFill>
                  </a:tcPr>
                </a:tc>
                <a:tc>
                  <a:txBody>
                    <a:bodyPr/>
                    <a:lstStyle/>
                    <a:p>
                      <a:pPr indent="0" lvl="0" marL="0" marR="0" rtl="0" algn="ctr">
                        <a:lnSpc>
                          <a:spcPct val="100000"/>
                        </a:lnSpc>
                        <a:spcBef>
                          <a:spcPts val="0"/>
                        </a:spcBef>
                        <a:spcAft>
                          <a:spcPts val="0"/>
                        </a:spcAft>
                        <a:buNone/>
                      </a:pPr>
                      <a:r>
                        <a:rPr b="1" lang="en-GB" sz="1000">
                          <a:solidFill>
                            <a:srgbClr val="000000"/>
                          </a:solidFill>
                        </a:rPr>
                        <a:t>M</a:t>
                      </a:r>
                      <a:r>
                        <a:rPr b="1" lang="en-GB" sz="1000">
                          <a:solidFill>
                            <a:srgbClr val="000000"/>
                          </a:solidFill>
                        </a:rPr>
                        <a:t>andatory / Optional</a:t>
                      </a:r>
                      <a:endParaRPr b="1" sz="1000">
                        <a:solidFill>
                          <a:srgbClr val="000000"/>
                        </a:solidFill>
                      </a:endParaRPr>
                    </a:p>
                  </a:txBody>
                  <a:tcPr marT="0" marB="0" marR="28575" marL="28575">
                    <a:solidFill>
                      <a:srgbClr val="4EC9FF"/>
                    </a:solidFill>
                  </a:tcPr>
                </a:tc>
              </a:tr>
              <a:tr h="320050">
                <a:tc>
                  <a:txBody>
                    <a:bodyPr/>
                    <a:lstStyle/>
                    <a:p>
                      <a:pPr indent="0" lvl="0" marL="0" marR="0" rtl="0" algn="l">
                        <a:lnSpc>
                          <a:spcPct val="100000"/>
                        </a:lnSpc>
                        <a:spcBef>
                          <a:spcPts val="0"/>
                        </a:spcBef>
                        <a:spcAft>
                          <a:spcPts val="0"/>
                        </a:spcAft>
                        <a:buNone/>
                      </a:pPr>
                      <a:r>
                        <a:rPr b="1" lang="en-GB" sz="1050" u="none" cap="none" strike="noStrike"/>
                        <a:t>username</a:t>
                      </a:r>
                      <a:endParaRPr/>
                    </a:p>
                  </a:txBody>
                  <a:tcPr marT="0" marB="0" marR="28575" marL="28575" anchor="ctr"/>
                </a:tc>
                <a:tc>
                  <a:txBody>
                    <a:bodyPr/>
                    <a:lstStyle/>
                    <a:p>
                      <a:pPr indent="0" lvl="0" marL="0" marR="0" rtl="0" algn="l">
                        <a:lnSpc>
                          <a:spcPct val="100000"/>
                        </a:lnSpc>
                        <a:spcBef>
                          <a:spcPts val="0"/>
                        </a:spcBef>
                        <a:spcAft>
                          <a:spcPts val="0"/>
                        </a:spcAft>
                        <a:buNone/>
                      </a:pPr>
                      <a:r>
                        <a:rPr lang="en-GB" sz="1050" u="none" cap="none" strike="noStrike"/>
                        <a:t>M</a:t>
                      </a:r>
                      <a:endParaRPr/>
                    </a:p>
                  </a:txBody>
                  <a:tcPr marT="0" marB="0" marR="28575" marL="28575" anchor="ctr"/>
                </a:tc>
              </a:tr>
              <a:tr h="203175">
                <a:tc>
                  <a:txBody>
                    <a:bodyPr/>
                    <a:lstStyle/>
                    <a:p>
                      <a:pPr indent="0" lvl="0" marL="0" marR="0" rtl="0" algn="l">
                        <a:lnSpc>
                          <a:spcPct val="100000"/>
                        </a:lnSpc>
                        <a:spcBef>
                          <a:spcPts val="0"/>
                        </a:spcBef>
                        <a:spcAft>
                          <a:spcPts val="0"/>
                        </a:spcAft>
                        <a:buNone/>
                      </a:pPr>
                      <a:r>
                        <a:rPr b="1" lang="en-GB" sz="1050" u="none" cap="none" strike="noStrike"/>
                        <a:t>title</a:t>
                      </a:r>
                      <a:endParaRPr/>
                    </a:p>
                  </a:txBody>
                  <a:tcPr marT="0" marB="0" marR="28575" marL="28575" anchor="ctr"/>
                </a:tc>
                <a:tc>
                  <a:txBody>
                    <a:bodyPr/>
                    <a:lstStyle/>
                    <a:p>
                      <a:pPr indent="0" lvl="0" marL="0" marR="0" rtl="0" algn="l">
                        <a:lnSpc>
                          <a:spcPct val="100000"/>
                        </a:lnSpc>
                        <a:spcBef>
                          <a:spcPts val="0"/>
                        </a:spcBef>
                        <a:spcAft>
                          <a:spcPts val="0"/>
                        </a:spcAft>
                        <a:buNone/>
                      </a:pPr>
                      <a:r>
                        <a:rPr lang="en-GB" sz="1050"/>
                        <a:t>O</a:t>
                      </a:r>
                      <a:endParaRPr sz="1050" u="none" cap="none" strike="noStrike"/>
                    </a:p>
                  </a:txBody>
                  <a:tcPr marT="0" marB="0" marR="28575" marL="28575" anchor="ctr"/>
                </a:tc>
              </a:tr>
              <a:tr h="203175">
                <a:tc>
                  <a:txBody>
                    <a:bodyPr/>
                    <a:lstStyle/>
                    <a:p>
                      <a:pPr indent="0" lvl="0" marL="0" marR="0" rtl="0" algn="l">
                        <a:lnSpc>
                          <a:spcPct val="100000"/>
                        </a:lnSpc>
                        <a:spcBef>
                          <a:spcPts val="0"/>
                        </a:spcBef>
                        <a:spcAft>
                          <a:spcPts val="0"/>
                        </a:spcAft>
                        <a:buNone/>
                      </a:pPr>
                      <a:r>
                        <a:rPr b="1" lang="en-GB" sz="1050" u="none" cap="none" strike="noStrike"/>
                        <a:t>firstName</a:t>
                      </a:r>
                      <a:endParaRPr/>
                    </a:p>
                  </a:txBody>
                  <a:tcPr marT="0" marB="0" marR="28575" marL="28575" anchor="ctr"/>
                </a:tc>
                <a:tc>
                  <a:txBody>
                    <a:bodyPr/>
                    <a:lstStyle/>
                    <a:p>
                      <a:pPr indent="0" lvl="0" marL="0" marR="0" rtl="0" algn="l">
                        <a:lnSpc>
                          <a:spcPct val="100000"/>
                        </a:lnSpc>
                        <a:spcBef>
                          <a:spcPts val="0"/>
                        </a:spcBef>
                        <a:spcAft>
                          <a:spcPts val="0"/>
                        </a:spcAft>
                        <a:buNone/>
                      </a:pPr>
                      <a:r>
                        <a:rPr lang="en-GB" sz="1050" u="none" cap="none" strike="noStrike"/>
                        <a:t>O</a:t>
                      </a:r>
                      <a:endParaRPr/>
                    </a:p>
                  </a:txBody>
                  <a:tcPr marT="0" marB="0" marR="28575" marL="28575" anchor="ctr"/>
                </a:tc>
              </a:tr>
              <a:tr h="203175">
                <a:tc>
                  <a:txBody>
                    <a:bodyPr/>
                    <a:lstStyle/>
                    <a:p>
                      <a:pPr indent="0" lvl="0" marL="0" marR="0" rtl="0" algn="l">
                        <a:lnSpc>
                          <a:spcPct val="100000"/>
                        </a:lnSpc>
                        <a:spcBef>
                          <a:spcPts val="0"/>
                        </a:spcBef>
                        <a:spcAft>
                          <a:spcPts val="0"/>
                        </a:spcAft>
                        <a:buNone/>
                      </a:pPr>
                      <a:r>
                        <a:rPr b="1" lang="en-GB" sz="1050" u="none" cap="none" strike="noStrike"/>
                        <a:t>lastName</a:t>
                      </a:r>
                      <a:endParaRPr/>
                    </a:p>
                  </a:txBody>
                  <a:tcPr marT="0" marB="0" marR="28575" marL="28575" anchor="ctr"/>
                </a:tc>
                <a:tc>
                  <a:txBody>
                    <a:bodyPr/>
                    <a:lstStyle/>
                    <a:p>
                      <a:pPr indent="0" lvl="0" marL="0" marR="0" rtl="0" algn="l">
                        <a:lnSpc>
                          <a:spcPct val="100000"/>
                        </a:lnSpc>
                        <a:spcBef>
                          <a:spcPts val="0"/>
                        </a:spcBef>
                        <a:spcAft>
                          <a:spcPts val="0"/>
                        </a:spcAft>
                        <a:buNone/>
                      </a:pPr>
                      <a:r>
                        <a:rPr lang="en-GB" sz="1050" u="none" cap="none" strike="noStrike"/>
                        <a:t>O</a:t>
                      </a:r>
                      <a:endParaRPr/>
                    </a:p>
                  </a:txBody>
                  <a:tcPr marT="0" marB="0" marR="28575" marL="28575" anchor="ctr"/>
                </a:tc>
              </a:tr>
              <a:tr h="203175">
                <a:tc>
                  <a:txBody>
                    <a:bodyPr/>
                    <a:lstStyle/>
                    <a:p>
                      <a:pPr indent="0" lvl="0" marL="0" marR="0" rtl="0" algn="l">
                        <a:lnSpc>
                          <a:spcPct val="100000"/>
                        </a:lnSpc>
                        <a:spcBef>
                          <a:spcPts val="0"/>
                        </a:spcBef>
                        <a:spcAft>
                          <a:spcPts val="0"/>
                        </a:spcAft>
                        <a:buNone/>
                      </a:pPr>
                      <a:r>
                        <a:rPr b="1" lang="en-GB" sz="1050" u="none" cap="none" strike="noStrike"/>
                        <a:t>primaryEmail</a:t>
                      </a:r>
                      <a:endParaRPr/>
                    </a:p>
                  </a:txBody>
                  <a:tcPr marT="0" marB="0" marR="28575" marL="28575" anchor="ctr"/>
                </a:tc>
                <a:tc>
                  <a:txBody>
                    <a:bodyPr/>
                    <a:lstStyle/>
                    <a:p>
                      <a:pPr indent="0" lvl="0" marL="0" marR="0" rtl="0" algn="l">
                        <a:lnSpc>
                          <a:spcPct val="100000"/>
                        </a:lnSpc>
                        <a:spcBef>
                          <a:spcPts val="0"/>
                        </a:spcBef>
                        <a:spcAft>
                          <a:spcPts val="0"/>
                        </a:spcAft>
                        <a:buNone/>
                      </a:pPr>
                      <a:r>
                        <a:rPr lang="en-GB" sz="1050" u="none" cap="none" strike="noStrike"/>
                        <a:t>O</a:t>
                      </a:r>
                      <a:endParaRPr/>
                    </a:p>
                  </a:txBody>
                  <a:tcPr marT="0" marB="0" marR="28575" marL="28575" anchor="ctr"/>
                </a:tc>
              </a:tr>
              <a:tr h="203175">
                <a:tc>
                  <a:txBody>
                    <a:bodyPr/>
                    <a:lstStyle/>
                    <a:p>
                      <a:pPr indent="0" lvl="0" marL="0" marR="0" rtl="0" algn="l">
                        <a:lnSpc>
                          <a:spcPct val="100000"/>
                        </a:lnSpc>
                        <a:spcBef>
                          <a:spcPts val="0"/>
                        </a:spcBef>
                        <a:spcAft>
                          <a:spcPts val="0"/>
                        </a:spcAft>
                        <a:buNone/>
                      </a:pPr>
                      <a:r>
                        <a:rPr b="1" lang="en-GB" sz="1050"/>
                        <a:t>primaryPhone</a:t>
                      </a:r>
                      <a:endParaRPr b="1" sz="1050" u="none" cap="none" strike="noStrike"/>
                    </a:p>
                  </a:txBody>
                  <a:tcPr marT="0" marB="0" marR="28575" marL="28575" anchor="ctr"/>
                </a:tc>
                <a:tc>
                  <a:txBody>
                    <a:bodyPr/>
                    <a:lstStyle/>
                    <a:p>
                      <a:pPr indent="0" lvl="0" marL="0" marR="0" rtl="0" algn="l">
                        <a:lnSpc>
                          <a:spcPct val="100000"/>
                        </a:lnSpc>
                        <a:spcBef>
                          <a:spcPts val="0"/>
                        </a:spcBef>
                        <a:spcAft>
                          <a:spcPts val="0"/>
                        </a:spcAft>
                        <a:buNone/>
                      </a:pPr>
                      <a:r>
                        <a:rPr lang="en-GB" sz="1050"/>
                        <a:t>O</a:t>
                      </a:r>
                      <a:endParaRPr sz="1050" u="none" cap="none" strike="noStrike"/>
                    </a:p>
                  </a:txBody>
                  <a:tcPr marT="0" marB="0" marR="28575" marL="28575" anchor="ctr"/>
                </a:tc>
              </a:tr>
              <a:tr h="406350">
                <a:tc>
                  <a:txBody>
                    <a:bodyPr/>
                    <a:lstStyle/>
                    <a:p>
                      <a:pPr indent="0" lvl="0" marL="0" marR="0" rtl="0" algn="l">
                        <a:lnSpc>
                          <a:spcPct val="100000"/>
                        </a:lnSpc>
                        <a:spcBef>
                          <a:spcPts val="0"/>
                        </a:spcBef>
                        <a:spcAft>
                          <a:spcPts val="0"/>
                        </a:spcAft>
                        <a:buNone/>
                      </a:pPr>
                      <a:r>
                        <a:rPr b="1" lang="en-GB" sz="1050" u="none" cap="none" strike="noStrike"/>
                        <a:t>promotionOptIn</a:t>
                      </a:r>
                      <a:endParaRPr/>
                    </a:p>
                  </a:txBody>
                  <a:tcPr marT="0" marB="0" marR="28575" marL="28575" anchor="ctr"/>
                </a:tc>
                <a:tc>
                  <a:txBody>
                    <a:bodyPr/>
                    <a:lstStyle/>
                    <a:p>
                      <a:pPr indent="0" lvl="0" marL="0" marR="0" rtl="0" algn="l">
                        <a:lnSpc>
                          <a:spcPct val="100000"/>
                        </a:lnSpc>
                        <a:spcBef>
                          <a:spcPts val="0"/>
                        </a:spcBef>
                        <a:spcAft>
                          <a:spcPts val="0"/>
                        </a:spcAft>
                        <a:buNone/>
                      </a:pPr>
                      <a:r>
                        <a:rPr lang="en-GB" sz="1050" u="none" cap="none" strike="noStrike"/>
                        <a:t>O</a:t>
                      </a:r>
                      <a:endParaRPr/>
                    </a:p>
                  </a:txBody>
                  <a:tcPr marT="0" marB="0" marR="28575" marL="28575" anchor="ctr"/>
                </a:tc>
              </a:tr>
              <a:tr h="203175">
                <a:tc>
                  <a:txBody>
                    <a:bodyPr/>
                    <a:lstStyle/>
                    <a:p>
                      <a:pPr indent="0" lvl="0" marL="0" marR="0" rtl="0" algn="l">
                        <a:lnSpc>
                          <a:spcPct val="100000"/>
                        </a:lnSpc>
                        <a:spcBef>
                          <a:spcPts val="0"/>
                        </a:spcBef>
                        <a:spcAft>
                          <a:spcPts val="0"/>
                        </a:spcAft>
                        <a:buNone/>
                      </a:pPr>
                      <a:r>
                        <a:rPr b="1" lang="en-GB" sz="1050" u="none" cap="none" strike="noStrike"/>
                        <a:t>timezone</a:t>
                      </a:r>
                      <a:endParaRPr/>
                    </a:p>
                  </a:txBody>
                  <a:tcPr marT="0" marB="0" marR="28575" marL="28575" anchor="ctr"/>
                </a:tc>
                <a:tc>
                  <a:txBody>
                    <a:bodyPr/>
                    <a:lstStyle/>
                    <a:p>
                      <a:pPr indent="0" lvl="0" marL="0" marR="0" rtl="0" algn="l">
                        <a:lnSpc>
                          <a:spcPct val="100000"/>
                        </a:lnSpc>
                        <a:spcBef>
                          <a:spcPts val="0"/>
                        </a:spcBef>
                        <a:spcAft>
                          <a:spcPts val="0"/>
                        </a:spcAft>
                        <a:buNone/>
                      </a:pPr>
                      <a:r>
                        <a:rPr lang="en-GB" sz="1050" u="none" cap="none" strike="noStrike"/>
                        <a:t>O</a:t>
                      </a:r>
                      <a:endParaRPr/>
                    </a:p>
                  </a:txBody>
                  <a:tcPr marT="0" marB="0" marR="28575" marL="28575" anchor="ctr"/>
                </a:tc>
              </a:tr>
              <a:tr h="203175">
                <a:tc>
                  <a:txBody>
                    <a:bodyPr/>
                    <a:lstStyle/>
                    <a:p>
                      <a:pPr indent="0" lvl="0" marL="0" marR="0" rtl="0" algn="l">
                        <a:lnSpc>
                          <a:spcPct val="100000"/>
                        </a:lnSpc>
                        <a:spcBef>
                          <a:spcPts val="0"/>
                        </a:spcBef>
                        <a:spcAft>
                          <a:spcPts val="0"/>
                        </a:spcAft>
                        <a:buNone/>
                      </a:pPr>
                      <a:r>
                        <a:rPr b="1" lang="en-GB" sz="1050" u="none" cap="none" strike="noStrike"/>
                        <a:t>retailer.id</a:t>
                      </a:r>
                      <a:endParaRPr/>
                    </a:p>
                  </a:txBody>
                  <a:tcPr marT="0" marB="0" marR="28575" marL="28575" anchor="ctr"/>
                </a:tc>
                <a:tc>
                  <a:txBody>
                    <a:bodyPr/>
                    <a:lstStyle/>
                    <a:p>
                      <a:pPr indent="0" lvl="0" marL="0" marR="0" rtl="0" algn="l">
                        <a:lnSpc>
                          <a:spcPct val="100000"/>
                        </a:lnSpc>
                        <a:spcBef>
                          <a:spcPts val="0"/>
                        </a:spcBef>
                        <a:spcAft>
                          <a:spcPts val="0"/>
                        </a:spcAft>
                        <a:buNone/>
                      </a:pPr>
                      <a:r>
                        <a:rPr lang="en-GB" sz="1050" u="none" cap="none" strike="noStrike"/>
                        <a:t>M</a:t>
                      </a:r>
                      <a:endParaRPr/>
                    </a:p>
                  </a:txBody>
                  <a:tcPr marT="0" marB="0" marR="28575" marL="28575" anchor="ctr"/>
                </a:tc>
              </a:tr>
            </a:tbl>
          </a:graphicData>
        </a:graphic>
      </p:graphicFrame>
      <p:sp>
        <p:nvSpPr>
          <p:cNvPr id="1304" name="Google Shape;1304;p118"/>
          <p:cNvSpPr txBox="1"/>
          <p:nvPr/>
        </p:nvSpPr>
        <p:spPr>
          <a:xfrm>
            <a:off x="4169350" y="1263400"/>
            <a:ext cx="4471500" cy="26781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en-GB" sz="1050" u="none" cap="none" strike="noStrike">
                <a:solidFill>
                  <a:srgbClr val="800555"/>
                </a:solidFill>
                <a:latin typeface="IBM Plex Mono"/>
                <a:ea typeface="IBM Plex Mono"/>
                <a:cs typeface="IBM Plex Mono"/>
                <a:sym typeface="IBM Plex Mono"/>
              </a:rPr>
              <a:t>mutation</a:t>
            </a:r>
            <a:r>
              <a:rPr b="0" i="0" lang="en-GB" sz="1050" u="none" cap="none" strike="noStrike">
                <a:solidFill>
                  <a:srgbClr val="000000"/>
                </a:solidFill>
                <a:latin typeface="IBM Plex Mono"/>
                <a:ea typeface="IBM Plex Mono"/>
                <a:cs typeface="IBM Plex Mono"/>
                <a:sym typeface="IBM Plex Mono"/>
              </a:rPr>
              <a:t> </a:t>
            </a:r>
            <a:r>
              <a:rPr b="0" i="0" lang="en-GB" sz="1050" u="none" cap="none" strike="noStrike">
                <a:solidFill>
                  <a:srgbClr val="7F0055"/>
                </a:solidFill>
                <a:latin typeface="IBM Plex Mono"/>
                <a:ea typeface="IBM Plex Mono"/>
                <a:cs typeface="IBM Plex Mono"/>
                <a:sym typeface="IBM Plex Mono"/>
              </a:rPr>
              <a:t>createCustomer</a:t>
            </a:r>
            <a:r>
              <a:rPr b="0" i="0" lang="en-GB" sz="1050" u="none" cap="none" strike="noStrike">
                <a:solidFill>
                  <a:srgbClr val="000000"/>
                </a:solidFill>
                <a:latin typeface="IBM Plex Mono"/>
                <a:ea typeface="IBM Plex Mono"/>
                <a:cs typeface="IBM Plex Mono"/>
                <a:sym typeface="IBM Plex Mono"/>
              </a:rPr>
              <a:t> (</a:t>
            </a:r>
            <a:r>
              <a:rPr b="0" i="0" lang="en-GB" sz="1050" u="none" cap="none" strike="noStrike">
                <a:solidFill>
                  <a:srgbClr val="7F007F"/>
                </a:solidFill>
                <a:latin typeface="IBM Plex Mono"/>
                <a:ea typeface="IBM Plex Mono"/>
                <a:cs typeface="IBM Plex Mono"/>
                <a:sym typeface="IBM Plex Mono"/>
              </a:rPr>
              <a:t>$retailerId</a:t>
            </a:r>
            <a:r>
              <a:rPr b="0" i="0" lang="en-GB" sz="1050" u="none" cap="none" strike="noStrike">
                <a:solidFill>
                  <a:srgbClr val="000000"/>
                </a:solidFill>
                <a:latin typeface="IBM Plex Mono"/>
                <a:ea typeface="IBM Plex Mono"/>
                <a:cs typeface="IBM Plex Mono"/>
                <a:sym typeface="IBM Plex Mono"/>
              </a:rPr>
              <a:t>: </a:t>
            </a:r>
            <a:r>
              <a:rPr b="1" i="0" lang="en-GB" sz="1050" u="none" cap="none" strike="noStrike">
                <a:solidFill>
                  <a:srgbClr val="800555"/>
                </a:solidFill>
                <a:latin typeface="IBM Plex Mono"/>
                <a:ea typeface="IBM Plex Mono"/>
                <a:cs typeface="IBM Plex Mono"/>
                <a:sym typeface="IBM Plex Mono"/>
              </a:rPr>
              <a:t>ID</a:t>
            </a:r>
            <a:r>
              <a:rPr b="0" i="0" lang="en-GB" sz="1050" u="none" cap="none" strike="noStrike">
                <a:solidFill>
                  <a:srgbClr val="000000"/>
                </a:solidFill>
                <a:latin typeface="IBM Plex Mono"/>
                <a:ea typeface="IBM Plex Mono"/>
                <a:cs typeface="IBM Plex Mono"/>
                <a:sym typeface="IBM Plex Mono"/>
              </a:rPr>
              <a:t>!) {</a:t>
            </a:r>
            <a:endParaRPr/>
          </a:p>
          <a:p>
            <a:pPr indent="0" lvl="0" marL="0" marR="0" rtl="0" algn="l">
              <a:lnSpc>
                <a:spcPct val="100000"/>
              </a:lnSpc>
              <a:spcBef>
                <a:spcPts val="0"/>
              </a:spcBef>
              <a:spcAft>
                <a:spcPts val="0"/>
              </a:spcAft>
              <a:buNone/>
            </a:pPr>
            <a:r>
              <a:rPr lang="en-GB" sz="1050">
                <a:solidFill>
                  <a:srgbClr val="7F0055"/>
                </a:solidFill>
                <a:latin typeface="IBM Plex Mono"/>
                <a:ea typeface="IBM Plex Mono"/>
                <a:cs typeface="IBM Plex Mono"/>
                <a:sym typeface="IBM Plex Mono"/>
              </a:rPr>
              <a:t>    </a:t>
            </a:r>
            <a:r>
              <a:rPr b="0" i="0" lang="en-GB" sz="1050" u="none" cap="none" strike="noStrike">
                <a:solidFill>
                  <a:srgbClr val="7F0055"/>
                </a:solidFill>
                <a:latin typeface="IBM Plex Mono"/>
                <a:ea typeface="IBM Plex Mono"/>
                <a:cs typeface="IBM Plex Mono"/>
                <a:sym typeface="IBM Plex Mono"/>
              </a:rPr>
              <a:t>createCustomer</a:t>
            </a:r>
            <a:r>
              <a:rPr b="0" i="0" lang="en-GB" sz="1050" u="none" cap="none" strike="noStrike">
                <a:solidFill>
                  <a:srgbClr val="000000"/>
                </a:solidFill>
                <a:latin typeface="IBM Plex Mono"/>
                <a:ea typeface="IBM Plex Mono"/>
                <a:cs typeface="IBM Plex Mono"/>
                <a:sym typeface="IBM Plex Mono"/>
              </a:rPr>
              <a:t>(</a:t>
            </a:r>
            <a:r>
              <a:rPr b="1" i="0" lang="en-GB" sz="1050" u="none" cap="none" strike="noStrike">
                <a:solidFill>
                  <a:srgbClr val="800555"/>
                </a:solidFill>
                <a:latin typeface="IBM Plex Mono"/>
                <a:ea typeface="IBM Plex Mono"/>
                <a:cs typeface="IBM Plex Mono"/>
                <a:sym typeface="IBM Plex Mono"/>
              </a:rPr>
              <a:t>input</a:t>
            </a:r>
            <a:r>
              <a:rPr b="0" i="0" lang="en-GB" sz="1050" u="none" cap="none" strike="noStrike">
                <a:solidFill>
                  <a:srgbClr val="000000"/>
                </a:solidFill>
                <a:latin typeface="IBM Plex Mono"/>
                <a:ea typeface="IBM Plex Mono"/>
                <a:cs typeface="IBM Plex Mono"/>
                <a:sym typeface="IBM Plex Mono"/>
              </a:rPr>
              <a:t>: {</a:t>
            </a:r>
            <a:endParaRPr/>
          </a:p>
          <a:p>
            <a:pPr indent="0" lvl="0" marL="0" marR="0" rtl="0" algn="l">
              <a:lnSpc>
                <a:spcPct val="100000"/>
              </a:lnSpc>
              <a:spcBef>
                <a:spcPts val="0"/>
              </a:spcBef>
              <a:spcAft>
                <a:spcPts val="0"/>
              </a:spcAft>
              <a:buNone/>
            </a:pPr>
            <a:r>
              <a:rPr lang="en-GB" sz="1050">
                <a:solidFill>
                  <a:srgbClr val="7F0055"/>
                </a:solidFill>
                <a:latin typeface="IBM Plex Mono"/>
                <a:ea typeface="IBM Plex Mono"/>
                <a:cs typeface="IBM Plex Mono"/>
                <a:sym typeface="IBM Plex Mono"/>
              </a:rPr>
              <a:t>        firstName</a:t>
            </a:r>
            <a:r>
              <a:rPr lang="en-GB" sz="1050">
                <a:solidFill>
                  <a:schemeClr val="dk1"/>
                </a:solidFill>
                <a:latin typeface="IBM Plex Mono"/>
                <a:ea typeface="IBM Plex Mono"/>
                <a:cs typeface="IBM Plex Mono"/>
                <a:sym typeface="IBM Plex Mono"/>
              </a:rPr>
              <a:t>: </a:t>
            </a:r>
            <a:r>
              <a:rPr lang="en-GB" sz="1050">
                <a:solidFill>
                  <a:srgbClr val="2A00FF"/>
                </a:solidFill>
                <a:latin typeface="IBM Plex Mono"/>
                <a:ea typeface="IBM Plex Mono"/>
                <a:cs typeface="IBM Plex Mono"/>
                <a:sym typeface="IBM Plex Mono"/>
              </a:rPr>
              <a:t>"John"</a:t>
            </a:r>
            <a:r>
              <a:rPr lang="en-GB" sz="1050">
                <a:solidFill>
                  <a:schemeClr val="dk1"/>
                </a:solidFill>
                <a:latin typeface="IBM Plex Mono"/>
                <a:ea typeface="IBM Plex Mono"/>
                <a:cs typeface="IBM Plex Mono"/>
                <a:sym typeface="IBM Plex Mono"/>
              </a:rPr>
              <a:t>,</a:t>
            </a:r>
            <a:endParaRPr sz="1050">
              <a:solidFill>
                <a:schemeClr val="dk1"/>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lang="en-GB" sz="1050">
                <a:solidFill>
                  <a:srgbClr val="7F0055"/>
                </a:solidFill>
                <a:latin typeface="IBM Plex Mono"/>
                <a:ea typeface="IBM Plex Mono"/>
                <a:cs typeface="IBM Plex Mono"/>
                <a:sym typeface="IBM Plex Mono"/>
              </a:rPr>
              <a:t>        u</a:t>
            </a:r>
            <a:r>
              <a:rPr b="0" i="0" lang="en-GB" sz="1050" u="none" cap="none" strike="noStrike">
                <a:solidFill>
                  <a:srgbClr val="7F0055"/>
                </a:solidFill>
                <a:latin typeface="IBM Plex Mono"/>
                <a:ea typeface="IBM Plex Mono"/>
                <a:cs typeface="IBM Plex Mono"/>
                <a:sym typeface="IBM Plex Mono"/>
              </a:rPr>
              <a:t>sername</a:t>
            </a:r>
            <a:r>
              <a:rPr b="0" i="0" lang="en-GB" sz="1050" u="none" cap="none" strike="noStrike">
                <a:solidFill>
                  <a:srgbClr val="000000"/>
                </a:solidFill>
                <a:latin typeface="IBM Plex Mono"/>
                <a:ea typeface="IBM Plex Mono"/>
                <a:cs typeface="IBM Plex Mono"/>
                <a:sym typeface="IBM Plex Mono"/>
              </a:rPr>
              <a:t>:</a:t>
            </a:r>
            <a:r>
              <a:rPr lang="en-GB" sz="1050">
                <a:latin typeface="IBM Plex Mono"/>
                <a:ea typeface="IBM Plex Mono"/>
                <a:cs typeface="IBM Plex Mono"/>
                <a:sym typeface="IBM Plex Mono"/>
              </a:rPr>
              <a:t> </a:t>
            </a:r>
            <a:r>
              <a:rPr b="0" i="0" lang="en-GB" sz="1050" u="none" cap="none" strike="noStrike">
                <a:solidFill>
                  <a:srgbClr val="2A00FF"/>
                </a:solidFill>
                <a:latin typeface="IBM Plex Mono"/>
                <a:ea typeface="IBM Plex Mono"/>
                <a:cs typeface="IBM Plex Mono"/>
                <a:sym typeface="IBM Plex Mono"/>
              </a:rPr>
              <a:t>"</a:t>
            </a:r>
            <a:r>
              <a:rPr lang="en-GB" sz="1050">
                <a:solidFill>
                  <a:srgbClr val="2A00FF"/>
                </a:solidFill>
                <a:latin typeface="IBM Plex Mono"/>
                <a:ea typeface="IBM Plex Mono"/>
                <a:cs typeface="IBM Plex Mono"/>
                <a:sym typeface="IBM Plex Mono"/>
              </a:rPr>
              <a:t>{{username}}</a:t>
            </a:r>
            <a:r>
              <a:rPr b="0" i="0" lang="en-GB" sz="1050" u="none" cap="none" strike="noStrike">
                <a:solidFill>
                  <a:srgbClr val="2A00FF"/>
                </a:solidFill>
                <a:latin typeface="IBM Plex Mono"/>
                <a:ea typeface="IBM Plex Mono"/>
                <a:cs typeface="IBM Plex Mono"/>
                <a:sym typeface="IBM Plex Mono"/>
              </a:rPr>
              <a:t>"</a:t>
            </a:r>
            <a:r>
              <a:rPr b="0" i="0" lang="en-GB" sz="1050" u="none" cap="none" strike="noStrike">
                <a:solidFill>
                  <a:srgbClr val="000000"/>
                </a:solidFill>
                <a:latin typeface="IBM Plex Mono"/>
                <a:ea typeface="IBM Plex Mono"/>
                <a:cs typeface="IBM Plex Mono"/>
                <a:sym typeface="IBM Plex Mono"/>
              </a:rPr>
              <a:t>,</a:t>
            </a:r>
            <a:endParaRPr/>
          </a:p>
          <a:p>
            <a:pPr indent="0" lvl="0" marL="0" rtl="0" algn="l">
              <a:spcBef>
                <a:spcPts val="0"/>
              </a:spcBef>
              <a:spcAft>
                <a:spcPts val="0"/>
              </a:spcAft>
              <a:buClr>
                <a:schemeClr val="dk1"/>
              </a:buClr>
              <a:buFont typeface="Arial"/>
              <a:buNone/>
            </a:pPr>
            <a:r>
              <a:rPr lang="en-GB" sz="1050">
                <a:solidFill>
                  <a:srgbClr val="7F0055"/>
                </a:solidFill>
                <a:latin typeface="IBM Plex Mono"/>
                <a:ea typeface="IBM Plex Mono"/>
                <a:cs typeface="IBM Plex Mono"/>
                <a:sym typeface="IBM Plex Mono"/>
              </a:rPr>
              <a:t>        title</a:t>
            </a:r>
            <a:r>
              <a:rPr lang="en-GB" sz="1050">
                <a:solidFill>
                  <a:schemeClr val="dk1"/>
                </a:solidFill>
                <a:latin typeface="IBM Plex Mono"/>
                <a:ea typeface="IBM Plex Mono"/>
                <a:cs typeface="IBM Plex Mono"/>
                <a:sym typeface="IBM Plex Mono"/>
              </a:rPr>
              <a:t>: </a:t>
            </a:r>
            <a:r>
              <a:rPr lang="en-GB" sz="1050">
                <a:solidFill>
                  <a:srgbClr val="2A00FF"/>
                </a:solidFill>
                <a:latin typeface="IBM Plex Mono"/>
                <a:ea typeface="IBM Plex Mono"/>
                <a:cs typeface="IBM Plex Mono"/>
                <a:sym typeface="IBM Plex Mono"/>
              </a:rPr>
              <a:t>"Mr"</a:t>
            </a:r>
            <a:r>
              <a:rPr lang="en-GB" sz="1050">
                <a:solidFill>
                  <a:schemeClr val="dk1"/>
                </a:solidFill>
                <a:latin typeface="IBM Plex Mono"/>
                <a:ea typeface="IBM Plex Mono"/>
                <a:cs typeface="IBM Plex Mono"/>
                <a:sym typeface="IBM Plex Mono"/>
              </a:rPr>
              <a:t>,</a:t>
            </a:r>
            <a:endParaRPr sz="1050">
              <a:solidFill>
                <a:srgbClr val="7F0055"/>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lang="en-GB" sz="1050">
                <a:solidFill>
                  <a:srgbClr val="7F0055"/>
                </a:solidFill>
                <a:latin typeface="IBM Plex Mono"/>
                <a:ea typeface="IBM Plex Mono"/>
                <a:cs typeface="IBM Plex Mono"/>
                <a:sym typeface="IBM Plex Mono"/>
              </a:rPr>
              <a:t>        </a:t>
            </a:r>
            <a:r>
              <a:rPr b="0" i="0" lang="en-GB" sz="1050" u="none" cap="none" strike="noStrike">
                <a:solidFill>
                  <a:srgbClr val="7F0055"/>
                </a:solidFill>
                <a:latin typeface="IBM Plex Mono"/>
                <a:ea typeface="IBM Plex Mono"/>
                <a:cs typeface="IBM Plex Mono"/>
                <a:sym typeface="IBM Plex Mono"/>
              </a:rPr>
              <a:t>firstName</a:t>
            </a:r>
            <a:r>
              <a:rPr b="0" i="0" lang="en-GB" sz="1050" u="none" cap="none" strike="noStrike">
                <a:solidFill>
                  <a:srgbClr val="000000"/>
                </a:solidFill>
                <a:latin typeface="IBM Plex Mono"/>
                <a:ea typeface="IBM Plex Mono"/>
                <a:cs typeface="IBM Plex Mono"/>
                <a:sym typeface="IBM Plex Mono"/>
              </a:rPr>
              <a:t>: </a:t>
            </a:r>
            <a:r>
              <a:rPr b="0" i="0" lang="en-GB" sz="1050" u="none" cap="none" strike="noStrike">
                <a:solidFill>
                  <a:srgbClr val="2A00FF"/>
                </a:solidFill>
                <a:latin typeface="IBM Plex Mono"/>
                <a:ea typeface="IBM Plex Mono"/>
                <a:cs typeface="IBM Plex Mono"/>
                <a:sym typeface="IBM Plex Mono"/>
              </a:rPr>
              <a:t>"</a:t>
            </a:r>
            <a:r>
              <a:rPr lang="en-GB" sz="1050">
                <a:solidFill>
                  <a:srgbClr val="2A00FF"/>
                </a:solidFill>
                <a:latin typeface="IBM Plex Mono"/>
                <a:ea typeface="IBM Plex Mono"/>
                <a:cs typeface="IBM Plex Mono"/>
                <a:sym typeface="IBM Plex Mono"/>
              </a:rPr>
              <a:t>John</a:t>
            </a:r>
            <a:r>
              <a:rPr b="0" i="0" lang="en-GB" sz="1050" u="none" cap="none" strike="noStrike">
                <a:solidFill>
                  <a:srgbClr val="2A00FF"/>
                </a:solidFill>
                <a:latin typeface="IBM Plex Mono"/>
                <a:ea typeface="IBM Plex Mono"/>
                <a:cs typeface="IBM Plex Mono"/>
                <a:sym typeface="IBM Plex Mono"/>
              </a:rPr>
              <a:t>"</a:t>
            </a:r>
            <a:r>
              <a:rPr b="0" i="0" lang="en-GB" sz="105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1050">
                <a:solidFill>
                  <a:srgbClr val="7F0055"/>
                </a:solidFill>
                <a:latin typeface="IBM Plex Mono"/>
                <a:ea typeface="IBM Plex Mono"/>
                <a:cs typeface="IBM Plex Mono"/>
                <a:sym typeface="IBM Plex Mono"/>
              </a:rPr>
              <a:t>        </a:t>
            </a:r>
            <a:r>
              <a:rPr b="0" i="0" lang="en-GB" sz="1050" u="none" cap="none" strike="noStrike">
                <a:solidFill>
                  <a:srgbClr val="7F0055"/>
                </a:solidFill>
                <a:latin typeface="IBM Plex Mono"/>
                <a:ea typeface="IBM Plex Mono"/>
                <a:cs typeface="IBM Plex Mono"/>
                <a:sym typeface="IBM Plex Mono"/>
              </a:rPr>
              <a:t>lastName</a:t>
            </a:r>
            <a:r>
              <a:rPr b="0" i="0" lang="en-GB" sz="1050" u="none" cap="none" strike="noStrike">
                <a:solidFill>
                  <a:srgbClr val="000000"/>
                </a:solidFill>
                <a:latin typeface="IBM Plex Mono"/>
                <a:ea typeface="IBM Plex Mono"/>
                <a:cs typeface="IBM Plex Mono"/>
                <a:sym typeface="IBM Plex Mono"/>
              </a:rPr>
              <a:t>: </a:t>
            </a:r>
            <a:r>
              <a:rPr b="0" i="0" lang="en-GB" sz="1050" u="none" cap="none" strike="noStrike">
                <a:solidFill>
                  <a:srgbClr val="2A00FF"/>
                </a:solidFill>
                <a:latin typeface="IBM Plex Mono"/>
                <a:ea typeface="IBM Plex Mono"/>
                <a:cs typeface="IBM Plex Mono"/>
                <a:sym typeface="IBM Plex Mono"/>
              </a:rPr>
              <a:t>"</a:t>
            </a:r>
            <a:r>
              <a:rPr lang="en-GB" sz="1050">
                <a:solidFill>
                  <a:srgbClr val="2A00FF"/>
                </a:solidFill>
                <a:latin typeface="IBM Plex Mono"/>
                <a:ea typeface="IBM Plex Mono"/>
                <a:cs typeface="IBM Plex Mono"/>
                <a:sym typeface="IBM Plex Mono"/>
              </a:rPr>
              <a:t>Doe</a:t>
            </a:r>
            <a:r>
              <a:rPr b="0" i="0" lang="en-GB" sz="1050" u="none" cap="none" strike="noStrike">
                <a:solidFill>
                  <a:srgbClr val="2A00FF"/>
                </a:solidFill>
                <a:latin typeface="IBM Plex Mono"/>
                <a:ea typeface="IBM Plex Mono"/>
                <a:cs typeface="IBM Plex Mono"/>
                <a:sym typeface="IBM Plex Mono"/>
              </a:rPr>
              <a:t>"</a:t>
            </a:r>
            <a:r>
              <a:rPr b="0" i="0" lang="en-GB" sz="1050" u="none" cap="none" strike="noStrike">
                <a:solidFill>
                  <a:srgbClr val="000000"/>
                </a:solidFill>
                <a:latin typeface="IBM Plex Mono"/>
                <a:ea typeface="IBM Plex Mono"/>
                <a:cs typeface="IBM Plex Mono"/>
                <a:sym typeface="IBM Plex Mono"/>
              </a:rPr>
              <a:t>,</a:t>
            </a:r>
            <a:br>
              <a:rPr lang="en-GB"/>
            </a:br>
            <a:r>
              <a:rPr lang="en-GB" sz="1050">
                <a:solidFill>
                  <a:srgbClr val="7F0055"/>
                </a:solidFill>
                <a:latin typeface="IBM Plex Mono"/>
                <a:ea typeface="IBM Plex Mono"/>
                <a:cs typeface="IBM Plex Mono"/>
                <a:sym typeface="IBM Plex Mono"/>
              </a:rPr>
              <a:t>        </a:t>
            </a:r>
            <a:r>
              <a:rPr b="0" i="0" lang="en-GB" sz="1050" u="none" cap="none" strike="noStrike">
                <a:solidFill>
                  <a:srgbClr val="7F0055"/>
                </a:solidFill>
                <a:latin typeface="IBM Plex Mono"/>
                <a:ea typeface="IBM Plex Mono"/>
                <a:cs typeface="IBM Plex Mono"/>
                <a:sym typeface="IBM Plex Mono"/>
              </a:rPr>
              <a:t>primaryEmai</a:t>
            </a:r>
            <a:r>
              <a:rPr b="0" i="0" lang="en-GB" sz="1050" u="none" cap="none" strike="noStrike">
                <a:solidFill>
                  <a:srgbClr val="7F0055"/>
                </a:solidFill>
                <a:latin typeface="IBM Plex Mono"/>
                <a:ea typeface="IBM Plex Mono"/>
                <a:cs typeface="IBM Plex Mono"/>
                <a:sym typeface="IBM Plex Mono"/>
              </a:rPr>
              <a:t>l</a:t>
            </a:r>
            <a:r>
              <a:rPr b="0" i="0" lang="en-GB" sz="1050" u="none" cap="none" strike="noStrike">
                <a:solidFill>
                  <a:srgbClr val="000000"/>
                </a:solidFill>
                <a:latin typeface="IBM Plex Mono"/>
                <a:ea typeface="IBM Plex Mono"/>
                <a:cs typeface="IBM Plex Mono"/>
                <a:sym typeface="IBM Plex Mono"/>
              </a:rPr>
              <a:t>:</a:t>
            </a:r>
            <a:r>
              <a:rPr b="0" i="0" lang="en-GB" sz="1050" u="none" cap="none" strike="noStrike">
                <a:solidFill>
                  <a:srgbClr val="2A00FF"/>
                </a:solidFill>
                <a:latin typeface="IBM Plex Mono"/>
                <a:ea typeface="IBM Plex Mono"/>
                <a:cs typeface="IBM Plex Mono"/>
                <a:sym typeface="IBM Plex Mono"/>
              </a:rPr>
              <a:t>"</a:t>
            </a:r>
            <a:r>
              <a:rPr lang="en-GB" sz="1050" u="sng">
                <a:solidFill>
                  <a:schemeClr val="hlink"/>
                </a:solidFill>
                <a:latin typeface="IBM Plex Mono"/>
                <a:ea typeface="IBM Plex Mono"/>
                <a:cs typeface="IBM Plex Mono"/>
                <a:sym typeface="IBM Plex Mono"/>
                <a:hlinkClick r:id="rId3"/>
              </a:rPr>
              <a:t>john.doe</a:t>
            </a:r>
            <a:r>
              <a:rPr b="0" i="0" lang="en-GB" sz="1050" u="sng" cap="none" strike="noStrike">
                <a:solidFill>
                  <a:schemeClr val="hlink"/>
                </a:solidFill>
                <a:latin typeface="IBM Plex Mono"/>
                <a:ea typeface="IBM Plex Mono"/>
                <a:cs typeface="IBM Plex Mono"/>
                <a:sym typeface="IBM Plex Mono"/>
                <a:hlinkClick r:id="rId4"/>
              </a:rPr>
              <a:t>@</a:t>
            </a:r>
            <a:r>
              <a:rPr lang="en-GB" sz="1050" u="sng">
                <a:solidFill>
                  <a:schemeClr val="hlink"/>
                </a:solidFill>
                <a:latin typeface="IBM Plex Mono"/>
                <a:ea typeface="IBM Plex Mono"/>
                <a:cs typeface="IBM Plex Mono"/>
                <a:sym typeface="IBM Plex Mono"/>
                <a:hlinkClick r:id="rId5"/>
              </a:rPr>
              <a:t>example.</a:t>
            </a:r>
            <a:r>
              <a:rPr b="0" i="0" lang="en-GB" sz="1050" u="sng" cap="none" strike="noStrike">
                <a:solidFill>
                  <a:schemeClr val="hlink"/>
                </a:solidFill>
                <a:latin typeface="IBM Plex Mono"/>
                <a:ea typeface="IBM Plex Mono"/>
                <a:cs typeface="IBM Plex Mono"/>
                <a:sym typeface="IBM Plex Mono"/>
                <a:hlinkClick r:id="rId6"/>
              </a:rPr>
              <a:t>com</a:t>
            </a:r>
            <a:r>
              <a:rPr b="0" i="0" lang="en-GB" sz="1050" u="none" cap="none" strike="noStrike">
                <a:solidFill>
                  <a:srgbClr val="2A00FF"/>
                </a:solidFill>
                <a:latin typeface="IBM Plex Mono"/>
                <a:ea typeface="IBM Plex Mono"/>
                <a:cs typeface="IBM Plex Mono"/>
                <a:sym typeface="IBM Plex Mono"/>
              </a:rPr>
              <a:t>"</a:t>
            </a:r>
            <a:r>
              <a:rPr b="0" i="0" lang="en-GB" sz="1050" u="none" cap="none" strike="noStrike">
                <a:solidFill>
                  <a:srgbClr val="000000"/>
                </a:solidFill>
                <a:latin typeface="IBM Plex Mono"/>
                <a:ea typeface="IBM Plex Mono"/>
                <a:cs typeface="IBM Plex Mono"/>
                <a:sym typeface="IBM Plex Mono"/>
              </a:rPr>
              <a:t>,</a:t>
            </a:r>
            <a:endParaRPr b="0" i="0" sz="1050" u="none" cap="none" strike="noStrike">
              <a:solidFill>
                <a:srgbClr val="000000"/>
              </a:solidFill>
              <a:latin typeface="IBM Plex Mono"/>
              <a:ea typeface="IBM Plex Mono"/>
              <a:cs typeface="IBM Plex Mono"/>
              <a:sym typeface="IBM Plex Mono"/>
            </a:endParaRPr>
          </a:p>
          <a:p>
            <a:pPr indent="0" lvl="0" marL="0" rtl="0" algn="l">
              <a:spcBef>
                <a:spcPts val="0"/>
              </a:spcBef>
              <a:spcAft>
                <a:spcPts val="0"/>
              </a:spcAft>
              <a:buClr>
                <a:schemeClr val="dk1"/>
              </a:buClr>
              <a:buFont typeface="Arial"/>
              <a:buNone/>
            </a:pPr>
            <a:r>
              <a:rPr lang="en-GB" sz="1050">
                <a:solidFill>
                  <a:srgbClr val="7F0055"/>
                </a:solidFill>
                <a:latin typeface="IBM Plex Mono"/>
                <a:ea typeface="IBM Plex Mono"/>
                <a:cs typeface="IBM Plex Mono"/>
                <a:sym typeface="IBM Plex Mono"/>
              </a:rPr>
              <a:t>        primaryPhone</a:t>
            </a:r>
            <a:r>
              <a:rPr lang="en-GB" sz="1050">
                <a:solidFill>
                  <a:schemeClr val="dk1"/>
                </a:solidFill>
                <a:latin typeface="IBM Plex Mono"/>
                <a:ea typeface="IBM Plex Mono"/>
                <a:cs typeface="IBM Plex Mono"/>
                <a:sym typeface="IBM Plex Mono"/>
              </a:rPr>
              <a:t>:</a:t>
            </a:r>
            <a:r>
              <a:rPr lang="en-GB" sz="1050">
                <a:solidFill>
                  <a:srgbClr val="2A00FF"/>
                </a:solidFill>
                <a:latin typeface="IBM Plex Mono"/>
                <a:ea typeface="IBM Plex Mono"/>
                <a:cs typeface="IBM Plex Mono"/>
                <a:sym typeface="IBM Plex Mono"/>
              </a:rPr>
              <a:t>"+1234567890"</a:t>
            </a:r>
            <a:r>
              <a:rPr lang="en-GB" sz="1050">
                <a:solidFill>
                  <a:schemeClr val="dk1"/>
                </a:solidFill>
                <a:latin typeface="IBM Plex Mono"/>
                <a:ea typeface="IBM Plex Mono"/>
                <a:cs typeface="IBM Plex Mono"/>
                <a:sym typeface="IBM Plex Mono"/>
              </a:rPr>
              <a:t>,</a:t>
            </a:r>
            <a:endParaRPr sz="1050">
              <a:latin typeface="IBM Plex Mono"/>
              <a:ea typeface="IBM Plex Mono"/>
              <a:cs typeface="IBM Plex Mono"/>
              <a:sym typeface="IBM Plex Mono"/>
            </a:endParaRPr>
          </a:p>
          <a:p>
            <a:pPr indent="0" lvl="0" marL="0" marR="0" rtl="0" algn="l">
              <a:lnSpc>
                <a:spcPct val="100000"/>
              </a:lnSpc>
              <a:spcBef>
                <a:spcPts val="0"/>
              </a:spcBef>
              <a:spcAft>
                <a:spcPts val="0"/>
              </a:spcAft>
              <a:buNone/>
            </a:pPr>
            <a:r>
              <a:rPr lang="en-GB" sz="1050">
                <a:solidFill>
                  <a:srgbClr val="7F0055"/>
                </a:solidFill>
                <a:latin typeface="IBM Plex Mono"/>
                <a:ea typeface="IBM Plex Mono"/>
                <a:cs typeface="IBM Plex Mono"/>
                <a:sym typeface="IBM Plex Mono"/>
              </a:rPr>
              <a:t>        </a:t>
            </a:r>
            <a:r>
              <a:rPr b="0" i="0" lang="en-GB" sz="1050" u="none" cap="none" strike="noStrike">
                <a:solidFill>
                  <a:srgbClr val="7F0055"/>
                </a:solidFill>
                <a:latin typeface="IBM Plex Mono"/>
                <a:ea typeface="IBM Plex Mono"/>
                <a:cs typeface="IBM Plex Mono"/>
                <a:sym typeface="IBM Plex Mono"/>
              </a:rPr>
              <a:t>promotionOptIn</a:t>
            </a:r>
            <a:r>
              <a:rPr b="0" i="0" lang="en-GB" sz="1050" u="none" cap="none" strike="noStrike">
                <a:solidFill>
                  <a:srgbClr val="000000"/>
                </a:solidFill>
                <a:latin typeface="IBM Plex Mono"/>
                <a:ea typeface="IBM Plex Mono"/>
                <a:cs typeface="IBM Plex Mono"/>
                <a:sym typeface="IBM Plex Mono"/>
              </a:rPr>
              <a:t>: </a:t>
            </a:r>
            <a:r>
              <a:rPr b="1" i="0" lang="en-GB" sz="1050" u="none" cap="none" strike="noStrike">
                <a:solidFill>
                  <a:srgbClr val="800555"/>
                </a:solidFill>
                <a:latin typeface="IBM Plex Mono"/>
                <a:ea typeface="IBM Plex Mono"/>
                <a:cs typeface="IBM Plex Mono"/>
                <a:sym typeface="IBM Plex Mono"/>
              </a:rPr>
              <a:t>false</a:t>
            </a:r>
            <a:r>
              <a:rPr b="0" i="0" lang="en-GB" sz="105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1050">
                <a:solidFill>
                  <a:srgbClr val="7F0055"/>
                </a:solidFill>
                <a:latin typeface="IBM Plex Mono"/>
                <a:ea typeface="IBM Plex Mono"/>
                <a:cs typeface="IBM Plex Mono"/>
                <a:sym typeface="IBM Plex Mono"/>
              </a:rPr>
              <a:t>        </a:t>
            </a:r>
            <a:r>
              <a:rPr b="0" i="0" lang="en-GB" sz="1050" u="none" cap="none" strike="noStrike">
                <a:solidFill>
                  <a:srgbClr val="7F0055"/>
                </a:solidFill>
                <a:latin typeface="IBM Plex Mono"/>
                <a:ea typeface="IBM Plex Mono"/>
                <a:cs typeface="IBM Plex Mono"/>
                <a:sym typeface="IBM Plex Mono"/>
              </a:rPr>
              <a:t>timezone</a:t>
            </a:r>
            <a:r>
              <a:rPr b="0" i="0" lang="en-GB" sz="1050" u="none" cap="none" strike="noStrike">
                <a:solidFill>
                  <a:srgbClr val="000000"/>
                </a:solidFill>
                <a:latin typeface="IBM Plex Mono"/>
                <a:ea typeface="IBM Plex Mono"/>
                <a:cs typeface="IBM Plex Mono"/>
                <a:sym typeface="IBM Plex Mono"/>
              </a:rPr>
              <a:t>: </a:t>
            </a:r>
            <a:r>
              <a:rPr b="0" i="0" lang="en-GB" sz="1050" u="none" cap="none" strike="noStrike">
                <a:solidFill>
                  <a:srgbClr val="2A00FF"/>
                </a:solidFill>
                <a:latin typeface="IBM Plex Mono"/>
                <a:ea typeface="IBM Plex Mono"/>
                <a:cs typeface="IBM Plex Mono"/>
                <a:sym typeface="IBM Plex Mono"/>
              </a:rPr>
              <a:t>"</a:t>
            </a:r>
            <a:r>
              <a:rPr lang="en-GB" sz="900">
                <a:solidFill>
                  <a:srgbClr val="2A00FF"/>
                </a:solidFill>
                <a:highlight>
                  <a:srgbClr val="FFFFFE"/>
                </a:highlight>
              </a:rPr>
              <a:t>GMT+10</a:t>
            </a:r>
            <a:r>
              <a:rPr b="0" i="0" lang="en-GB" sz="1050" u="none" cap="none" strike="noStrike">
                <a:solidFill>
                  <a:srgbClr val="2A00FF"/>
                </a:solidFill>
                <a:latin typeface="IBM Plex Mono"/>
                <a:ea typeface="IBM Plex Mono"/>
                <a:cs typeface="IBM Plex Mono"/>
                <a:sym typeface="IBM Plex Mono"/>
              </a:rPr>
              <a:t>"</a:t>
            </a:r>
            <a:r>
              <a:rPr b="0" i="0" lang="en-GB" sz="105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1050">
                <a:solidFill>
                  <a:srgbClr val="7F0055"/>
                </a:solidFill>
                <a:latin typeface="IBM Plex Mono"/>
                <a:ea typeface="IBM Plex Mono"/>
                <a:cs typeface="IBM Plex Mono"/>
                <a:sym typeface="IBM Plex Mono"/>
              </a:rPr>
              <a:t>        </a:t>
            </a:r>
            <a:r>
              <a:rPr b="0" i="0" lang="en-GB" sz="1050" u="none" cap="none" strike="noStrike">
                <a:solidFill>
                  <a:srgbClr val="7F0055"/>
                </a:solidFill>
                <a:latin typeface="IBM Plex Mono"/>
                <a:ea typeface="IBM Plex Mono"/>
                <a:cs typeface="IBM Plex Mono"/>
                <a:sym typeface="IBM Plex Mono"/>
              </a:rPr>
              <a:t>retailer</a:t>
            </a:r>
            <a:r>
              <a:rPr b="0" i="0" lang="en-GB" sz="1050" u="none" cap="none" strike="noStrike">
                <a:solidFill>
                  <a:srgbClr val="000000"/>
                </a:solidFill>
                <a:latin typeface="IBM Plex Mono"/>
                <a:ea typeface="IBM Plex Mono"/>
                <a:cs typeface="IBM Plex Mono"/>
                <a:sym typeface="IBM Plex Mono"/>
              </a:rPr>
              <a:t>: {</a:t>
            </a:r>
            <a:r>
              <a:rPr b="0" i="0" lang="en-GB" sz="1050" u="none" cap="none" strike="noStrike">
                <a:solidFill>
                  <a:srgbClr val="7F0055"/>
                </a:solidFill>
                <a:latin typeface="IBM Plex Mono"/>
                <a:ea typeface="IBM Plex Mono"/>
                <a:cs typeface="IBM Plex Mono"/>
                <a:sym typeface="IBM Plex Mono"/>
              </a:rPr>
              <a:t>id</a:t>
            </a:r>
            <a:r>
              <a:rPr b="0" i="0" lang="en-GB" sz="1050" u="none" cap="none" strike="noStrike">
                <a:solidFill>
                  <a:srgbClr val="000000"/>
                </a:solidFill>
                <a:latin typeface="IBM Plex Mono"/>
                <a:ea typeface="IBM Plex Mono"/>
                <a:cs typeface="IBM Plex Mono"/>
                <a:sym typeface="IBM Plex Mono"/>
              </a:rPr>
              <a:t>: </a:t>
            </a:r>
            <a:r>
              <a:rPr b="0" i="0" lang="en-GB" sz="1050" u="none" cap="none" strike="noStrike">
                <a:solidFill>
                  <a:srgbClr val="7F007F"/>
                </a:solidFill>
                <a:latin typeface="IBM Plex Mono"/>
                <a:ea typeface="IBM Plex Mono"/>
                <a:cs typeface="IBM Plex Mono"/>
                <a:sym typeface="IBM Plex Mono"/>
              </a:rPr>
              <a:t>$retailerId</a:t>
            </a:r>
            <a:r>
              <a:rPr b="0" i="0" lang="en-GB" sz="105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1050">
                <a:solidFill>
                  <a:srgbClr val="7F0055"/>
                </a:solidFill>
                <a:latin typeface="IBM Plex Mono"/>
                <a:ea typeface="IBM Plex Mono"/>
                <a:cs typeface="IBM Plex Mono"/>
                <a:sym typeface="IBM Plex Mono"/>
              </a:rPr>
              <a:t>    </a:t>
            </a:r>
            <a:r>
              <a:rPr b="0" i="0" lang="en-GB" sz="1050" u="none" cap="none" strike="noStrike">
                <a:solidFill>
                  <a:srgbClr val="000000"/>
                </a:solidFill>
                <a:latin typeface="IBM Plex Mono"/>
                <a:ea typeface="IBM Plex Mono"/>
                <a:cs typeface="IBM Plex Mono"/>
                <a:sym typeface="IBM Plex Mono"/>
              </a:rPr>
              <a:t>}) {</a:t>
            </a:r>
            <a:endParaRPr/>
          </a:p>
          <a:p>
            <a:pPr indent="0" lvl="0" marL="0" marR="0" rtl="0" algn="l">
              <a:lnSpc>
                <a:spcPct val="100000"/>
              </a:lnSpc>
              <a:spcBef>
                <a:spcPts val="0"/>
              </a:spcBef>
              <a:spcAft>
                <a:spcPts val="0"/>
              </a:spcAft>
              <a:buNone/>
            </a:pPr>
            <a:r>
              <a:rPr lang="en-GB" sz="1050">
                <a:solidFill>
                  <a:srgbClr val="7F0055"/>
                </a:solidFill>
                <a:latin typeface="IBM Plex Mono"/>
                <a:ea typeface="IBM Plex Mono"/>
                <a:cs typeface="IBM Plex Mono"/>
                <a:sym typeface="IBM Plex Mono"/>
              </a:rPr>
              <a:t>        </a:t>
            </a:r>
            <a:r>
              <a:rPr b="0" i="0" lang="en-GB" sz="1050" u="none" cap="none" strike="noStrike">
                <a:solidFill>
                  <a:srgbClr val="7F0055"/>
                </a:solidFill>
                <a:latin typeface="IBM Plex Mono"/>
                <a:ea typeface="IBM Plex Mono"/>
                <a:cs typeface="IBM Plex Mono"/>
                <a:sym typeface="IBM Plex Mono"/>
              </a:rPr>
              <a:t>id</a:t>
            </a:r>
            <a:endParaRPr b="0" i="0" sz="105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lang="en-GB" sz="1050">
                <a:solidFill>
                  <a:srgbClr val="7F0055"/>
                </a:solidFill>
                <a:latin typeface="IBM Plex Mono"/>
                <a:ea typeface="IBM Plex Mono"/>
                <a:cs typeface="IBM Plex Mono"/>
                <a:sym typeface="IBM Plex Mono"/>
              </a:rPr>
              <a:t>    </a:t>
            </a:r>
            <a:r>
              <a:rPr b="0" i="0" lang="en-GB" sz="105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1050" u="none" cap="none" strike="noStrike">
                <a:solidFill>
                  <a:srgbClr val="000000"/>
                </a:solidFill>
                <a:latin typeface="IBM Plex Mono"/>
                <a:ea typeface="IBM Plex Mono"/>
                <a:cs typeface="IBM Plex Mono"/>
                <a:sym typeface="IBM Plex Mono"/>
              </a:rPr>
              <a:t>}</a:t>
            </a:r>
            <a:endParaRPr b="0" i="0" sz="1050" u="none" cap="none" strike="noStrike">
              <a:solidFill>
                <a:srgbClr val="000000"/>
              </a:solidFill>
              <a:latin typeface="IBM Plex Mono"/>
              <a:ea typeface="IBM Plex Mono"/>
              <a:cs typeface="IBM Plex Mono"/>
              <a:sym typeface="IBM Plex Mono"/>
            </a:endParaRPr>
          </a:p>
        </p:txBody>
      </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8" name="Shape 1308"/>
        <p:cNvGrpSpPr/>
        <p:nvPr/>
      </p:nvGrpSpPr>
      <p:grpSpPr>
        <a:xfrm>
          <a:off x="0" y="0"/>
          <a:ext cx="0" cy="0"/>
          <a:chOff x="0" y="0"/>
          <a:chExt cx="0" cy="0"/>
        </a:xfrm>
      </p:grpSpPr>
      <p:sp>
        <p:nvSpPr>
          <p:cNvPr id="1309" name="Google Shape;1309;p119"/>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800"/>
              <a:buNone/>
            </a:pPr>
            <a:r>
              <a:rPr lang="en-GB"/>
              <a:t>Order </a:t>
            </a:r>
            <a:r>
              <a:rPr lang="en-GB"/>
              <a:t>Creation - </a:t>
            </a:r>
            <a:r>
              <a:rPr lang="en-GB"/>
              <a:t>GraphQL Mutation (sample)</a:t>
            </a:r>
            <a:endParaRPr/>
          </a:p>
        </p:txBody>
      </p:sp>
      <p:sp>
        <p:nvSpPr>
          <p:cNvPr id="1310" name="Google Shape;1310;p119"/>
          <p:cNvSpPr txBox="1"/>
          <p:nvPr/>
        </p:nvSpPr>
        <p:spPr>
          <a:xfrm>
            <a:off x="354045" y="865725"/>
            <a:ext cx="7736100" cy="39096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en-GB" sz="800" u="none" cap="none" strike="noStrike">
                <a:solidFill>
                  <a:srgbClr val="800555"/>
                </a:solidFill>
                <a:latin typeface="IBM Plex Mono"/>
                <a:ea typeface="IBM Plex Mono"/>
                <a:cs typeface="IBM Plex Mono"/>
                <a:sym typeface="IBM Plex Mono"/>
              </a:rPr>
              <a:t>mutation</a:t>
            </a:r>
            <a:r>
              <a:rPr b="0" i="0" lang="en-GB" sz="800" u="none" cap="none" strike="noStrike">
                <a:solidFill>
                  <a:srgbClr val="000000"/>
                </a:solidFill>
                <a:latin typeface="IBM Plex Mono"/>
                <a:ea typeface="IBM Plex Mono"/>
                <a:cs typeface="IBM Plex Mono"/>
                <a:sym typeface="IBM Plex Mono"/>
              </a:rPr>
              <a:t> </a:t>
            </a:r>
            <a:r>
              <a:rPr b="0" i="0" lang="en-GB" sz="800" u="none" cap="none" strike="noStrike">
                <a:solidFill>
                  <a:srgbClr val="7F0055"/>
                </a:solidFill>
                <a:latin typeface="IBM Plex Mono"/>
                <a:ea typeface="IBM Plex Mono"/>
                <a:cs typeface="IBM Plex Mono"/>
                <a:sym typeface="IBM Plex Mono"/>
              </a:rPr>
              <a:t>createOrder</a:t>
            </a:r>
            <a:r>
              <a:rPr b="0" i="0" lang="en-GB" sz="800" u="none" cap="none" strike="noStrike">
                <a:solidFill>
                  <a:srgbClr val="000000"/>
                </a:solidFill>
                <a:latin typeface="IBM Plex Mono"/>
                <a:ea typeface="IBM Plex Mono"/>
                <a:cs typeface="IBM Plex Mono"/>
                <a:sym typeface="IBM Plex Mono"/>
              </a:rPr>
              <a:t>(</a:t>
            </a:r>
            <a:r>
              <a:rPr b="0" i="0" lang="en-GB" sz="800" u="none" cap="none" strike="noStrike">
                <a:solidFill>
                  <a:srgbClr val="7F007F"/>
                </a:solidFill>
                <a:latin typeface="IBM Plex Mono"/>
                <a:ea typeface="IBM Plex Mono"/>
                <a:cs typeface="IBM Plex Mono"/>
                <a:sym typeface="IBM Plex Mono"/>
              </a:rPr>
              <a:t>$retailerId</a:t>
            </a:r>
            <a:r>
              <a:rPr b="0" i="0" lang="en-GB" sz="800" u="none" cap="none" strike="noStrike">
                <a:solidFill>
                  <a:srgbClr val="000000"/>
                </a:solidFill>
                <a:latin typeface="IBM Plex Mono"/>
                <a:ea typeface="IBM Plex Mono"/>
                <a:cs typeface="IBM Plex Mono"/>
                <a:sym typeface="IBM Plex Mono"/>
              </a:rPr>
              <a:t>: </a:t>
            </a:r>
            <a:r>
              <a:rPr b="1" i="0" lang="en-GB" sz="800" u="none" cap="none" strike="noStrike">
                <a:solidFill>
                  <a:srgbClr val="800555"/>
                </a:solidFill>
                <a:latin typeface="IBM Plex Mono"/>
                <a:ea typeface="IBM Plex Mono"/>
                <a:cs typeface="IBM Plex Mono"/>
                <a:sym typeface="IBM Plex Mono"/>
              </a:rPr>
              <a:t>ID</a:t>
            </a:r>
            <a:r>
              <a:rPr b="0" i="0" lang="en-GB" sz="800" u="none" cap="none" strike="noStrike">
                <a:solidFill>
                  <a:srgbClr val="000000"/>
                </a:solidFill>
                <a:latin typeface="IBM Plex Mono"/>
                <a:ea typeface="IBM Plex Mono"/>
                <a:cs typeface="IBM Plex Mono"/>
                <a:sym typeface="IBM Plex Mono"/>
              </a:rPr>
              <a:t>!) {</a:t>
            </a:r>
            <a:endParaRPr/>
          </a:p>
          <a:p>
            <a:pPr indent="0" lvl="0" marL="0" marR="0" rtl="0" algn="l">
              <a:lnSpc>
                <a:spcPct val="100000"/>
              </a:lnSpc>
              <a:spcBef>
                <a:spcPts val="0"/>
              </a:spcBef>
              <a:spcAft>
                <a:spcPts val="0"/>
              </a:spcAft>
              <a:buNone/>
            </a:pPr>
            <a:r>
              <a:rPr lang="en-GB" sz="800">
                <a:solidFill>
                  <a:srgbClr val="7F0055"/>
                </a:solidFill>
                <a:latin typeface="IBM Plex Mono"/>
                <a:ea typeface="IBM Plex Mono"/>
                <a:cs typeface="IBM Plex Mono"/>
                <a:sym typeface="IBM Plex Mono"/>
              </a:rPr>
              <a:t>    </a:t>
            </a:r>
            <a:r>
              <a:rPr b="0" i="0" lang="en-GB" sz="800" u="none" cap="none" strike="noStrike">
                <a:solidFill>
                  <a:srgbClr val="7F0055"/>
                </a:solidFill>
                <a:latin typeface="IBM Plex Mono"/>
                <a:ea typeface="IBM Plex Mono"/>
                <a:cs typeface="IBM Plex Mono"/>
                <a:sym typeface="IBM Plex Mono"/>
              </a:rPr>
              <a:t>createOrder</a:t>
            </a:r>
            <a:r>
              <a:rPr b="0" i="0" lang="en-GB" sz="800" u="none" cap="none" strike="noStrike">
                <a:solidFill>
                  <a:srgbClr val="000000"/>
                </a:solidFill>
                <a:latin typeface="IBM Plex Mono"/>
                <a:ea typeface="IBM Plex Mono"/>
                <a:cs typeface="IBM Plex Mono"/>
                <a:sym typeface="IBM Plex Mono"/>
              </a:rPr>
              <a:t>(</a:t>
            </a:r>
            <a:r>
              <a:rPr b="1" i="0" lang="en-GB" sz="800" u="none" cap="none" strike="noStrike">
                <a:solidFill>
                  <a:srgbClr val="800555"/>
                </a:solidFill>
                <a:latin typeface="IBM Plex Mono"/>
                <a:ea typeface="IBM Plex Mono"/>
                <a:cs typeface="IBM Plex Mono"/>
                <a:sym typeface="IBM Plex Mono"/>
              </a:rPr>
              <a:t>input</a:t>
            </a:r>
            <a:r>
              <a:rPr b="0" i="0" lang="en-GB" sz="8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800">
                <a:solidFill>
                  <a:srgbClr val="7F0055"/>
                </a:solidFill>
                <a:latin typeface="IBM Plex Mono"/>
                <a:ea typeface="IBM Plex Mono"/>
                <a:cs typeface="IBM Plex Mono"/>
                <a:sym typeface="IBM Plex Mono"/>
              </a:rPr>
              <a:t>        </a:t>
            </a:r>
            <a:r>
              <a:rPr b="0" i="0" lang="en-GB" sz="800" u="none" cap="none" strike="noStrike">
                <a:solidFill>
                  <a:srgbClr val="7F0055"/>
                </a:solidFill>
                <a:latin typeface="IBM Plex Mono"/>
                <a:ea typeface="IBM Plex Mono"/>
                <a:cs typeface="IBM Plex Mono"/>
                <a:sym typeface="IBM Plex Mono"/>
              </a:rPr>
              <a:t>ref</a:t>
            </a:r>
            <a:r>
              <a:rPr b="0" i="0" lang="en-GB" sz="800" u="none" cap="none" strike="noStrike">
                <a:solidFill>
                  <a:srgbClr val="000000"/>
                </a:solidFill>
                <a:latin typeface="IBM Plex Mono"/>
                <a:ea typeface="IBM Plex Mono"/>
                <a:cs typeface="IBM Plex Mono"/>
                <a:sym typeface="IBM Plex Mono"/>
              </a:rPr>
              <a:t>: </a:t>
            </a:r>
            <a:r>
              <a:rPr b="0" i="0" lang="en-GB" sz="800" u="none" cap="none" strike="noStrike">
                <a:solidFill>
                  <a:srgbClr val="2A00FF"/>
                </a:solidFill>
                <a:latin typeface="IBM Plex Mono"/>
                <a:ea typeface="IBM Plex Mono"/>
                <a:cs typeface="IBM Plex Mono"/>
                <a:sym typeface="IBM Plex Mono"/>
              </a:rPr>
              <a:t>"ECOM_CC_56789"</a:t>
            </a:r>
            <a:r>
              <a:rPr b="0" i="0" lang="en-GB" sz="8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800">
                <a:solidFill>
                  <a:srgbClr val="7F0055"/>
                </a:solidFill>
                <a:latin typeface="IBM Plex Mono"/>
                <a:ea typeface="IBM Plex Mono"/>
                <a:cs typeface="IBM Plex Mono"/>
                <a:sym typeface="IBM Plex Mono"/>
              </a:rPr>
              <a:t>        </a:t>
            </a:r>
            <a:r>
              <a:rPr b="0" i="0" lang="en-GB" sz="800" u="none" cap="none" strike="noStrike">
                <a:solidFill>
                  <a:srgbClr val="7F0055"/>
                </a:solidFill>
                <a:latin typeface="IBM Plex Mono"/>
                <a:ea typeface="IBM Plex Mono"/>
                <a:cs typeface="IBM Plex Mono"/>
                <a:sym typeface="IBM Plex Mono"/>
              </a:rPr>
              <a:t>retailer</a:t>
            </a:r>
            <a:r>
              <a:rPr b="0" i="0" lang="en-GB" sz="800" u="none" cap="none" strike="noStrike">
                <a:solidFill>
                  <a:srgbClr val="000000"/>
                </a:solidFill>
                <a:latin typeface="IBM Plex Mono"/>
                <a:ea typeface="IBM Plex Mono"/>
                <a:cs typeface="IBM Plex Mono"/>
                <a:sym typeface="IBM Plex Mono"/>
              </a:rPr>
              <a:t>: { </a:t>
            </a:r>
            <a:r>
              <a:rPr b="0" i="0" lang="en-GB" sz="800" u="none" cap="none" strike="noStrike">
                <a:solidFill>
                  <a:srgbClr val="7F0055"/>
                </a:solidFill>
                <a:latin typeface="IBM Plex Mono"/>
                <a:ea typeface="IBM Plex Mono"/>
                <a:cs typeface="IBM Plex Mono"/>
                <a:sym typeface="IBM Plex Mono"/>
              </a:rPr>
              <a:t>id</a:t>
            </a:r>
            <a:r>
              <a:rPr b="0" i="0" lang="en-GB" sz="800" u="none" cap="none" strike="noStrike">
                <a:solidFill>
                  <a:srgbClr val="000000"/>
                </a:solidFill>
                <a:latin typeface="IBM Plex Mono"/>
                <a:ea typeface="IBM Plex Mono"/>
                <a:cs typeface="IBM Plex Mono"/>
                <a:sym typeface="IBM Plex Mono"/>
              </a:rPr>
              <a:t>: </a:t>
            </a:r>
            <a:r>
              <a:rPr b="0" i="0" lang="en-GB" sz="800" u="none" cap="none" strike="noStrike">
                <a:solidFill>
                  <a:srgbClr val="7F007F"/>
                </a:solidFill>
                <a:latin typeface="IBM Plex Mono"/>
                <a:ea typeface="IBM Plex Mono"/>
                <a:cs typeface="IBM Plex Mono"/>
                <a:sym typeface="IBM Plex Mono"/>
              </a:rPr>
              <a:t>$retailerId</a:t>
            </a:r>
            <a:r>
              <a:rPr b="0" i="0" lang="en-GB" sz="800" u="none" cap="none" strike="noStrike">
                <a:solidFill>
                  <a:srgbClr val="000000"/>
                </a:solidFill>
                <a:latin typeface="IBM Plex Mono"/>
                <a:ea typeface="IBM Plex Mono"/>
                <a:cs typeface="IBM Plex Mono"/>
                <a:sym typeface="IBM Plex Mono"/>
              </a:rPr>
              <a:t> },</a:t>
            </a:r>
            <a:endParaRPr/>
          </a:p>
          <a:p>
            <a:pPr indent="0" lvl="0" marL="0" marR="0" rtl="0" algn="l">
              <a:lnSpc>
                <a:spcPct val="100000"/>
              </a:lnSpc>
              <a:spcBef>
                <a:spcPts val="0"/>
              </a:spcBef>
              <a:spcAft>
                <a:spcPts val="0"/>
              </a:spcAft>
              <a:buNone/>
            </a:pPr>
            <a:r>
              <a:rPr lang="en-GB" sz="800">
                <a:solidFill>
                  <a:srgbClr val="7F0055"/>
                </a:solidFill>
                <a:latin typeface="IBM Plex Mono"/>
                <a:ea typeface="IBM Plex Mono"/>
                <a:cs typeface="IBM Plex Mono"/>
                <a:sym typeface="IBM Plex Mono"/>
              </a:rPr>
              <a:t>        </a:t>
            </a:r>
            <a:r>
              <a:rPr b="1" i="0" lang="en-GB" sz="800" u="none" cap="none" strike="noStrike">
                <a:solidFill>
                  <a:srgbClr val="800555"/>
                </a:solidFill>
                <a:latin typeface="IBM Plex Mono"/>
                <a:ea typeface="IBM Plex Mono"/>
                <a:cs typeface="IBM Plex Mono"/>
                <a:sym typeface="IBM Plex Mono"/>
              </a:rPr>
              <a:t>type</a:t>
            </a:r>
            <a:r>
              <a:rPr b="0" i="0" lang="en-GB" sz="800" u="none" cap="none" strike="noStrike">
                <a:solidFill>
                  <a:srgbClr val="000000"/>
                </a:solidFill>
                <a:latin typeface="IBM Plex Mono"/>
                <a:ea typeface="IBM Plex Mono"/>
                <a:cs typeface="IBM Plex Mono"/>
                <a:sym typeface="IBM Plex Mono"/>
              </a:rPr>
              <a:t>: </a:t>
            </a:r>
            <a:r>
              <a:rPr b="0" i="0" lang="en-GB" sz="800" u="none" cap="none" strike="noStrike">
                <a:solidFill>
                  <a:srgbClr val="2A00FF"/>
                </a:solidFill>
                <a:latin typeface="IBM Plex Mono"/>
                <a:ea typeface="IBM Plex Mono"/>
                <a:cs typeface="IBM Plex Mono"/>
                <a:sym typeface="IBM Plex Mono"/>
              </a:rPr>
              <a:t>"CC"</a:t>
            </a:r>
            <a:r>
              <a:rPr b="0" i="0" lang="en-GB" sz="8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800">
                <a:solidFill>
                  <a:srgbClr val="7F0055"/>
                </a:solidFill>
                <a:latin typeface="IBM Plex Mono"/>
                <a:ea typeface="IBM Plex Mono"/>
                <a:cs typeface="IBM Plex Mono"/>
                <a:sym typeface="IBM Plex Mono"/>
              </a:rPr>
              <a:t>        </a:t>
            </a:r>
            <a:r>
              <a:rPr b="0" i="0" lang="en-GB" sz="800" u="none" cap="none" strike="noStrike">
                <a:solidFill>
                  <a:srgbClr val="7F0055"/>
                </a:solidFill>
                <a:latin typeface="IBM Plex Mono"/>
                <a:ea typeface="IBM Plex Mono"/>
                <a:cs typeface="IBM Plex Mono"/>
                <a:sym typeface="IBM Plex Mono"/>
              </a:rPr>
              <a:t>customer</a:t>
            </a:r>
            <a:r>
              <a:rPr b="0" i="0" lang="en-GB" sz="800" u="none" cap="none" strike="noStrike">
                <a:solidFill>
                  <a:srgbClr val="000000"/>
                </a:solidFill>
                <a:latin typeface="IBM Plex Mono"/>
                <a:ea typeface="IBM Plex Mono"/>
                <a:cs typeface="IBM Plex Mono"/>
                <a:sym typeface="IBM Plex Mono"/>
              </a:rPr>
              <a:t>: {id: </a:t>
            </a:r>
            <a:r>
              <a:rPr b="0" i="0" lang="en-GB" sz="800" u="none" cap="none" strike="noStrike">
                <a:solidFill>
                  <a:srgbClr val="098658"/>
                </a:solidFill>
                <a:latin typeface="IBM Plex Mono"/>
                <a:ea typeface="IBM Plex Mono"/>
                <a:cs typeface="IBM Plex Mono"/>
                <a:sym typeface="IBM Plex Mono"/>
              </a:rPr>
              <a:t>234}</a:t>
            </a:r>
            <a:r>
              <a:rPr b="0" i="0" lang="en-GB" sz="8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800">
                <a:solidFill>
                  <a:srgbClr val="7F0055"/>
                </a:solidFill>
                <a:latin typeface="IBM Plex Mono"/>
                <a:ea typeface="IBM Plex Mono"/>
                <a:cs typeface="IBM Plex Mono"/>
                <a:sym typeface="IBM Plex Mono"/>
              </a:rPr>
              <a:t>        </a:t>
            </a:r>
            <a:r>
              <a:rPr b="0" i="0" lang="en-GB" sz="800" u="none" cap="none" strike="noStrike">
                <a:solidFill>
                  <a:srgbClr val="7F0055"/>
                </a:solidFill>
                <a:latin typeface="IBM Plex Mono"/>
                <a:ea typeface="IBM Plex Mono"/>
                <a:cs typeface="IBM Plex Mono"/>
                <a:sym typeface="IBM Plex Mono"/>
              </a:rPr>
              <a:t>totalPrice</a:t>
            </a:r>
            <a:r>
              <a:rPr b="0" i="0" lang="en-GB" sz="800" u="none" cap="none" strike="noStrike">
                <a:solidFill>
                  <a:srgbClr val="000000"/>
                </a:solidFill>
                <a:latin typeface="IBM Plex Mono"/>
                <a:ea typeface="IBM Plex Mono"/>
                <a:cs typeface="IBM Plex Mono"/>
                <a:sym typeface="IBM Plex Mono"/>
              </a:rPr>
              <a:t>: </a:t>
            </a:r>
            <a:r>
              <a:rPr b="0" i="0" lang="en-GB" sz="800" u="none" cap="none" strike="noStrike">
                <a:solidFill>
                  <a:srgbClr val="098658"/>
                </a:solidFill>
                <a:latin typeface="IBM Plex Mono"/>
                <a:ea typeface="IBM Plex Mono"/>
                <a:cs typeface="IBM Plex Mono"/>
                <a:sym typeface="IBM Plex Mono"/>
              </a:rPr>
              <a:t>20.00</a:t>
            </a:r>
            <a:r>
              <a:rPr b="0" i="0" lang="en-GB" sz="8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800">
                <a:solidFill>
                  <a:srgbClr val="7F0055"/>
                </a:solidFill>
                <a:latin typeface="IBM Plex Mono"/>
                <a:ea typeface="IBM Plex Mono"/>
                <a:cs typeface="IBM Plex Mono"/>
                <a:sym typeface="IBM Plex Mono"/>
              </a:rPr>
              <a:t>        </a:t>
            </a:r>
            <a:r>
              <a:rPr b="0" i="0" lang="en-GB" sz="800" u="none" cap="none" strike="noStrike">
                <a:solidFill>
                  <a:srgbClr val="7F0055"/>
                </a:solidFill>
                <a:latin typeface="IBM Plex Mono"/>
                <a:ea typeface="IBM Plex Mono"/>
                <a:cs typeface="IBM Plex Mono"/>
                <a:sym typeface="IBM Plex Mono"/>
              </a:rPr>
              <a:t>items</a:t>
            </a:r>
            <a:r>
              <a:rPr b="0" i="0" lang="en-GB" sz="800" u="none" cap="none" strike="noStrike">
                <a:solidFill>
                  <a:srgbClr val="000000"/>
                </a:solidFill>
                <a:latin typeface="IBM Plex Mono"/>
                <a:ea typeface="IBM Plex Mono"/>
                <a:cs typeface="IBM Plex Mono"/>
                <a:sym typeface="IBM Plex Mono"/>
              </a:rPr>
              <a:t>: [{</a:t>
            </a:r>
            <a:endParaRPr/>
          </a:p>
          <a:p>
            <a:pPr indent="0" lvl="0" marL="0" marR="0" rtl="0" algn="l">
              <a:lnSpc>
                <a:spcPct val="100000"/>
              </a:lnSpc>
              <a:spcBef>
                <a:spcPts val="0"/>
              </a:spcBef>
              <a:spcAft>
                <a:spcPts val="0"/>
              </a:spcAft>
              <a:buNone/>
            </a:pPr>
            <a:r>
              <a:rPr lang="en-GB" sz="800">
                <a:solidFill>
                  <a:srgbClr val="7F0055"/>
                </a:solidFill>
                <a:latin typeface="IBM Plex Mono"/>
                <a:ea typeface="IBM Plex Mono"/>
                <a:cs typeface="IBM Plex Mono"/>
                <a:sym typeface="IBM Plex Mono"/>
              </a:rPr>
              <a:t>            </a:t>
            </a:r>
            <a:r>
              <a:rPr b="0" i="0" lang="en-GB" sz="800" u="none" cap="none" strike="noStrike">
                <a:solidFill>
                  <a:srgbClr val="7F0055"/>
                </a:solidFill>
                <a:latin typeface="IBM Plex Mono"/>
                <a:ea typeface="IBM Plex Mono"/>
                <a:cs typeface="IBM Plex Mono"/>
                <a:sym typeface="IBM Plex Mono"/>
              </a:rPr>
              <a:t>ref</a:t>
            </a:r>
            <a:r>
              <a:rPr b="0" i="0" lang="en-GB" sz="800" u="none" cap="none" strike="noStrike">
                <a:solidFill>
                  <a:srgbClr val="000000"/>
                </a:solidFill>
                <a:latin typeface="IBM Plex Mono"/>
                <a:ea typeface="IBM Plex Mono"/>
                <a:cs typeface="IBM Plex Mono"/>
                <a:sym typeface="IBM Plex Mono"/>
              </a:rPr>
              <a:t>: </a:t>
            </a:r>
            <a:r>
              <a:rPr b="0" i="0" lang="en-GB" sz="800" u="none" cap="none" strike="noStrike">
                <a:solidFill>
                  <a:srgbClr val="2A00FF"/>
                </a:solidFill>
                <a:latin typeface="IBM Plex Mono"/>
                <a:ea typeface="IBM Plex Mono"/>
                <a:cs typeface="IBM Plex Mono"/>
                <a:sym typeface="IBM Plex Mono"/>
              </a:rPr>
              <a:t>"7534901"</a:t>
            </a:r>
            <a:r>
              <a:rPr b="0" i="0" lang="en-GB" sz="8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800">
                <a:solidFill>
                  <a:srgbClr val="7F0055"/>
                </a:solidFill>
                <a:latin typeface="IBM Plex Mono"/>
                <a:ea typeface="IBM Plex Mono"/>
                <a:cs typeface="IBM Plex Mono"/>
                <a:sym typeface="IBM Plex Mono"/>
              </a:rPr>
              <a:t>            </a:t>
            </a:r>
            <a:r>
              <a:rPr b="0" i="0" lang="en-GB" sz="800" u="none" cap="none" strike="noStrike">
                <a:solidFill>
                  <a:srgbClr val="7F0055"/>
                </a:solidFill>
                <a:latin typeface="IBM Plex Mono"/>
                <a:ea typeface="IBM Plex Mono"/>
                <a:cs typeface="IBM Plex Mono"/>
                <a:sym typeface="IBM Plex Mono"/>
              </a:rPr>
              <a:t>productRef</a:t>
            </a:r>
            <a:r>
              <a:rPr b="0" i="0" lang="en-GB" sz="800" u="none" cap="none" strike="noStrike">
                <a:solidFill>
                  <a:srgbClr val="000000"/>
                </a:solidFill>
                <a:latin typeface="IBM Plex Mono"/>
                <a:ea typeface="IBM Plex Mono"/>
                <a:cs typeface="IBM Plex Mono"/>
                <a:sym typeface="IBM Plex Mono"/>
              </a:rPr>
              <a:t>: </a:t>
            </a:r>
            <a:r>
              <a:rPr b="0" i="0" lang="en-GB" sz="800" u="none" cap="none" strike="noStrike">
                <a:solidFill>
                  <a:srgbClr val="2A00FF"/>
                </a:solidFill>
                <a:latin typeface="IBM Plex Mono"/>
                <a:ea typeface="IBM Plex Mono"/>
                <a:cs typeface="IBM Plex Mono"/>
                <a:sym typeface="IBM Plex Mono"/>
              </a:rPr>
              <a:t>"7534901"</a:t>
            </a:r>
            <a:r>
              <a:rPr b="0" i="0" lang="en-GB" sz="8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800">
                <a:solidFill>
                  <a:srgbClr val="7F0055"/>
                </a:solidFill>
                <a:latin typeface="IBM Plex Mono"/>
                <a:ea typeface="IBM Plex Mono"/>
                <a:cs typeface="IBM Plex Mono"/>
                <a:sym typeface="IBM Plex Mono"/>
              </a:rPr>
              <a:t>            </a:t>
            </a:r>
            <a:r>
              <a:rPr b="0" i="0" lang="en-GB" sz="800" u="none" cap="none" strike="noStrike">
                <a:solidFill>
                  <a:srgbClr val="7F0055"/>
                </a:solidFill>
                <a:latin typeface="IBM Plex Mono"/>
                <a:ea typeface="IBM Plex Mono"/>
                <a:cs typeface="IBM Plex Mono"/>
                <a:sym typeface="IBM Plex Mono"/>
              </a:rPr>
              <a:t>productCatalogueRef</a:t>
            </a:r>
            <a:r>
              <a:rPr b="0" i="0" lang="en-GB" sz="800" u="none" cap="none" strike="noStrike">
                <a:solidFill>
                  <a:srgbClr val="000000"/>
                </a:solidFill>
                <a:latin typeface="IBM Plex Mono"/>
                <a:ea typeface="IBM Plex Mono"/>
                <a:cs typeface="IBM Plex Mono"/>
                <a:sym typeface="IBM Plex Mono"/>
              </a:rPr>
              <a:t>: </a:t>
            </a:r>
            <a:r>
              <a:rPr b="0" i="0" lang="en-GB" sz="800" u="none" cap="none" strike="noStrike">
                <a:solidFill>
                  <a:srgbClr val="2A00FF"/>
                </a:solidFill>
                <a:latin typeface="IBM Plex Mono"/>
                <a:ea typeface="IBM Plex Mono"/>
                <a:cs typeface="IBM Plex Mono"/>
                <a:sym typeface="IBM Plex Mono"/>
              </a:rPr>
              <a:t>"PC:MASTER:1"</a:t>
            </a:r>
            <a:r>
              <a:rPr b="0" i="0" lang="en-GB" sz="8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800">
                <a:solidFill>
                  <a:srgbClr val="7F0055"/>
                </a:solidFill>
                <a:latin typeface="IBM Plex Mono"/>
                <a:ea typeface="IBM Plex Mono"/>
                <a:cs typeface="IBM Plex Mono"/>
                <a:sym typeface="IBM Plex Mono"/>
              </a:rPr>
              <a:t>            </a:t>
            </a:r>
            <a:r>
              <a:rPr b="0" i="0" lang="en-GB" sz="800" u="none" cap="none" strike="noStrike">
                <a:solidFill>
                  <a:srgbClr val="7F0055"/>
                </a:solidFill>
                <a:latin typeface="IBM Plex Mono"/>
                <a:ea typeface="IBM Plex Mono"/>
                <a:cs typeface="IBM Plex Mono"/>
                <a:sym typeface="IBM Plex Mono"/>
              </a:rPr>
              <a:t>price</a:t>
            </a:r>
            <a:r>
              <a:rPr b="0" i="0" lang="en-GB" sz="800" u="none" cap="none" strike="noStrike">
                <a:solidFill>
                  <a:srgbClr val="000000"/>
                </a:solidFill>
                <a:latin typeface="IBM Plex Mono"/>
                <a:ea typeface="IBM Plex Mono"/>
                <a:cs typeface="IBM Plex Mono"/>
                <a:sym typeface="IBM Plex Mono"/>
              </a:rPr>
              <a:t>: </a:t>
            </a:r>
            <a:r>
              <a:rPr b="0" i="0" lang="en-GB" sz="800" u="none" cap="none" strike="noStrike">
                <a:solidFill>
                  <a:srgbClr val="098658"/>
                </a:solidFill>
                <a:latin typeface="IBM Plex Mono"/>
                <a:ea typeface="IBM Plex Mono"/>
                <a:cs typeface="IBM Plex Mono"/>
                <a:sym typeface="IBM Plex Mono"/>
              </a:rPr>
              <a:t>20.00</a:t>
            </a:r>
            <a:r>
              <a:rPr b="0" i="0" lang="en-GB" sz="8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800">
                <a:solidFill>
                  <a:srgbClr val="7F0055"/>
                </a:solidFill>
                <a:latin typeface="IBM Plex Mono"/>
                <a:ea typeface="IBM Plex Mono"/>
                <a:cs typeface="IBM Plex Mono"/>
                <a:sym typeface="IBM Plex Mono"/>
              </a:rPr>
              <a:t>            </a:t>
            </a:r>
            <a:r>
              <a:rPr b="0" i="0" lang="en-GB" sz="800" u="none" cap="none" strike="noStrike">
                <a:solidFill>
                  <a:srgbClr val="7F0055"/>
                </a:solidFill>
                <a:latin typeface="IBM Plex Mono"/>
                <a:ea typeface="IBM Plex Mono"/>
                <a:cs typeface="IBM Plex Mono"/>
                <a:sym typeface="IBM Plex Mono"/>
              </a:rPr>
              <a:t>paidPrice</a:t>
            </a:r>
            <a:r>
              <a:rPr b="0" i="0" lang="en-GB" sz="800" u="none" cap="none" strike="noStrike">
                <a:solidFill>
                  <a:srgbClr val="000000"/>
                </a:solidFill>
                <a:latin typeface="IBM Plex Mono"/>
                <a:ea typeface="IBM Plex Mono"/>
                <a:cs typeface="IBM Plex Mono"/>
                <a:sym typeface="IBM Plex Mono"/>
              </a:rPr>
              <a:t>: </a:t>
            </a:r>
            <a:r>
              <a:rPr b="0" i="0" lang="en-GB" sz="800" u="none" cap="none" strike="noStrike">
                <a:solidFill>
                  <a:srgbClr val="098658"/>
                </a:solidFill>
                <a:latin typeface="IBM Plex Mono"/>
                <a:ea typeface="IBM Plex Mono"/>
                <a:cs typeface="IBM Plex Mono"/>
                <a:sym typeface="IBM Plex Mono"/>
              </a:rPr>
              <a:t>20.00</a:t>
            </a:r>
            <a:r>
              <a:rPr b="0" i="0" lang="en-GB" sz="8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800">
                <a:solidFill>
                  <a:srgbClr val="7F0055"/>
                </a:solidFill>
                <a:latin typeface="IBM Plex Mono"/>
                <a:ea typeface="IBM Plex Mono"/>
                <a:cs typeface="IBM Plex Mono"/>
                <a:sym typeface="IBM Plex Mono"/>
              </a:rPr>
              <a:t>            </a:t>
            </a:r>
            <a:r>
              <a:rPr b="0" i="0" lang="en-GB" sz="800" u="none" cap="none" strike="noStrike">
                <a:solidFill>
                  <a:srgbClr val="7F0055"/>
                </a:solidFill>
                <a:latin typeface="IBM Plex Mono"/>
                <a:ea typeface="IBM Plex Mono"/>
                <a:cs typeface="IBM Plex Mono"/>
                <a:sym typeface="IBM Plex Mono"/>
              </a:rPr>
              <a:t>totalPrice</a:t>
            </a:r>
            <a:r>
              <a:rPr b="0" i="0" lang="en-GB" sz="800" u="none" cap="none" strike="noStrike">
                <a:solidFill>
                  <a:srgbClr val="000000"/>
                </a:solidFill>
                <a:latin typeface="IBM Plex Mono"/>
                <a:ea typeface="IBM Plex Mono"/>
                <a:cs typeface="IBM Plex Mono"/>
                <a:sym typeface="IBM Plex Mono"/>
              </a:rPr>
              <a:t>: </a:t>
            </a:r>
            <a:r>
              <a:rPr b="0" i="0" lang="en-GB" sz="800" u="none" cap="none" strike="noStrike">
                <a:solidFill>
                  <a:srgbClr val="098658"/>
                </a:solidFill>
                <a:latin typeface="IBM Plex Mono"/>
                <a:ea typeface="IBM Plex Mono"/>
                <a:cs typeface="IBM Plex Mono"/>
                <a:sym typeface="IBM Plex Mono"/>
              </a:rPr>
              <a:t>20.00</a:t>
            </a:r>
            <a:r>
              <a:rPr b="0" i="0" lang="en-GB" sz="8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800">
                <a:solidFill>
                  <a:srgbClr val="7F0055"/>
                </a:solidFill>
                <a:latin typeface="IBM Plex Mono"/>
                <a:ea typeface="IBM Plex Mono"/>
                <a:cs typeface="IBM Plex Mono"/>
                <a:sym typeface="IBM Plex Mono"/>
              </a:rPr>
              <a:t>            </a:t>
            </a:r>
            <a:r>
              <a:rPr b="0" i="0" lang="en-GB" sz="800" u="none" cap="none" strike="noStrike">
                <a:solidFill>
                  <a:srgbClr val="7F0055"/>
                </a:solidFill>
                <a:latin typeface="IBM Plex Mono"/>
                <a:ea typeface="IBM Plex Mono"/>
                <a:cs typeface="IBM Plex Mono"/>
                <a:sym typeface="IBM Plex Mono"/>
              </a:rPr>
              <a:t>taxPrice</a:t>
            </a:r>
            <a:r>
              <a:rPr b="0" i="0" lang="en-GB" sz="800" u="none" cap="none" strike="noStrike">
                <a:solidFill>
                  <a:srgbClr val="000000"/>
                </a:solidFill>
                <a:latin typeface="IBM Plex Mono"/>
                <a:ea typeface="IBM Plex Mono"/>
                <a:cs typeface="IBM Plex Mono"/>
                <a:sym typeface="IBM Plex Mono"/>
              </a:rPr>
              <a:t>: </a:t>
            </a:r>
            <a:r>
              <a:rPr b="0" i="0" lang="en-GB" sz="800" u="none" cap="none" strike="noStrike">
                <a:solidFill>
                  <a:srgbClr val="098658"/>
                </a:solidFill>
                <a:latin typeface="IBM Plex Mono"/>
                <a:ea typeface="IBM Plex Mono"/>
                <a:cs typeface="IBM Plex Mono"/>
                <a:sym typeface="IBM Plex Mono"/>
              </a:rPr>
              <a:t>2.00</a:t>
            </a:r>
            <a:r>
              <a:rPr b="0" i="0" lang="en-GB" sz="8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800">
                <a:solidFill>
                  <a:srgbClr val="7F0055"/>
                </a:solidFill>
                <a:latin typeface="IBM Plex Mono"/>
                <a:ea typeface="IBM Plex Mono"/>
                <a:cs typeface="IBM Plex Mono"/>
                <a:sym typeface="IBM Plex Mono"/>
              </a:rPr>
              <a:t>            </a:t>
            </a:r>
            <a:r>
              <a:rPr b="0" i="0" lang="en-GB" sz="800" u="none" cap="none" strike="noStrike">
                <a:solidFill>
                  <a:srgbClr val="7F0055"/>
                </a:solidFill>
                <a:latin typeface="IBM Plex Mono"/>
                <a:ea typeface="IBM Plex Mono"/>
                <a:cs typeface="IBM Plex Mono"/>
                <a:sym typeface="IBM Plex Mono"/>
              </a:rPr>
              <a:t>totalTaxPrice</a:t>
            </a:r>
            <a:r>
              <a:rPr b="0" i="0" lang="en-GB" sz="800" u="none" cap="none" strike="noStrike">
                <a:solidFill>
                  <a:srgbClr val="000000"/>
                </a:solidFill>
                <a:latin typeface="IBM Plex Mono"/>
                <a:ea typeface="IBM Plex Mono"/>
                <a:cs typeface="IBM Plex Mono"/>
                <a:sym typeface="IBM Plex Mono"/>
              </a:rPr>
              <a:t>: </a:t>
            </a:r>
            <a:r>
              <a:rPr b="0" i="0" lang="en-GB" sz="800" u="none" cap="none" strike="noStrike">
                <a:solidFill>
                  <a:srgbClr val="098658"/>
                </a:solidFill>
                <a:latin typeface="IBM Plex Mono"/>
                <a:ea typeface="IBM Plex Mono"/>
                <a:cs typeface="IBM Plex Mono"/>
                <a:sym typeface="IBM Plex Mono"/>
              </a:rPr>
              <a:t>2.00</a:t>
            </a:r>
            <a:r>
              <a:rPr b="0" i="0" lang="en-GB" sz="8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800">
                <a:solidFill>
                  <a:srgbClr val="7F0055"/>
                </a:solidFill>
                <a:latin typeface="IBM Plex Mono"/>
                <a:ea typeface="IBM Plex Mono"/>
                <a:cs typeface="IBM Plex Mono"/>
                <a:sym typeface="IBM Plex Mono"/>
              </a:rPr>
              <a:t>            </a:t>
            </a:r>
            <a:r>
              <a:rPr b="0" i="0" lang="en-GB" sz="800" u="none" cap="none" strike="noStrike">
                <a:solidFill>
                  <a:srgbClr val="7F0055"/>
                </a:solidFill>
                <a:latin typeface="IBM Plex Mono"/>
                <a:ea typeface="IBM Plex Mono"/>
                <a:cs typeface="IBM Plex Mono"/>
                <a:sym typeface="IBM Plex Mono"/>
              </a:rPr>
              <a:t>quantity</a:t>
            </a:r>
            <a:r>
              <a:rPr b="0" i="0" lang="en-GB" sz="800" u="none" cap="none" strike="noStrike">
                <a:solidFill>
                  <a:srgbClr val="000000"/>
                </a:solidFill>
                <a:latin typeface="IBM Plex Mono"/>
                <a:ea typeface="IBM Plex Mono"/>
                <a:cs typeface="IBM Plex Mono"/>
                <a:sym typeface="IBM Plex Mono"/>
              </a:rPr>
              <a:t>: </a:t>
            </a:r>
            <a:r>
              <a:rPr b="0" i="0" lang="en-GB" sz="800" u="none" cap="none" strike="noStrike">
                <a:solidFill>
                  <a:srgbClr val="098658"/>
                </a:solidFill>
                <a:latin typeface="IBM Plex Mono"/>
                <a:ea typeface="IBM Plex Mono"/>
                <a:cs typeface="IBM Plex Mono"/>
                <a:sym typeface="IBM Plex Mono"/>
              </a:rPr>
              <a:t>1</a:t>
            </a:r>
            <a:r>
              <a:rPr b="0" i="0" lang="en-GB" sz="8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800">
                <a:solidFill>
                  <a:srgbClr val="7F0055"/>
                </a:solidFill>
                <a:latin typeface="IBM Plex Mono"/>
                <a:ea typeface="IBM Plex Mono"/>
                <a:cs typeface="IBM Plex Mono"/>
                <a:sym typeface="IBM Plex Mono"/>
              </a:rPr>
              <a:t>            </a:t>
            </a:r>
            <a:r>
              <a:rPr b="0" i="0" lang="en-GB" sz="800" u="none" cap="none" strike="noStrike">
                <a:solidFill>
                  <a:srgbClr val="7F0055"/>
                </a:solidFill>
                <a:latin typeface="IBM Plex Mono"/>
                <a:ea typeface="IBM Plex Mono"/>
                <a:cs typeface="IBM Plex Mono"/>
                <a:sym typeface="IBM Plex Mono"/>
              </a:rPr>
              <a:t>currency</a:t>
            </a:r>
            <a:r>
              <a:rPr b="0" i="0" lang="en-GB" sz="800" u="none" cap="none" strike="noStrike">
                <a:solidFill>
                  <a:srgbClr val="000000"/>
                </a:solidFill>
                <a:latin typeface="IBM Plex Mono"/>
                <a:ea typeface="IBM Plex Mono"/>
                <a:cs typeface="IBM Plex Mono"/>
                <a:sym typeface="IBM Plex Mono"/>
              </a:rPr>
              <a:t>:</a:t>
            </a:r>
            <a:r>
              <a:rPr b="0" i="0" lang="en-GB" sz="800" u="none" cap="none" strike="noStrike">
                <a:solidFill>
                  <a:srgbClr val="2A00FF"/>
                </a:solidFill>
                <a:latin typeface="IBM Plex Mono"/>
                <a:ea typeface="IBM Plex Mono"/>
                <a:cs typeface="IBM Plex Mono"/>
                <a:sym typeface="IBM Plex Mono"/>
              </a:rPr>
              <a:t>"GBP"</a:t>
            </a:r>
            <a:endParaRPr b="0" i="0" sz="8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lang="en-GB" sz="800">
                <a:solidFill>
                  <a:srgbClr val="7F0055"/>
                </a:solidFill>
                <a:latin typeface="IBM Plex Mono"/>
                <a:ea typeface="IBM Plex Mono"/>
                <a:cs typeface="IBM Plex Mono"/>
                <a:sym typeface="IBM Plex Mono"/>
              </a:rPr>
              <a:t>        </a:t>
            </a:r>
            <a:r>
              <a:rPr b="0" i="0" lang="en-GB" sz="8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800">
                <a:solidFill>
                  <a:srgbClr val="7F0055"/>
                </a:solidFill>
                <a:latin typeface="IBM Plex Mono"/>
                <a:ea typeface="IBM Plex Mono"/>
                <a:cs typeface="IBM Plex Mono"/>
                <a:sym typeface="IBM Plex Mono"/>
              </a:rPr>
              <a:t>        </a:t>
            </a:r>
            <a:r>
              <a:rPr b="0" i="0" lang="en-GB" sz="800" u="none" cap="none" strike="noStrike">
                <a:solidFill>
                  <a:srgbClr val="7F0055"/>
                </a:solidFill>
                <a:latin typeface="IBM Plex Mono"/>
                <a:ea typeface="IBM Plex Mono"/>
                <a:cs typeface="IBM Plex Mono"/>
                <a:sym typeface="IBM Plex Mono"/>
              </a:rPr>
              <a:t>fulfilmentChoice</a:t>
            </a:r>
            <a:r>
              <a:rPr b="0" i="0" lang="en-GB" sz="800" u="none" cap="none" strike="noStrike">
                <a:solidFill>
                  <a:srgbClr val="000000"/>
                </a:solidFill>
                <a:latin typeface="IBM Plex Mono"/>
                <a:ea typeface="IBM Plex Mono"/>
                <a:cs typeface="IBM Plex Mono"/>
                <a:sym typeface="IBM Plex Mono"/>
              </a:rPr>
              <a:t>: {</a:t>
            </a:r>
            <a:endParaRPr/>
          </a:p>
          <a:p>
            <a:pPr indent="0" lvl="0" marL="0" marR="0" rtl="0" algn="l">
              <a:lnSpc>
                <a:spcPct val="100000"/>
              </a:lnSpc>
              <a:spcBef>
                <a:spcPts val="0"/>
              </a:spcBef>
              <a:spcAft>
                <a:spcPts val="0"/>
              </a:spcAft>
              <a:buNone/>
            </a:pPr>
            <a:r>
              <a:rPr lang="en-GB" sz="800">
                <a:solidFill>
                  <a:srgbClr val="7F0055"/>
                </a:solidFill>
                <a:latin typeface="IBM Plex Mono"/>
                <a:ea typeface="IBM Plex Mono"/>
                <a:cs typeface="IBM Plex Mono"/>
                <a:sym typeface="IBM Plex Mono"/>
              </a:rPr>
              <a:t>            </a:t>
            </a:r>
            <a:r>
              <a:rPr b="0" i="0" lang="en-GB" sz="800" u="none" cap="none" strike="noStrike">
                <a:solidFill>
                  <a:srgbClr val="7F0055"/>
                </a:solidFill>
                <a:latin typeface="IBM Plex Mono"/>
                <a:ea typeface="IBM Plex Mono"/>
                <a:cs typeface="IBM Plex Mono"/>
                <a:sym typeface="IBM Plex Mono"/>
              </a:rPr>
              <a:t>currency</a:t>
            </a:r>
            <a:r>
              <a:rPr b="0" i="0" lang="en-GB" sz="800" u="none" cap="none" strike="noStrike">
                <a:solidFill>
                  <a:srgbClr val="000000"/>
                </a:solidFill>
                <a:latin typeface="IBM Plex Mono"/>
                <a:ea typeface="IBM Plex Mono"/>
                <a:cs typeface="IBM Plex Mono"/>
                <a:sym typeface="IBM Plex Mono"/>
              </a:rPr>
              <a:t>: </a:t>
            </a:r>
            <a:r>
              <a:rPr b="0" i="0" lang="en-GB" sz="800" u="none" cap="none" strike="noStrike">
                <a:solidFill>
                  <a:srgbClr val="2A00FF"/>
                </a:solidFill>
                <a:latin typeface="IBM Plex Mono"/>
                <a:ea typeface="IBM Plex Mono"/>
                <a:cs typeface="IBM Plex Mono"/>
                <a:sym typeface="IBM Plex Mono"/>
              </a:rPr>
              <a:t>"GBP"</a:t>
            </a:r>
            <a:r>
              <a:rPr b="0" i="0" lang="en-GB" sz="8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800">
                <a:solidFill>
                  <a:srgbClr val="7F0055"/>
                </a:solidFill>
                <a:latin typeface="IBM Plex Mono"/>
                <a:ea typeface="IBM Plex Mono"/>
                <a:cs typeface="IBM Plex Mono"/>
                <a:sym typeface="IBM Plex Mono"/>
              </a:rPr>
              <a:t>            </a:t>
            </a:r>
            <a:r>
              <a:rPr b="0" i="0" lang="en-GB" sz="800" u="none" cap="none" strike="noStrike">
                <a:solidFill>
                  <a:srgbClr val="7F0055"/>
                </a:solidFill>
                <a:latin typeface="IBM Plex Mono"/>
                <a:ea typeface="IBM Plex Mono"/>
                <a:cs typeface="IBM Plex Mono"/>
                <a:sym typeface="IBM Plex Mono"/>
              </a:rPr>
              <a:t>deliveryType</a:t>
            </a:r>
            <a:r>
              <a:rPr b="0" i="0" lang="en-GB" sz="800" u="none" cap="none" strike="noStrike">
                <a:solidFill>
                  <a:srgbClr val="000000"/>
                </a:solidFill>
                <a:latin typeface="IBM Plex Mono"/>
                <a:ea typeface="IBM Plex Mono"/>
                <a:cs typeface="IBM Plex Mono"/>
                <a:sym typeface="IBM Plex Mono"/>
              </a:rPr>
              <a:t>: </a:t>
            </a:r>
            <a:r>
              <a:rPr b="0" i="0" lang="en-GB" sz="800" u="none" cap="none" strike="noStrike">
                <a:solidFill>
                  <a:srgbClr val="2A00FF"/>
                </a:solidFill>
                <a:latin typeface="IBM Plex Mono"/>
                <a:ea typeface="IBM Plex Mono"/>
                <a:cs typeface="IBM Plex Mono"/>
                <a:sym typeface="IBM Plex Mono"/>
              </a:rPr>
              <a:t>"STANDARD"</a:t>
            </a:r>
            <a:r>
              <a:rPr b="0" i="0" lang="en-GB" sz="8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800">
                <a:solidFill>
                  <a:srgbClr val="7F0055"/>
                </a:solidFill>
                <a:latin typeface="IBM Plex Mono"/>
                <a:ea typeface="IBM Plex Mono"/>
                <a:cs typeface="IBM Plex Mono"/>
                <a:sym typeface="IBM Plex Mono"/>
              </a:rPr>
              <a:t>            </a:t>
            </a:r>
            <a:r>
              <a:rPr b="0" i="0" lang="en-GB" sz="800" u="none" cap="none" strike="noStrike">
                <a:solidFill>
                  <a:srgbClr val="7F0055"/>
                </a:solidFill>
                <a:latin typeface="IBM Plex Mono"/>
                <a:ea typeface="IBM Plex Mono"/>
                <a:cs typeface="IBM Plex Mono"/>
                <a:sym typeface="IBM Plex Mono"/>
              </a:rPr>
              <a:t>fulfilmentPrice</a:t>
            </a:r>
            <a:r>
              <a:rPr b="0" i="0" lang="en-GB" sz="800" u="none" cap="none" strike="noStrike">
                <a:solidFill>
                  <a:srgbClr val="000000"/>
                </a:solidFill>
                <a:latin typeface="IBM Plex Mono"/>
                <a:ea typeface="IBM Plex Mono"/>
                <a:cs typeface="IBM Plex Mono"/>
                <a:sym typeface="IBM Plex Mono"/>
              </a:rPr>
              <a:t>: </a:t>
            </a:r>
            <a:r>
              <a:rPr b="0" i="0" lang="en-GB" sz="800" u="none" cap="none" strike="noStrike">
                <a:solidFill>
                  <a:srgbClr val="098658"/>
                </a:solidFill>
                <a:latin typeface="IBM Plex Mono"/>
                <a:ea typeface="IBM Plex Mono"/>
                <a:cs typeface="IBM Plex Mono"/>
                <a:sym typeface="IBM Plex Mono"/>
              </a:rPr>
              <a:t>0.00</a:t>
            </a:r>
            <a:r>
              <a:rPr b="0" i="0" lang="en-GB" sz="8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800">
                <a:solidFill>
                  <a:srgbClr val="7F0055"/>
                </a:solidFill>
                <a:latin typeface="IBM Plex Mono"/>
                <a:ea typeface="IBM Plex Mono"/>
                <a:cs typeface="IBM Plex Mono"/>
                <a:sym typeface="IBM Plex Mono"/>
              </a:rPr>
              <a:t>            </a:t>
            </a:r>
            <a:r>
              <a:rPr b="0" i="0" lang="en-GB" sz="800" u="none" cap="none" strike="noStrike">
                <a:solidFill>
                  <a:srgbClr val="7F0055"/>
                </a:solidFill>
                <a:latin typeface="IBM Plex Mono"/>
                <a:ea typeface="IBM Plex Mono"/>
                <a:cs typeface="IBM Plex Mono"/>
                <a:sym typeface="IBM Plex Mono"/>
              </a:rPr>
              <a:t>fulfilmentTaxPrice</a:t>
            </a:r>
            <a:r>
              <a:rPr b="0" i="0" lang="en-GB" sz="800" u="none" cap="none" strike="noStrike">
                <a:solidFill>
                  <a:srgbClr val="000000"/>
                </a:solidFill>
                <a:latin typeface="IBM Plex Mono"/>
                <a:ea typeface="IBM Plex Mono"/>
                <a:cs typeface="IBM Plex Mono"/>
                <a:sym typeface="IBM Plex Mono"/>
              </a:rPr>
              <a:t>: </a:t>
            </a:r>
            <a:r>
              <a:rPr b="0" i="0" lang="en-GB" sz="800" u="none" cap="none" strike="noStrike">
                <a:solidFill>
                  <a:srgbClr val="098658"/>
                </a:solidFill>
                <a:latin typeface="IBM Plex Mono"/>
                <a:ea typeface="IBM Plex Mono"/>
                <a:cs typeface="IBM Plex Mono"/>
                <a:sym typeface="IBM Plex Mono"/>
              </a:rPr>
              <a:t>0.0</a:t>
            </a:r>
            <a:r>
              <a:rPr b="0" i="0" lang="en-GB" sz="8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800">
                <a:solidFill>
                  <a:srgbClr val="7F0055"/>
                </a:solidFill>
                <a:latin typeface="IBM Plex Mono"/>
                <a:ea typeface="IBM Plex Mono"/>
                <a:cs typeface="IBM Plex Mono"/>
                <a:sym typeface="IBM Plex Mono"/>
              </a:rPr>
              <a:t>            </a:t>
            </a:r>
            <a:r>
              <a:rPr b="0" i="0" lang="en-GB" sz="800" u="none" cap="none" strike="noStrike">
                <a:solidFill>
                  <a:srgbClr val="7F0055"/>
                </a:solidFill>
                <a:latin typeface="IBM Plex Mono"/>
                <a:ea typeface="IBM Plex Mono"/>
                <a:cs typeface="IBM Plex Mono"/>
                <a:sym typeface="IBM Plex Mono"/>
              </a:rPr>
              <a:t>fulfilmentType</a:t>
            </a:r>
            <a:r>
              <a:rPr b="0" i="0" lang="en-GB" sz="800" u="none" cap="none" strike="noStrike">
                <a:solidFill>
                  <a:srgbClr val="000000"/>
                </a:solidFill>
                <a:latin typeface="IBM Plex Mono"/>
                <a:ea typeface="IBM Plex Mono"/>
                <a:cs typeface="IBM Plex Mono"/>
                <a:sym typeface="IBM Plex Mono"/>
              </a:rPr>
              <a:t>: </a:t>
            </a:r>
            <a:r>
              <a:rPr b="0" i="0" lang="en-GB" sz="800" u="none" cap="none" strike="noStrike">
                <a:solidFill>
                  <a:srgbClr val="2A00FF"/>
                </a:solidFill>
                <a:latin typeface="IBM Plex Mono"/>
                <a:ea typeface="IBM Plex Mono"/>
                <a:cs typeface="IBM Plex Mono"/>
                <a:sym typeface="IBM Plex Mono"/>
              </a:rPr>
              <a:t>"CC_PFS"</a:t>
            </a:r>
            <a:endParaRPr b="0" i="0" sz="8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lang="en-GB" sz="800">
                <a:solidFill>
                  <a:srgbClr val="7F0055"/>
                </a:solidFill>
                <a:latin typeface="IBM Plex Mono"/>
                <a:ea typeface="IBM Plex Mono"/>
                <a:cs typeface="IBM Plex Mono"/>
                <a:sym typeface="IBM Plex Mono"/>
              </a:rPr>
              <a:t>            </a:t>
            </a:r>
            <a:r>
              <a:rPr b="0" i="0" lang="en-GB" sz="800" u="none" cap="none" strike="noStrike">
                <a:solidFill>
                  <a:srgbClr val="7F0055"/>
                </a:solidFill>
                <a:latin typeface="IBM Plex Mono"/>
                <a:ea typeface="IBM Plex Mono"/>
                <a:cs typeface="IBM Plex Mono"/>
                <a:sym typeface="IBM Plex Mono"/>
              </a:rPr>
              <a:t>pickupLocationRef</a:t>
            </a:r>
            <a:r>
              <a:rPr b="0" i="0" lang="en-GB" sz="800" u="none" cap="none" strike="noStrike">
                <a:solidFill>
                  <a:srgbClr val="000000"/>
                </a:solidFill>
                <a:latin typeface="IBM Plex Mono"/>
                <a:ea typeface="IBM Plex Mono"/>
                <a:cs typeface="IBM Plex Mono"/>
                <a:sym typeface="IBM Plex Mono"/>
              </a:rPr>
              <a:t>: </a:t>
            </a:r>
            <a:r>
              <a:rPr b="0" i="0" lang="en-GB" sz="800" u="none" cap="none" strike="noStrike">
                <a:solidFill>
                  <a:srgbClr val="2A00FF"/>
                </a:solidFill>
                <a:latin typeface="IBM Plex Mono"/>
                <a:ea typeface="IBM Plex Mono"/>
                <a:cs typeface="IBM Plex Mono"/>
                <a:sym typeface="IBM Plex Mono"/>
              </a:rPr>
              <a:t>"F_SYD"</a:t>
            </a:r>
            <a:endParaRPr b="0" i="0" sz="8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lang="en-GB" sz="800">
                <a:solidFill>
                  <a:srgbClr val="7F0055"/>
                </a:solidFill>
                <a:latin typeface="IBM Plex Mono"/>
                <a:ea typeface="IBM Plex Mono"/>
                <a:cs typeface="IBM Plex Mono"/>
                <a:sym typeface="IBM Plex Mono"/>
              </a:rPr>
              <a:t>        </a:t>
            </a:r>
            <a:r>
              <a:rPr b="0" i="0" lang="en-GB" sz="8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lang="en-GB" sz="800">
                <a:solidFill>
                  <a:srgbClr val="7F0055"/>
                </a:solidFill>
                <a:latin typeface="IBM Plex Mono"/>
                <a:ea typeface="IBM Plex Mono"/>
                <a:cs typeface="IBM Plex Mono"/>
                <a:sym typeface="IBM Plex Mono"/>
              </a:rPr>
              <a:t>    </a:t>
            </a:r>
            <a:r>
              <a:rPr b="0" i="0" lang="en-GB" sz="800" u="none" cap="none" strike="noStrike">
                <a:solidFill>
                  <a:srgbClr val="000000"/>
                </a:solidFill>
                <a:latin typeface="IBM Plex Mono"/>
                <a:ea typeface="IBM Plex Mono"/>
                <a:cs typeface="IBM Plex Mono"/>
                <a:sym typeface="IBM Plex Mono"/>
              </a:rPr>
              <a:t>}) {</a:t>
            </a:r>
            <a:endParaRPr/>
          </a:p>
          <a:p>
            <a:pPr indent="0" lvl="0" marL="0" marR="0" rtl="0" algn="l">
              <a:lnSpc>
                <a:spcPct val="100000"/>
              </a:lnSpc>
              <a:spcBef>
                <a:spcPts val="0"/>
              </a:spcBef>
              <a:spcAft>
                <a:spcPts val="0"/>
              </a:spcAft>
              <a:buNone/>
            </a:pPr>
            <a:r>
              <a:rPr lang="en-GB" sz="800">
                <a:solidFill>
                  <a:srgbClr val="7F0055"/>
                </a:solidFill>
                <a:latin typeface="IBM Plex Mono"/>
                <a:ea typeface="IBM Plex Mono"/>
                <a:cs typeface="IBM Plex Mono"/>
                <a:sym typeface="IBM Plex Mono"/>
              </a:rPr>
              <a:t>    </a:t>
            </a:r>
            <a:r>
              <a:rPr b="0" i="0" lang="en-GB" sz="800" u="none" cap="none" strike="noStrike">
                <a:solidFill>
                  <a:srgbClr val="7F0055"/>
                </a:solidFill>
                <a:latin typeface="IBM Plex Mono"/>
                <a:ea typeface="IBM Plex Mono"/>
                <a:cs typeface="IBM Plex Mono"/>
                <a:sym typeface="IBM Plex Mono"/>
              </a:rPr>
              <a:t>id</a:t>
            </a:r>
            <a:endParaRPr b="0" i="0" sz="8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lang="en-GB" sz="800">
                <a:solidFill>
                  <a:srgbClr val="7F0055"/>
                </a:solidFill>
                <a:latin typeface="IBM Plex Mono"/>
                <a:ea typeface="IBM Plex Mono"/>
                <a:cs typeface="IBM Plex Mono"/>
                <a:sym typeface="IBM Plex Mono"/>
              </a:rPr>
              <a:t>    </a:t>
            </a:r>
            <a:r>
              <a:rPr b="0" i="0" lang="en-GB" sz="800" u="none" cap="none" strike="noStrike">
                <a:solidFill>
                  <a:srgbClr val="7F0055"/>
                </a:solidFill>
                <a:latin typeface="IBM Plex Mono"/>
                <a:ea typeface="IBM Plex Mono"/>
                <a:cs typeface="IBM Plex Mono"/>
                <a:sym typeface="IBM Plex Mono"/>
              </a:rPr>
              <a:t>ref</a:t>
            </a:r>
            <a:endParaRPr b="0" i="0" sz="8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b="0" i="0" lang="en-GB" sz="800" u="none" cap="none" strike="noStrike">
                <a:solidFill>
                  <a:srgbClr val="000000"/>
                </a:solidFill>
                <a:latin typeface="IBM Plex Mono"/>
                <a:ea typeface="IBM Plex Mono"/>
                <a:cs typeface="IBM Plex Mono"/>
                <a:sym typeface="IBM Plex Mono"/>
              </a:rPr>
              <a:t>}</a:t>
            </a:r>
            <a:endParaRPr/>
          </a:p>
        </p:txBody>
      </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4" name="Shape 1314"/>
        <p:cNvGrpSpPr/>
        <p:nvPr/>
      </p:nvGrpSpPr>
      <p:grpSpPr>
        <a:xfrm>
          <a:off x="0" y="0"/>
          <a:ext cx="0" cy="0"/>
          <a:chOff x="0" y="0"/>
          <a:chExt cx="0" cy="0"/>
        </a:xfrm>
      </p:grpSpPr>
      <p:sp>
        <p:nvSpPr>
          <p:cNvPr id="1315" name="Google Shape;1315;p120"/>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800"/>
              <a:buNone/>
            </a:pPr>
            <a:r>
              <a:rPr lang="en-GB"/>
              <a:t>Order Creation Mutation</a:t>
            </a:r>
            <a:endParaRPr/>
          </a:p>
        </p:txBody>
      </p:sp>
      <p:graphicFrame>
        <p:nvGraphicFramePr>
          <p:cNvPr id="1316" name="Google Shape;1316;p120"/>
          <p:cNvGraphicFramePr/>
          <p:nvPr/>
        </p:nvGraphicFramePr>
        <p:xfrm>
          <a:off x="321457" y="1031314"/>
          <a:ext cx="3000000" cy="3000000"/>
        </p:xfrm>
        <a:graphic>
          <a:graphicData uri="http://schemas.openxmlformats.org/drawingml/2006/table">
            <a:tbl>
              <a:tblPr>
                <a:noFill/>
                <a:tableStyleId>{8BEC2D76-1EDE-411A-A150-D27F1A292A39}</a:tableStyleId>
              </a:tblPr>
              <a:tblGrid>
                <a:gridCol w="2398500"/>
                <a:gridCol w="4839625"/>
                <a:gridCol w="1262975"/>
              </a:tblGrid>
              <a:tr h="198000">
                <a:tc>
                  <a:txBody>
                    <a:bodyPr/>
                    <a:lstStyle/>
                    <a:p>
                      <a:pPr indent="0" lvl="0" marL="0" marR="0" rtl="0" algn="ctr">
                        <a:lnSpc>
                          <a:spcPct val="100000"/>
                        </a:lnSpc>
                        <a:spcBef>
                          <a:spcPts val="0"/>
                        </a:spcBef>
                        <a:spcAft>
                          <a:spcPts val="0"/>
                        </a:spcAft>
                        <a:buClr>
                          <a:srgbClr val="000000"/>
                        </a:buClr>
                        <a:buFont typeface="Arial"/>
                        <a:buNone/>
                      </a:pPr>
                      <a:r>
                        <a:rPr b="1" lang="en-GB" sz="900">
                          <a:solidFill>
                            <a:srgbClr val="172B4D"/>
                          </a:solidFill>
                        </a:rPr>
                        <a:t>Event Field</a:t>
                      </a:r>
                      <a:endParaRPr b="1" sz="900">
                        <a:solidFill>
                          <a:srgbClr val="172B4D"/>
                        </a:solidFill>
                      </a:endParaRPr>
                    </a:p>
                  </a:txBody>
                  <a:tcPr marT="0" marB="0" marR="7275" marL="7275">
                    <a:lnL cap="flat" cmpd="sng" w="9525">
                      <a:solidFill>
                        <a:srgbClr val="000000"/>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CCCCCC"/>
                      </a:solidFill>
                      <a:prstDash val="solid"/>
                      <a:round/>
                      <a:headEnd len="sm" w="sm" type="none"/>
                      <a:tailEnd len="sm" w="sm" type="none"/>
                    </a:lnB>
                    <a:solidFill>
                      <a:srgbClr val="4EC9FF"/>
                    </a:solidFill>
                  </a:tcPr>
                </a:tc>
                <a:tc>
                  <a:txBody>
                    <a:bodyPr/>
                    <a:lstStyle/>
                    <a:p>
                      <a:pPr indent="0" lvl="0" marL="0" marR="0" rtl="0" algn="ctr">
                        <a:lnSpc>
                          <a:spcPct val="100000"/>
                        </a:lnSpc>
                        <a:spcBef>
                          <a:spcPts val="0"/>
                        </a:spcBef>
                        <a:spcAft>
                          <a:spcPts val="0"/>
                        </a:spcAft>
                        <a:buNone/>
                      </a:pPr>
                      <a:r>
                        <a:rPr b="1" lang="en-GB" sz="900">
                          <a:solidFill>
                            <a:srgbClr val="172B4D"/>
                          </a:solidFill>
                        </a:rPr>
                        <a:t>D</a:t>
                      </a:r>
                      <a:r>
                        <a:rPr b="1" lang="en-GB" sz="900">
                          <a:solidFill>
                            <a:srgbClr val="172B4D"/>
                          </a:solidFill>
                        </a:rPr>
                        <a:t>escription</a:t>
                      </a:r>
                      <a:endParaRPr b="1" sz="900">
                        <a:solidFill>
                          <a:srgbClr val="172B4D"/>
                        </a:solidFill>
                      </a:endParaRPr>
                    </a:p>
                  </a:txBody>
                  <a:tcPr marT="0" marB="0" marR="7275" marL="7275">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CCCCCC"/>
                      </a:solidFill>
                      <a:prstDash val="solid"/>
                      <a:round/>
                      <a:headEnd len="sm" w="sm" type="none"/>
                      <a:tailEnd len="sm" w="sm" type="none"/>
                    </a:lnB>
                    <a:solidFill>
                      <a:srgbClr val="4EC9FF"/>
                    </a:solidFill>
                  </a:tcPr>
                </a:tc>
                <a:tc>
                  <a:txBody>
                    <a:bodyPr/>
                    <a:lstStyle/>
                    <a:p>
                      <a:pPr indent="0" lvl="0" marL="0" marR="0" rtl="0" algn="ctr">
                        <a:lnSpc>
                          <a:spcPct val="100000"/>
                        </a:lnSpc>
                        <a:spcBef>
                          <a:spcPts val="0"/>
                        </a:spcBef>
                        <a:spcAft>
                          <a:spcPts val="0"/>
                        </a:spcAft>
                        <a:buNone/>
                      </a:pPr>
                      <a:r>
                        <a:rPr b="1" lang="en-GB" sz="900">
                          <a:solidFill>
                            <a:srgbClr val="172B4D"/>
                          </a:solidFill>
                        </a:rPr>
                        <a:t>Mandatory / Optional</a:t>
                      </a:r>
                      <a:endParaRPr b="1" sz="900">
                        <a:solidFill>
                          <a:srgbClr val="172B4D"/>
                        </a:solidFill>
                      </a:endParaRPr>
                    </a:p>
                  </a:txBody>
                  <a:tcPr marT="0" marB="0" marR="7275" marL="7275">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CCCCCC"/>
                      </a:solidFill>
                      <a:prstDash val="solid"/>
                      <a:round/>
                      <a:headEnd len="sm" w="sm" type="none"/>
                      <a:tailEnd len="sm" w="sm" type="none"/>
                    </a:lnB>
                    <a:solidFill>
                      <a:srgbClr val="4EC9FF"/>
                    </a:solidFill>
                  </a:tcPr>
                </a:tc>
              </a:tr>
              <a:tr h="198000">
                <a:tc>
                  <a:txBody>
                    <a:bodyPr/>
                    <a:lstStyle/>
                    <a:p>
                      <a:pPr indent="0" lvl="0" marL="0" marR="0" rtl="0" algn="l">
                        <a:lnSpc>
                          <a:spcPct val="100000"/>
                        </a:lnSpc>
                        <a:spcBef>
                          <a:spcPts val="0"/>
                        </a:spcBef>
                        <a:spcAft>
                          <a:spcPts val="0"/>
                        </a:spcAft>
                        <a:buNone/>
                      </a:pPr>
                      <a:r>
                        <a:rPr b="1" lang="en-GB" sz="900" u="none" cap="none" strike="noStrike"/>
                        <a:t>ref</a:t>
                      </a:r>
                      <a:endParaRPr sz="900"/>
                    </a:p>
                  </a:txBody>
                  <a:tcPr marT="0" marB="0" marR="7275" marL="7275" anchor="ctr">
                    <a:lnL cap="flat" cmpd="sng" w="9525">
                      <a:solidFill>
                        <a:srgbClr val="000000"/>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GB" sz="900" u="none" cap="none" strike="noStrike"/>
                        <a:t>External reference of the object, recommended to be unique</a:t>
                      </a:r>
                      <a:endParaRPr sz="900"/>
                    </a:p>
                  </a:txBody>
                  <a:tcPr marT="0" marB="0" marR="7275" marL="72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GB" sz="900" u="none" cap="none" strike="noStrike"/>
                        <a:t>M</a:t>
                      </a:r>
                      <a:endParaRPr sz="900"/>
                    </a:p>
                  </a:txBody>
                  <a:tcPr marT="0" marB="0" marR="7275" marL="72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198000">
                <a:tc>
                  <a:txBody>
                    <a:bodyPr/>
                    <a:lstStyle/>
                    <a:p>
                      <a:pPr indent="0" lvl="0" marL="0" marR="0" rtl="0" algn="l">
                        <a:lnSpc>
                          <a:spcPct val="100000"/>
                        </a:lnSpc>
                        <a:spcBef>
                          <a:spcPts val="0"/>
                        </a:spcBef>
                        <a:spcAft>
                          <a:spcPts val="0"/>
                        </a:spcAft>
                        <a:buNone/>
                      </a:pPr>
                      <a:r>
                        <a:rPr b="1" lang="en-GB" sz="900" u="none" cap="none" strike="noStrike"/>
                        <a:t>retailer.id</a:t>
                      </a:r>
                      <a:endParaRPr sz="900"/>
                    </a:p>
                  </a:txBody>
                  <a:tcPr marT="0" marB="0" marR="7275" marL="7275" anchor="ctr">
                    <a:lnL cap="flat" cmpd="sng" w="9525">
                      <a:solidFill>
                        <a:srgbClr val="000000"/>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GB" sz="900" u="none" cap="none" strike="noStrike"/>
                        <a:t>ID of the retailer object, should be unique</a:t>
                      </a:r>
                      <a:endParaRPr sz="900"/>
                    </a:p>
                  </a:txBody>
                  <a:tcPr marT="0" marB="0" marR="7275" marL="72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GB" sz="900" u="none" cap="none" strike="noStrike"/>
                        <a:t>M</a:t>
                      </a:r>
                      <a:endParaRPr sz="900"/>
                    </a:p>
                  </a:txBody>
                  <a:tcPr marT="0" marB="0" marR="7275" marL="72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198000">
                <a:tc>
                  <a:txBody>
                    <a:bodyPr/>
                    <a:lstStyle/>
                    <a:p>
                      <a:pPr indent="0" lvl="0" marL="0" marR="0" rtl="0" algn="l">
                        <a:lnSpc>
                          <a:spcPct val="100000"/>
                        </a:lnSpc>
                        <a:spcBef>
                          <a:spcPts val="0"/>
                        </a:spcBef>
                        <a:spcAft>
                          <a:spcPts val="0"/>
                        </a:spcAft>
                        <a:buNone/>
                      </a:pPr>
                      <a:r>
                        <a:rPr b="1" lang="en-GB" sz="900" u="none" cap="none" strike="noStrike"/>
                        <a:t>type</a:t>
                      </a:r>
                      <a:endParaRPr sz="900"/>
                    </a:p>
                  </a:txBody>
                  <a:tcPr marT="0" marB="0" marR="7275" marL="7275" anchor="ctr">
                    <a:lnL cap="flat" cmpd="sng" w="9525">
                      <a:solidFill>
                        <a:srgbClr val="000000"/>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GB" sz="900" u="none" cap="none" strike="noStrike"/>
                        <a:t>Type of the Order, typically used by the Orchestration Engine to determine the workflow that should be applied. Unless stated otherwise, no values are enforced by the platform.</a:t>
                      </a:r>
                      <a:endParaRPr sz="900"/>
                    </a:p>
                  </a:txBody>
                  <a:tcPr marT="0" marB="0" marR="7275" marL="72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GB" sz="900" u="none" cap="none" strike="noStrike"/>
                        <a:t>M</a:t>
                      </a:r>
                      <a:endParaRPr sz="900"/>
                    </a:p>
                  </a:txBody>
                  <a:tcPr marT="0" marB="0" marR="7275" marL="72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198000">
                <a:tc>
                  <a:txBody>
                    <a:bodyPr/>
                    <a:lstStyle/>
                    <a:p>
                      <a:pPr indent="0" lvl="0" marL="0" marR="0" rtl="0" algn="l">
                        <a:lnSpc>
                          <a:spcPct val="100000"/>
                        </a:lnSpc>
                        <a:spcBef>
                          <a:spcPts val="0"/>
                        </a:spcBef>
                        <a:spcAft>
                          <a:spcPts val="0"/>
                        </a:spcAft>
                        <a:buNone/>
                      </a:pPr>
                      <a:r>
                        <a:rPr b="1" lang="en-GB" sz="900" u="none" cap="none" strike="noStrike"/>
                        <a:t>customer.id</a:t>
                      </a:r>
                      <a:endParaRPr b="1" sz="900" u="none" cap="none" strike="noStrike"/>
                    </a:p>
                  </a:txBody>
                  <a:tcPr marT="0" marB="0" marR="7275" marL="7275" anchor="ctr">
                    <a:lnL cap="flat" cmpd="sng" w="9525">
                      <a:solidFill>
                        <a:srgbClr val="000000"/>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GB" sz="900" u="none" cap="none" strike="noStrike"/>
                        <a:t>Fluent’s internal customer Id</a:t>
                      </a:r>
                      <a:endParaRPr sz="900"/>
                    </a:p>
                  </a:txBody>
                  <a:tcPr marT="0" marB="0" marR="7275" marL="72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GB" sz="900" u="none" cap="none" strike="noStrike"/>
                        <a:t>M</a:t>
                      </a:r>
                      <a:endParaRPr sz="900"/>
                    </a:p>
                  </a:txBody>
                  <a:tcPr marT="0" marB="0" marR="7275" marL="72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198000">
                <a:tc>
                  <a:txBody>
                    <a:bodyPr/>
                    <a:lstStyle/>
                    <a:p>
                      <a:pPr indent="0" lvl="0" marL="0" marR="0" rtl="0" algn="l">
                        <a:lnSpc>
                          <a:spcPct val="100000"/>
                        </a:lnSpc>
                        <a:spcBef>
                          <a:spcPts val="0"/>
                        </a:spcBef>
                        <a:spcAft>
                          <a:spcPts val="0"/>
                        </a:spcAft>
                        <a:buNone/>
                      </a:pPr>
                      <a:r>
                        <a:rPr b="1" lang="en-GB" sz="900" u="none" cap="none" strike="noStrike"/>
                        <a:t>items.ref</a:t>
                      </a:r>
                      <a:endParaRPr sz="900"/>
                    </a:p>
                  </a:txBody>
                  <a:tcPr marT="0" marB="0" marR="7275" marL="7275" anchor="ctr">
                    <a:lnL cap="flat" cmpd="sng" w="9525">
                      <a:solidFill>
                        <a:srgbClr val="000000"/>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GB" sz="900" u="none" cap="none" strike="noStrike"/>
                        <a:t>External reference of the object. Recommended to be unique.</a:t>
                      </a:r>
                      <a:endParaRPr sz="900"/>
                    </a:p>
                  </a:txBody>
                  <a:tcPr marT="0" marB="0" marR="7275" marL="72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GB" sz="900" u="none" cap="none" strike="noStrike"/>
                        <a:t>M</a:t>
                      </a:r>
                      <a:endParaRPr sz="900"/>
                    </a:p>
                  </a:txBody>
                  <a:tcPr marT="0" marB="0" marR="7275" marL="72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198000">
                <a:tc>
                  <a:txBody>
                    <a:bodyPr/>
                    <a:lstStyle/>
                    <a:p>
                      <a:pPr indent="0" lvl="0" marL="0" marR="0" rtl="0" algn="l">
                        <a:lnSpc>
                          <a:spcPct val="100000"/>
                        </a:lnSpc>
                        <a:spcBef>
                          <a:spcPts val="0"/>
                        </a:spcBef>
                        <a:spcAft>
                          <a:spcPts val="0"/>
                        </a:spcAft>
                        <a:buNone/>
                      </a:pPr>
                      <a:r>
                        <a:rPr b="1" lang="en-GB" sz="900" u="none" cap="none" strike="noStrike"/>
                        <a:t>items.productRef</a:t>
                      </a:r>
                      <a:endParaRPr sz="900"/>
                    </a:p>
                  </a:txBody>
                  <a:tcPr marT="0" marB="0" marR="7275" marL="7275" anchor="ctr">
                    <a:lnL cap="flat" cmpd="sng" w="9525">
                      <a:solidFill>
                        <a:srgbClr val="000000"/>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GB" sz="900" u="none" cap="none" strike="noStrike"/>
                        <a:t>product reference </a:t>
                      </a:r>
                      <a:endParaRPr sz="900"/>
                    </a:p>
                  </a:txBody>
                  <a:tcPr marT="0" marB="0" marR="7275" marL="72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GB" sz="900" u="none" cap="none" strike="noStrike"/>
                        <a:t>M</a:t>
                      </a:r>
                      <a:endParaRPr sz="900"/>
                    </a:p>
                  </a:txBody>
                  <a:tcPr marT="0" marB="0" marR="7275" marL="72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198000">
                <a:tc>
                  <a:txBody>
                    <a:bodyPr/>
                    <a:lstStyle/>
                    <a:p>
                      <a:pPr indent="0" lvl="0" marL="0" marR="0" rtl="0" algn="l">
                        <a:lnSpc>
                          <a:spcPct val="100000"/>
                        </a:lnSpc>
                        <a:spcBef>
                          <a:spcPts val="0"/>
                        </a:spcBef>
                        <a:spcAft>
                          <a:spcPts val="0"/>
                        </a:spcAft>
                        <a:buNone/>
                      </a:pPr>
                      <a:r>
                        <a:rPr b="1" lang="en-GB" sz="900" u="none" cap="none" strike="noStrike"/>
                        <a:t>items.productCatalogueRef</a:t>
                      </a:r>
                      <a:endParaRPr sz="900"/>
                    </a:p>
                  </a:txBody>
                  <a:tcPr marT="0" marB="0" marR="7275" marL="7275" anchor="ctr">
                    <a:lnL cap="flat" cmpd="sng" w="9525">
                      <a:solidFill>
                        <a:srgbClr val="000000"/>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GB" sz="900" u="none" cap="none" strike="noStrike"/>
                        <a:t>product catalogue reference</a:t>
                      </a:r>
                      <a:endParaRPr sz="900"/>
                    </a:p>
                  </a:txBody>
                  <a:tcPr marT="0" marB="0" marR="7275" marL="72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GB" sz="900" u="none" cap="none" strike="noStrike"/>
                        <a:t>M</a:t>
                      </a:r>
                      <a:endParaRPr sz="900"/>
                    </a:p>
                  </a:txBody>
                  <a:tcPr marT="0" marB="0" marR="7275" marL="72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198000">
                <a:tc>
                  <a:txBody>
                    <a:bodyPr/>
                    <a:lstStyle/>
                    <a:p>
                      <a:pPr indent="0" lvl="0" marL="0" marR="0" rtl="0" algn="l">
                        <a:lnSpc>
                          <a:spcPct val="100000"/>
                        </a:lnSpc>
                        <a:spcBef>
                          <a:spcPts val="0"/>
                        </a:spcBef>
                        <a:spcAft>
                          <a:spcPts val="0"/>
                        </a:spcAft>
                        <a:buNone/>
                      </a:pPr>
                      <a:r>
                        <a:rPr b="1" lang="en-GB" sz="900" u="none" cap="none" strike="noStrike"/>
                        <a:t>items.price</a:t>
                      </a:r>
                      <a:endParaRPr sz="900"/>
                    </a:p>
                  </a:txBody>
                  <a:tcPr marT="0" marB="0" marR="7275" marL="7275" anchor="ctr">
                    <a:lnL cap="flat" cmpd="sng" w="9525">
                      <a:solidFill>
                        <a:srgbClr val="000000"/>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GB" sz="900" u="none" cap="none" strike="noStrike"/>
                        <a:t>item unit price</a:t>
                      </a:r>
                      <a:endParaRPr sz="900"/>
                    </a:p>
                  </a:txBody>
                  <a:tcPr marT="0" marB="0" marR="7275" marL="72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GB" sz="900" u="none" cap="none" strike="noStrike"/>
                        <a:t>M</a:t>
                      </a:r>
                      <a:endParaRPr sz="900"/>
                    </a:p>
                  </a:txBody>
                  <a:tcPr marT="0" marB="0" marR="7275" marL="72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198000">
                <a:tc>
                  <a:txBody>
                    <a:bodyPr/>
                    <a:lstStyle/>
                    <a:p>
                      <a:pPr indent="0" lvl="0" marL="0" marR="0" rtl="0" algn="l">
                        <a:lnSpc>
                          <a:spcPct val="100000"/>
                        </a:lnSpc>
                        <a:spcBef>
                          <a:spcPts val="0"/>
                        </a:spcBef>
                        <a:spcAft>
                          <a:spcPts val="0"/>
                        </a:spcAft>
                        <a:buNone/>
                      </a:pPr>
                      <a:r>
                        <a:rPr b="1" lang="en-GB" sz="900" u="none" cap="none" strike="noStrike"/>
                        <a:t>items.paidPrice</a:t>
                      </a:r>
                      <a:endParaRPr sz="900"/>
                    </a:p>
                  </a:txBody>
                  <a:tcPr marT="0" marB="0" marR="7275" marL="7275" anchor="ctr">
                    <a:lnL cap="flat" cmpd="sng" w="9525">
                      <a:solidFill>
                        <a:srgbClr val="000000"/>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GB" sz="900" u="none" cap="none" strike="noStrike"/>
                        <a:t>settlement trx amount</a:t>
                      </a:r>
                      <a:endParaRPr sz="900"/>
                    </a:p>
                  </a:txBody>
                  <a:tcPr marT="0" marB="0" marR="7275" marL="72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GB" sz="900" u="none" cap="none" strike="noStrike"/>
                        <a:t>O</a:t>
                      </a:r>
                      <a:endParaRPr sz="900"/>
                    </a:p>
                  </a:txBody>
                  <a:tcPr marT="0" marB="0" marR="7275" marL="72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198000">
                <a:tc>
                  <a:txBody>
                    <a:bodyPr/>
                    <a:lstStyle/>
                    <a:p>
                      <a:pPr indent="0" lvl="0" marL="0" marR="0" rtl="0" algn="l">
                        <a:lnSpc>
                          <a:spcPct val="100000"/>
                        </a:lnSpc>
                        <a:spcBef>
                          <a:spcPts val="0"/>
                        </a:spcBef>
                        <a:spcAft>
                          <a:spcPts val="0"/>
                        </a:spcAft>
                        <a:buNone/>
                      </a:pPr>
                      <a:r>
                        <a:rPr b="1" lang="en-GB" sz="900" u="none" cap="none" strike="noStrike"/>
                        <a:t>items.totalPrice</a:t>
                      </a:r>
                      <a:endParaRPr sz="900"/>
                    </a:p>
                  </a:txBody>
                  <a:tcPr marT="0" marB="0" marR="7275" marL="7275" anchor="ctr">
                    <a:lnL cap="flat" cmpd="sng" w="9525">
                      <a:solidFill>
                        <a:srgbClr val="000000"/>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GB" sz="900" u="none" cap="none" strike="noStrike"/>
                        <a:t>Total price</a:t>
                      </a:r>
                      <a:endParaRPr sz="900"/>
                    </a:p>
                  </a:txBody>
                  <a:tcPr marT="0" marB="0" marR="7275" marL="72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GB" sz="900" u="none" cap="none" strike="noStrike"/>
                        <a:t>O</a:t>
                      </a:r>
                      <a:endParaRPr sz="900"/>
                    </a:p>
                  </a:txBody>
                  <a:tcPr marT="0" marB="0" marR="7275" marL="72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198000">
                <a:tc>
                  <a:txBody>
                    <a:bodyPr/>
                    <a:lstStyle/>
                    <a:p>
                      <a:pPr indent="0" lvl="0" marL="0" marR="0" rtl="0" algn="l">
                        <a:lnSpc>
                          <a:spcPct val="100000"/>
                        </a:lnSpc>
                        <a:spcBef>
                          <a:spcPts val="0"/>
                        </a:spcBef>
                        <a:spcAft>
                          <a:spcPts val="0"/>
                        </a:spcAft>
                        <a:buNone/>
                      </a:pPr>
                      <a:r>
                        <a:rPr b="1" lang="en-GB" sz="900" u="none" cap="none" strike="noStrike"/>
                        <a:t>items.taxPrice</a:t>
                      </a:r>
                      <a:endParaRPr sz="900"/>
                    </a:p>
                  </a:txBody>
                  <a:tcPr marT="0" marB="0" marR="7275" marL="7275" anchor="ctr">
                    <a:lnL cap="flat" cmpd="sng" w="9525">
                      <a:solidFill>
                        <a:srgbClr val="000000"/>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GB" sz="900" u="none" cap="none" strike="noStrike"/>
                        <a:t>Tax price</a:t>
                      </a:r>
                      <a:endParaRPr sz="900"/>
                    </a:p>
                  </a:txBody>
                  <a:tcPr marT="0" marB="0" marR="7275" marL="72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GB" sz="900" u="none" cap="none" strike="noStrike"/>
                        <a:t>O</a:t>
                      </a:r>
                      <a:endParaRPr sz="900"/>
                    </a:p>
                  </a:txBody>
                  <a:tcPr marT="0" marB="0" marR="7275" marL="72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198000">
                <a:tc>
                  <a:txBody>
                    <a:bodyPr/>
                    <a:lstStyle/>
                    <a:p>
                      <a:pPr indent="0" lvl="0" marL="0" marR="0" rtl="0" algn="l">
                        <a:lnSpc>
                          <a:spcPct val="100000"/>
                        </a:lnSpc>
                        <a:spcBef>
                          <a:spcPts val="0"/>
                        </a:spcBef>
                        <a:spcAft>
                          <a:spcPts val="0"/>
                        </a:spcAft>
                        <a:buNone/>
                      </a:pPr>
                      <a:r>
                        <a:rPr b="1" lang="en-GB" sz="900" u="none" cap="none" strike="noStrike"/>
                        <a:t>items.totalTaxPrice</a:t>
                      </a:r>
                      <a:endParaRPr sz="900"/>
                    </a:p>
                  </a:txBody>
                  <a:tcPr marT="0" marB="0" marR="7275" marL="7275" anchor="ctr">
                    <a:lnL cap="flat" cmpd="sng" w="9525">
                      <a:solidFill>
                        <a:srgbClr val="000000"/>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GB" sz="900" u="none" cap="none" strike="noStrike"/>
                        <a:t>Total tax price</a:t>
                      </a:r>
                      <a:endParaRPr sz="900"/>
                    </a:p>
                  </a:txBody>
                  <a:tcPr marT="0" marB="0" marR="7275" marL="72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GB" sz="900" u="none" cap="none" strike="noStrike"/>
                        <a:t>O</a:t>
                      </a:r>
                      <a:endParaRPr sz="900"/>
                    </a:p>
                  </a:txBody>
                  <a:tcPr marT="0" marB="0" marR="7275" marL="72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198000">
                <a:tc>
                  <a:txBody>
                    <a:bodyPr/>
                    <a:lstStyle/>
                    <a:p>
                      <a:pPr indent="0" lvl="0" marL="0" marR="0" rtl="0" algn="l">
                        <a:lnSpc>
                          <a:spcPct val="100000"/>
                        </a:lnSpc>
                        <a:spcBef>
                          <a:spcPts val="0"/>
                        </a:spcBef>
                        <a:spcAft>
                          <a:spcPts val="0"/>
                        </a:spcAft>
                        <a:buNone/>
                      </a:pPr>
                      <a:r>
                        <a:rPr b="1" lang="en-GB" sz="900" u="none" cap="none" strike="noStrike"/>
                        <a:t>items.quantity</a:t>
                      </a:r>
                      <a:endParaRPr sz="900"/>
                    </a:p>
                  </a:txBody>
                  <a:tcPr marT="0" marB="0" marR="7275" marL="7275" anchor="ctr">
                    <a:lnL cap="flat" cmpd="sng" w="9525">
                      <a:solidFill>
                        <a:srgbClr val="000000"/>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GB" sz="900" u="none" cap="none" strike="noStrike"/>
                        <a:t>quantity of article item</a:t>
                      </a:r>
                      <a:endParaRPr sz="900"/>
                    </a:p>
                  </a:txBody>
                  <a:tcPr marT="0" marB="0" marR="7275" marL="72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GB" sz="900" u="none" cap="none" strike="noStrike"/>
                        <a:t>M</a:t>
                      </a:r>
                      <a:endParaRPr sz="900"/>
                    </a:p>
                  </a:txBody>
                  <a:tcPr marT="0" marB="0" marR="7275" marL="72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198000">
                <a:tc>
                  <a:txBody>
                    <a:bodyPr/>
                    <a:lstStyle/>
                    <a:p>
                      <a:pPr indent="0" lvl="0" marL="0" marR="0" rtl="0" algn="l">
                        <a:lnSpc>
                          <a:spcPct val="100000"/>
                        </a:lnSpc>
                        <a:spcBef>
                          <a:spcPts val="0"/>
                        </a:spcBef>
                        <a:spcAft>
                          <a:spcPts val="0"/>
                        </a:spcAft>
                        <a:buNone/>
                      </a:pPr>
                      <a:r>
                        <a:rPr b="1" lang="en-GB" sz="900" u="none" cap="none" strike="noStrike"/>
                        <a:t>items.currency</a:t>
                      </a:r>
                      <a:endParaRPr sz="900"/>
                    </a:p>
                  </a:txBody>
                  <a:tcPr marT="0" marB="0" marR="7275" marL="7275" anchor="ctr">
                    <a:lnL cap="flat" cmpd="sng" w="9525">
                      <a:solidFill>
                        <a:srgbClr val="000000"/>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GB" sz="900" u="none" cap="none" strike="noStrike"/>
                        <a:t>The type of currency, 3 letter ISO currency code</a:t>
                      </a:r>
                      <a:endParaRPr sz="900"/>
                    </a:p>
                  </a:txBody>
                  <a:tcPr marT="0" marB="0" marR="7275" marL="72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GB" sz="900" u="none" cap="none" strike="noStrike"/>
                        <a:t>O</a:t>
                      </a:r>
                      <a:endParaRPr sz="900"/>
                    </a:p>
                  </a:txBody>
                  <a:tcPr marT="0" marB="0" marR="7275" marL="72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198000">
                <a:tc>
                  <a:txBody>
                    <a:bodyPr/>
                    <a:lstStyle/>
                    <a:p>
                      <a:pPr indent="0" lvl="0" marL="0" marR="0" rtl="0" algn="l">
                        <a:lnSpc>
                          <a:spcPct val="100000"/>
                        </a:lnSpc>
                        <a:spcBef>
                          <a:spcPts val="0"/>
                        </a:spcBef>
                        <a:spcAft>
                          <a:spcPts val="0"/>
                        </a:spcAft>
                        <a:buNone/>
                      </a:pPr>
                      <a:r>
                        <a:rPr b="1" lang="en-GB" sz="900" u="none" cap="none" strike="noStrike"/>
                        <a:t>fulfilmentChoice.deliveryType</a:t>
                      </a:r>
                      <a:endParaRPr sz="900"/>
                    </a:p>
                  </a:txBody>
                  <a:tcPr marT="0" marB="0" marR="7275" marL="7275" anchor="ctr">
                    <a:lnL cap="flat" cmpd="sng" w="9525">
                      <a:solidFill>
                        <a:srgbClr val="000000"/>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GB" sz="900" u="none" cap="none" strike="noStrike"/>
                        <a:t>The type of delivey determined by retailers' shipping options.</a:t>
                      </a:r>
                      <a:endParaRPr sz="900"/>
                    </a:p>
                  </a:txBody>
                  <a:tcPr marT="0" marB="0" marR="7275" marL="72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GB" sz="900" u="none" cap="none" strike="noStrike"/>
                        <a:t>O</a:t>
                      </a:r>
                      <a:endParaRPr sz="900"/>
                    </a:p>
                  </a:txBody>
                  <a:tcPr marT="0" marB="0" marR="7275" marL="72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198000">
                <a:tc>
                  <a:txBody>
                    <a:bodyPr/>
                    <a:lstStyle/>
                    <a:p>
                      <a:pPr indent="0" lvl="0" marL="0" marR="0" rtl="0" algn="l">
                        <a:lnSpc>
                          <a:spcPct val="100000"/>
                        </a:lnSpc>
                        <a:spcBef>
                          <a:spcPts val="0"/>
                        </a:spcBef>
                        <a:spcAft>
                          <a:spcPts val="0"/>
                        </a:spcAft>
                        <a:buNone/>
                      </a:pPr>
                      <a:r>
                        <a:rPr b="1" lang="en-GB" sz="900" u="none" cap="none" strike="noStrike"/>
                        <a:t>fulfilmentChoice.fulfilmentPrice</a:t>
                      </a:r>
                      <a:endParaRPr sz="900"/>
                    </a:p>
                  </a:txBody>
                  <a:tcPr marT="0" marB="0" marR="7275" marL="7275" anchor="ctr">
                    <a:lnL cap="flat" cmpd="sng" w="9525">
                      <a:solidFill>
                        <a:srgbClr val="000000"/>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GB" sz="900" u="none" cap="none" strike="noStrike"/>
                        <a:t>FulfilmentPrice refers to shipping fees if order type is Home Delivery HD and C&amp;C fees for Click &amp; Collect orders</a:t>
                      </a:r>
                      <a:endParaRPr sz="900"/>
                    </a:p>
                  </a:txBody>
                  <a:tcPr marT="0" marB="0" marR="7275" marL="72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GB" sz="900" u="none" cap="none" strike="noStrike"/>
                        <a:t>O</a:t>
                      </a:r>
                      <a:endParaRPr sz="900"/>
                    </a:p>
                  </a:txBody>
                  <a:tcPr marT="0" marB="0" marR="7275" marL="72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198000">
                <a:tc>
                  <a:txBody>
                    <a:bodyPr/>
                    <a:lstStyle/>
                    <a:p>
                      <a:pPr indent="0" lvl="0" marL="0" marR="0" rtl="0" algn="l">
                        <a:lnSpc>
                          <a:spcPct val="100000"/>
                        </a:lnSpc>
                        <a:spcBef>
                          <a:spcPts val="0"/>
                        </a:spcBef>
                        <a:spcAft>
                          <a:spcPts val="0"/>
                        </a:spcAft>
                        <a:buNone/>
                      </a:pPr>
                      <a:r>
                        <a:rPr b="1" lang="en-GB" sz="900" u="none" cap="none" strike="noStrike"/>
                        <a:t>fulfilmentChoice.fulfilmentTaxPrice</a:t>
                      </a:r>
                      <a:endParaRPr sz="900"/>
                    </a:p>
                  </a:txBody>
                  <a:tcPr marT="0" marB="0" marR="7275" marL="7275" anchor="ctr">
                    <a:lnL cap="flat" cmpd="sng" w="9525">
                      <a:solidFill>
                        <a:srgbClr val="000000"/>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GB" sz="900" u="none" cap="none" strike="noStrike"/>
                        <a:t>This refers to the tax cost associated with the fulfilment price</a:t>
                      </a:r>
                      <a:endParaRPr sz="900"/>
                    </a:p>
                  </a:txBody>
                  <a:tcPr marT="0" marB="0" marR="7275" marL="72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GB" sz="900" u="none" cap="none" strike="noStrike"/>
                        <a:t>O</a:t>
                      </a:r>
                      <a:endParaRPr sz="900"/>
                    </a:p>
                  </a:txBody>
                  <a:tcPr marT="0" marB="0" marR="7275" marL="72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198000">
                <a:tc>
                  <a:txBody>
                    <a:bodyPr/>
                    <a:lstStyle/>
                    <a:p>
                      <a:pPr indent="0" lvl="0" marL="0" marR="0" rtl="0" algn="l">
                        <a:lnSpc>
                          <a:spcPct val="100000"/>
                        </a:lnSpc>
                        <a:spcBef>
                          <a:spcPts val="0"/>
                        </a:spcBef>
                        <a:spcAft>
                          <a:spcPts val="0"/>
                        </a:spcAft>
                        <a:buNone/>
                      </a:pPr>
                      <a:r>
                        <a:rPr b="1" lang="en-GB" sz="900" u="none" cap="none" strike="noStrike"/>
                        <a:t>fulfilmentChoice.fulfilmentType</a:t>
                      </a:r>
                      <a:endParaRPr sz="900"/>
                    </a:p>
                  </a:txBody>
                  <a:tcPr marT="0" marB="0" marR="7275" marL="7275" anchor="ctr">
                    <a:lnL cap="flat" cmpd="sng" w="9525">
                      <a:solidFill>
                        <a:srgbClr val="000000"/>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GB" sz="900" u="none" cap="none" strike="noStrike"/>
                        <a:t>Indicates the type of fulfilment. </a:t>
                      </a:r>
                      <a:endParaRPr sz="900"/>
                    </a:p>
                  </a:txBody>
                  <a:tcPr marT="0" marB="0" marR="7275" marL="72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GB" sz="900" u="none" cap="none" strike="noStrike"/>
                        <a:t>M</a:t>
                      </a:r>
                      <a:endParaRPr sz="900"/>
                    </a:p>
                  </a:txBody>
                  <a:tcPr marT="0" marB="0" marR="7275" marL="72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132000">
                <a:tc>
                  <a:txBody>
                    <a:bodyPr/>
                    <a:lstStyle/>
                    <a:p>
                      <a:pPr indent="0" lvl="0" marL="0" marR="0" rtl="0" algn="l">
                        <a:lnSpc>
                          <a:spcPct val="100000"/>
                        </a:lnSpc>
                        <a:spcBef>
                          <a:spcPts val="0"/>
                        </a:spcBef>
                        <a:spcAft>
                          <a:spcPts val="0"/>
                        </a:spcAft>
                        <a:buNone/>
                      </a:pPr>
                      <a:r>
                        <a:rPr b="1" lang="en-GB" sz="900" u="none" cap="none" strike="noStrike"/>
                        <a:t>fulfilmentChoice.pickupLocationRef</a:t>
                      </a:r>
                      <a:endParaRPr b="1" sz="900" u="none" cap="none" strike="noStrike"/>
                    </a:p>
                  </a:txBody>
                  <a:tcPr marT="0" marB="0" marR="7275" marL="7275" anchor="ctr">
                    <a:lnL cap="flat" cmpd="sng" w="9525">
                      <a:solidFill>
                        <a:srgbClr val="000000"/>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GB" sz="900" u="none" cap="none" strike="noStrike"/>
                        <a:t>Pickup location. This is required for click &amp; collect orders</a:t>
                      </a:r>
                      <a:endParaRPr sz="900"/>
                    </a:p>
                  </a:txBody>
                  <a:tcPr marT="0" marB="0" marR="7275" marL="72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lang="en-GB" sz="900" u="none" cap="none" strike="noStrike"/>
                        <a:t>M</a:t>
                      </a:r>
                      <a:endParaRPr sz="900"/>
                    </a:p>
                  </a:txBody>
                  <a:tcPr marT="0" marB="0" marR="7275" marL="72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bl>
          </a:graphicData>
        </a:graphic>
      </p:graphicFrame>
      <p:sp>
        <p:nvSpPr>
          <p:cNvPr id="1317" name="Google Shape;1317;p120"/>
          <p:cNvSpPr txBox="1"/>
          <p:nvPr/>
        </p:nvSpPr>
        <p:spPr>
          <a:xfrm>
            <a:off x="321450" y="567525"/>
            <a:ext cx="8501100" cy="523200"/>
          </a:xfrm>
          <a:prstGeom prst="rect">
            <a:avLst/>
          </a:prstGeom>
          <a:noFill/>
          <a:ln>
            <a:noFill/>
          </a:ln>
        </p:spPr>
        <p:txBody>
          <a:bodyPr anchorCtr="0" anchor="t" bIns="91425" lIns="91425" spcFirstLastPara="1" rIns="91425" wrap="square" tIns="91425">
            <a:spAutoFit/>
          </a:bodyPr>
          <a:lstStyle/>
          <a:p>
            <a:pPr indent="0" lvl="0" marL="0" rtl="0" algn="l">
              <a:spcBef>
                <a:spcPts val="600"/>
              </a:spcBef>
              <a:spcAft>
                <a:spcPts val="0"/>
              </a:spcAft>
              <a:buNone/>
            </a:pPr>
            <a:r>
              <a:rPr lang="en-GB" sz="1100" u="sng">
                <a:solidFill>
                  <a:schemeClr val="hlink"/>
                </a:solidFill>
                <a:latin typeface="Calibri"/>
                <a:ea typeface="Calibri"/>
                <a:cs typeface="Calibri"/>
                <a:sym typeface="Calibri"/>
                <a:hlinkClick r:id="rId3"/>
              </a:rPr>
              <a:t>https://lingo.fluentcommerce.com/apis/graphql/schema/</a:t>
            </a:r>
            <a:br>
              <a:rPr lang="en-GB" sz="1100" u="sng">
                <a:solidFill>
                  <a:schemeClr val="hlink"/>
                </a:solidFill>
                <a:latin typeface="Calibri"/>
                <a:ea typeface="Calibri"/>
                <a:cs typeface="Calibri"/>
                <a:sym typeface="Calibri"/>
              </a:rPr>
            </a:br>
            <a:r>
              <a:rPr lang="en-GB" sz="1100">
                <a:solidFill>
                  <a:schemeClr val="dk1"/>
                </a:solidFill>
                <a:latin typeface="Calibri"/>
                <a:ea typeface="Calibri"/>
                <a:cs typeface="Calibri"/>
                <a:sym typeface="Calibri"/>
              </a:rPr>
              <a:t>mutation: </a:t>
            </a:r>
            <a:r>
              <a:rPr i="1" lang="en-GB" sz="1100">
                <a:solidFill>
                  <a:schemeClr val="dk1"/>
                </a:solidFill>
                <a:latin typeface="Calibri"/>
                <a:ea typeface="Calibri"/>
                <a:cs typeface="Calibri"/>
                <a:sym typeface="Calibri"/>
              </a:rPr>
              <a:t>createOrder</a:t>
            </a:r>
            <a:endParaRPr i="1"/>
          </a:p>
        </p:txBody>
      </p:sp>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1" name="Shape 1321"/>
        <p:cNvGrpSpPr/>
        <p:nvPr/>
      </p:nvGrpSpPr>
      <p:grpSpPr>
        <a:xfrm>
          <a:off x="0" y="0"/>
          <a:ext cx="0" cy="0"/>
          <a:chOff x="0" y="0"/>
          <a:chExt cx="0" cy="0"/>
        </a:xfrm>
      </p:grpSpPr>
      <p:sp>
        <p:nvSpPr>
          <p:cNvPr id="1322" name="Google Shape;1322;p121"/>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800"/>
              <a:buNone/>
            </a:pPr>
            <a:r>
              <a:rPr lang="en-GB"/>
              <a:t>Order Entities</a:t>
            </a:r>
            <a:endParaRPr/>
          </a:p>
        </p:txBody>
      </p:sp>
      <p:pic>
        <p:nvPicPr>
          <p:cNvPr id="1323" name="Google Shape;1323;p121"/>
          <p:cNvPicPr preferRelativeResize="0"/>
          <p:nvPr/>
        </p:nvPicPr>
        <p:blipFill rotWithShape="1">
          <a:blip r:embed="rId3">
            <a:alphaModFix/>
          </a:blip>
          <a:srcRect b="0" l="0" r="0" t="0"/>
          <a:stretch/>
        </p:blipFill>
        <p:spPr>
          <a:xfrm>
            <a:off x="5526313" y="628610"/>
            <a:ext cx="1491334" cy="2644428"/>
          </a:xfrm>
          <a:prstGeom prst="rect">
            <a:avLst/>
          </a:prstGeom>
          <a:noFill/>
          <a:ln>
            <a:noFill/>
          </a:ln>
        </p:spPr>
      </p:pic>
      <p:pic>
        <p:nvPicPr>
          <p:cNvPr id="1324" name="Google Shape;1324;p121"/>
          <p:cNvPicPr preferRelativeResize="0"/>
          <p:nvPr/>
        </p:nvPicPr>
        <p:blipFill rotWithShape="1">
          <a:blip r:embed="rId4">
            <a:alphaModFix/>
          </a:blip>
          <a:srcRect b="0" l="0" r="0" t="0"/>
          <a:stretch/>
        </p:blipFill>
        <p:spPr>
          <a:xfrm>
            <a:off x="3145187" y="284988"/>
            <a:ext cx="903265" cy="2644428"/>
          </a:xfrm>
          <a:prstGeom prst="rect">
            <a:avLst/>
          </a:prstGeom>
          <a:noFill/>
          <a:ln>
            <a:noFill/>
          </a:ln>
        </p:spPr>
      </p:pic>
      <p:pic>
        <p:nvPicPr>
          <p:cNvPr id="1325" name="Google Shape;1325;p121"/>
          <p:cNvPicPr preferRelativeResize="0"/>
          <p:nvPr/>
        </p:nvPicPr>
        <p:blipFill rotWithShape="1">
          <a:blip r:embed="rId5">
            <a:alphaModFix/>
          </a:blip>
          <a:srcRect b="0" l="0" r="0" t="0"/>
          <a:stretch/>
        </p:blipFill>
        <p:spPr>
          <a:xfrm>
            <a:off x="8064744" y="2094614"/>
            <a:ext cx="841338" cy="2571749"/>
          </a:xfrm>
          <a:prstGeom prst="rect">
            <a:avLst/>
          </a:prstGeom>
          <a:noFill/>
          <a:ln>
            <a:noFill/>
          </a:ln>
        </p:spPr>
      </p:pic>
      <p:pic>
        <p:nvPicPr>
          <p:cNvPr id="1326" name="Google Shape;1326;p121"/>
          <p:cNvPicPr preferRelativeResize="0"/>
          <p:nvPr/>
        </p:nvPicPr>
        <p:blipFill rotWithShape="1">
          <a:blip r:embed="rId6">
            <a:alphaModFix/>
          </a:blip>
          <a:srcRect b="0" l="0" r="0" t="0"/>
          <a:stretch/>
        </p:blipFill>
        <p:spPr>
          <a:xfrm>
            <a:off x="3145187" y="3037332"/>
            <a:ext cx="903265" cy="1977518"/>
          </a:xfrm>
          <a:prstGeom prst="rect">
            <a:avLst/>
          </a:prstGeom>
          <a:noFill/>
          <a:ln>
            <a:noFill/>
          </a:ln>
        </p:spPr>
      </p:pic>
      <p:pic>
        <p:nvPicPr>
          <p:cNvPr id="1327" name="Google Shape;1327;p121"/>
          <p:cNvPicPr preferRelativeResize="0"/>
          <p:nvPr/>
        </p:nvPicPr>
        <p:blipFill rotWithShape="1">
          <a:blip r:embed="rId7">
            <a:alphaModFix/>
          </a:blip>
          <a:srcRect b="0" l="0" r="0" t="0"/>
          <a:stretch/>
        </p:blipFill>
        <p:spPr>
          <a:xfrm>
            <a:off x="719585" y="792075"/>
            <a:ext cx="919976" cy="1977517"/>
          </a:xfrm>
          <a:prstGeom prst="rect">
            <a:avLst/>
          </a:prstGeom>
          <a:noFill/>
          <a:ln>
            <a:noFill/>
          </a:ln>
        </p:spPr>
      </p:pic>
      <p:cxnSp>
        <p:nvCxnSpPr>
          <p:cNvPr id="1328" name="Google Shape;1328;p121"/>
          <p:cNvCxnSpPr/>
          <p:nvPr/>
        </p:nvCxnSpPr>
        <p:spPr>
          <a:xfrm flipH="1" rot="10800000">
            <a:off x="7017647" y="2328593"/>
            <a:ext cx="1072500" cy="441000"/>
          </a:xfrm>
          <a:prstGeom prst="curvedConnector3">
            <a:avLst>
              <a:gd fmla="val 50002" name="adj1"/>
            </a:avLst>
          </a:prstGeom>
          <a:noFill/>
          <a:ln cap="flat" cmpd="sng" w="9525">
            <a:solidFill>
              <a:srgbClr val="0094D7"/>
            </a:solidFill>
            <a:prstDash val="solid"/>
            <a:round/>
            <a:headEnd len="sm" w="sm" type="none"/>
            <a:tailEnd len="med" w="med" type="triangle"/>
          </a:ln>
        </p:spPr>
      </p:cxnSp>
      <p:cxnSp>
        <p:nvCxnSpPr>
          <p:cNvPr id="1329" name="Google Shape;1329;p121"/>
          <p:cNvCxnSpPr/>
          <p:nvPr/>
        </p:nvCxnSpPr>
        <p:spPr>
          <a:xfrm flipH="1" rot="5400000">
            <a:off x="3740114" y="785550"/>
            <a:ext cx="2094600" cy="1477800"/>
          </a:xfrm>
          <a:prstGeom prst="curvedConnector3">
            <a:avLst>
              <a:gd fmla="val 99240" name="adj1"/>
            </a:avLst>
          </a:prstGeom>
          <a:noFill/>
          <a:ln cap="flat" cmpd="sng" w="9525">
            <a:solidFill>
              <a:srgbClr val="0094D7"/>
            </a:solidFill>
            <a:prstDash val="solid"/>
            <a:round/>
            <a:headEnd len="sm" w="sm" type="none"/>
            <a:tailEnd len="med" w="med" type="triangle"/>
          </a:ln>
        </p:spPr>
      </p:cxnSp>
      <p:cxnSp>
        <p:nvCxnSpPr>
          <p:cNvPr id="1330" name="Google Shape;1330;p121"/>
          <p:cNvCxnSpPr/>
          <p:nvPr/>
        </p:nvCxnSpPr>
        <p:spPr>
          <a:xfrm flipH="1">
            <a:off x="4048487" y="3037332"/>
            <a:ext cx="1491300" cy="318900"/>
          </a:xfrm>
          <a:prstGeom prst="curvedConnector3">
            <a:avLst>
              <a:gd fmla="val 50001" name="adj1"/>
            </a:avLst>
          </a:prstGeom>
          <a:noFill/>
          <a:ln cap="flat" cmpd="sng" w="9525">
            <a:solidFill>
              <a:srgbClr val="0094D7"/>
            </a:solidFill>
            <a:prstDash val="solid"/>
            <a:round/>
            <a:headEnd len="sm" w="sm" type="none"/>
            <a:tailEnd len="med" w="med" type="triangle"/>
          </a:ln>
        </p:spPr>
      </p:cxnSp>
      <p:cxnSp>
        <p:nvCxnSpPr>
          <p:cNvPr id="1331" name="Google Shape;1331;p121"/>
          <p:cNvCxnSpPr/>
          <p:nvPr/>
        </p:nvCxnSpPr>
        <p:spPr>
          <a:xfrm flipH="1" rot="10800000">
            <a:off x="1639561" y="477101"/>
            <a:ext cx="1505700" cy="1130100"/>
          </a:xfrm>
          <a:prstGeom prst="curvedConnector3">
            <a:avLst>
              <a:gd fmla="val 49998" name="adj1"/>
            </a:avLst>
          </a:prstGeom>
          <a:noFill/>
          <a:ln cap="flat" cmpd="sng" w="9525">
            <a:solidFill>
              <a:srgbClr val="0094D7"/>
            </a:solidFill>
            <a:prstDash val="solid"/>
            <a:round/>
            <a:headEnd len="sm" w="sm" type="none"/>
            <a:tailEnd len="med" w="med" type="triangle"/>
          </a:ln>
        </p:spPr>
      </p:cxn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5" name="Shape 1335"/>
        <p:cNvGrpSpPr/>
        <p:nvPr/>
      </p:nvGrpSpPr>
      <p:grpSpPr>
        <a:xfrm>
          <a:off x="0" y="0"/>
          <a:ext cx="0" cy="0"/>
          <a:chOff x="0" y="0"/>
          <a:chExt cx="0" cy="0"/>
        </a:xfrm>
      </p:grpSpPr>
      <p:sp>
        <p:nvSpPr>
          <p:cNvPr id="1336" name="Google Shape;1336;p122"/>
          <p:cNvSpPr txBox="1"/>
          <p:nvPr>
            <p:ph idx="1" type="body"/>
          </p:nvPr>
        </p:nvSpPr>
        <p:spPr>
          <a:xfrm>
            <a:off x="354083" y="2724225"/>
            <a:ext cx="6289500" cy="1501500"/>
          </a:xfrm>
          <a:prstGeom prst="rect">
            <a:avLst/>
          </a:prstGeom>
          <a:noFill/>
          <a:ln>
            <a:noFill/>
          </a:ln>
        </p:spPr>
        <p:txBody>
          <a:bodyPr anchorCtr="0" anchor="t" bIns="45700" lIns="91425" spcFirstLastPara="1" rIns="90000" wrap="square" tIns="45700">
            <a:normAutofit/>
          </a:bodyPr>
          <a:lstStyle/>
          <a:p>
            <a:pPr indent="0" lvl="0" marL="0" rtl="0" algn="l">
              <a:lnSpc>
                <a:spcPct val="100000"/>
              </a:lnSpc>
              <a:spcBef>
                <a:spcPts val="0"/>
              </a:spcBef>
              <a:spcAft>
                <a:spcPts val="0"/>
              </a:spcAft>
              <a:buSzPts val="3000"/>
              <a:buNone/>
            </a:pPr>
            <a:r>
              <a:rPr lang="en-GB"/>
              <a:t>Best Practices</a:t>
            </a:r>
            <a:endParaRPr/>
          </a:p>
        </p:txBody>
      </p:sp>
      <p:sp>
        <p:nvSpPr>
          <p:cNvPr id="1337" name="Google Shape;1337;p122"/>
          <p:cNvSpPr txBox="1"/>
          <p:nvPr>
            <p:ph idx="2" type="body"/>
          </p:nvPr>
        </p:nvSpPr>
        <p:spPr>
          <a:xfrm>
            <a:off x="353701" y="2335481"/>
            <a:ext cx="2687700" cy="216000"/>
          </a:xfrm>
          <a:prstGeom prst="rect">
            <a:avLst/>
          </a:prstGeom>
          <a:noFill/>
          <a:ln>
            <a:noFill/>
          </a:ln>
        </p:spPr>
        <p:txBody>
          <a:bodyPr anchorCtr="0" anchor="ctr" bIns="45700" lIns="91425" spcFirstLastPara="1" rIns="90000" wrap="square" tIns="45700">
            <a:noAutofit/>
          </a:bodyPr>
          <a:lstStyle/>
          <a:p>
            <a:pPr indent="0" lvl="0" marL="0" rtl="0" algn="l">
              <a:lnSpc>
                <a:spcPct val="100000"/>
              </a:lnSpc>
              <a:spcBef>
                <a:spcPts val="0"/>
              </a:spcBef>
              <a:spcAft>
                <a:spcPts val="0"/>
              </a:spcAft>
              <a:buSzPts val="1350"/>
              <a:buNone/>
            </a:pPr>
            <a:r>
              <a:rPr lang="en-GB"/>
              <a:t>SUBJECT 2</a:t>
            </a:r>
            <a:endParaRPr/>
          </a:p>
        </p:txBody>
      </p: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1" name="Shape 1341"/>
        <p:cNvGrpSpPr/>
        <p:nvPr/>
      </p:nvGrpSpPr>
      <p:grpSpPr>
        <a:xfrm>
          <a:off x="0" y="0"/>
          <a:ext cx="0" cy="0"/>
          <a:chOff x="0" y="0"/>
          <a:chExt cx="0" cy="0"/>
        </a:xfrm>
      </p:grpSpPr>
      <p:sp>
        <p:nvSpPr>
          <p:cNvPr id="1342" name="Google Shape;1342;p123"/>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800"/>
              <a:buNone/>
            </a:pPr>
            <a:r>
              <a:rPr lang="en-GB"/>
              <a:t>Integration</a:t>
            </a:r>
            <a:r>
              <a:rPr lang="en-GB"/>
              <a:t> – Best Practices</a:t>
            </a:r>
            <a:endParaRPr/>
          </a:p>
        </p:txBody>
      </p:sp>
      <p:pic>
        <p:nvPicPr>
          <p:cNvPr descr="When adopting best practices isn&amp;#39;t your best practice" id="1343" name="Google Shape;1343;p123"/>
          <p:cNvPicPr preferRelativeResize="0"/>
          <p:nvPr/>
        </p:nvPicPr>
        <p:blipFill rotWithShape="1">
          <a:blip r:embed="rId3">
            <a:alphaModFix/>
          </a:blip>
          <a:srcRect b="0" l="0" r="0" t="0"/>
          <a:stretch/>
        </p:blipFill>
        <p:spPr>
          <a:xfrm>
            <a:off x="5590094" y="1489931"/>
            <a:ext cx="3343059" cy="2226517"/>
          </a:xfrm>
          <a:prstGeom prst="rect">
            <a:avLst/>
          </a:prstGeom>
          <a:noFill/>
          <a:ln>
            <a:noFill/>
          </a:ln>
        </p:spPr>
      </p:pic>
      <p:sp>
        <p:nvSpPr>
          <p:cNvPr id="1344" name="Google Shape;1344;p123"/>
          <p:cNvSpPr txBox="1"/>
          <p:nvPr/>
        </p:nvSpPr>
        <p:spPr>
          <a:xfrm>
            <a:off x="210844" y="857441"/>
            <a:ext cx="5458500" cy="3093900"/>
          </a:xfrm>
          <a:prstGeom prst="rect">
            <a:avLst/>
          </a:prstGeom>
          <a:noFill/>
          <a:ln>
            <a:noFill/>
          </a:ln>
        </p:spPr>
        <p:txBody>
          <a:bodyPr anchorCtr="0" anchor="t" bIns="45700" lIns="91425" spcFirstLastPara="1" rIns="91425" wrap="square" tIns="45700">
            <a:spAutoFit/>
          </a:bodyPr>
          <a:lstStyle/>
          <a:p>
            <a:pPr indent="-317500" lvl="0" marL="457200" rtl="0" algn="l">
              <a:lnSpc>
                <a:spcPct val="150000"/>
              </a:lnSpc>
              <a:spcBef>
                <a:spcPts val="0"/>
              </a:spcBef>
              <a:spcAft>
                <a:spcPts val="0"/>
              </a:spcAft>
              <a:buClr>
                <a:srgbClr val="00B050"/>
              </a:buClr>
              <a:buSzPts val="1400"/>
              <a:buAutoNum type="arabicPeriod"/>
            </a:pPr>
            <a:r>
              <a:rPr lang="en-GB" sz="1500">
                <a:solidFill>
                  <a:srgbClr val="414448"/>
                </a:solidFill>
                <a:latin typeface="Lato"/>
                <a:ea typeface="Lato"/>
                <a:cs typeface="Lato"/>
                <a:sym typeface="Lato"/>
              </a:rPr>
              <a:t>Use Middleware for ETL</a:t>
            </a:r>
            <a:endParaRPr sz="1500">
              <a:solidFill>
                <a:srgbClr val="414448"/>
              </a:solidFill>
              <a:latin typeface="Lato"/>
              <a:ea typeface="Lato"/>
              <a:cs typeface="Lato"/>
              <a:sym typeface="Lato"/>
            </a:endParaRPr>
          </a:p>
          <a:p>
            <a:pPr indent="-317500" lvl="0" marL="457200" rtl="0" algn="l">
              <a:lnSpc>
                <a:spcPct val="150000"/>
              </a:lnSpc>
              <a:spcBef>
                <a:spcPts val="0"/>
              </a:spcBef>
              <a:spcAft>
                <a:spcPts val="0"/>
              </a:spcAft>
              <a:buClr>
                <a:srgbClr val="00B050"/>
              </a:buClr>
              <a:buSzPts val="1400"/>
              <a:buAutoNum type="arabicPeriod"/>
            </a:pPr>
            <a:r>
              <a:rPr lang="en-GB" sz="1500">
                <a:solidFill>
                  <a:srgbClr val="414448"/>
                </a:solidFill>
                <a:latin typeface="Lato"/>
                <a:ea typeface="Lato"/>
                <a:cs typeface="Lato"/>
                <a:sym typeface="Lato"/>
              </a:rPr>
              <a:t>Integrate Asynchronously</a:t>
            </a:r>
            <a:endParaRPr sz="1500">
              <a:solidFill>
                <a:srgbClr val="414448"/>
              </a:solidFill>
              <a:latin typeface="Lato"/>
              <a:ea typeface="Lato"/>
              <a:cs typeface="Lato"/>
              <a:sym typeface="Lato"/>
            </a:endParaRPr>
          </a:p>
          <a:p>
            <a:pPr indent="-317500" lvl="0" marL="457200" rtl="0" algn="l">
              <a:lnSpc>
                <a:spcPct val="150000"/>
              </a:lnSpc>
              <a:spcBef>
                <a:spcPts val="0"/>
              </a:spcBef>
              <a:spcAft>
                <a:spcPts val="0"/>
              </a:spcAft>
              <a:buClr>
                <a:srgbClr val="00B050"/>
              </a:buClr>
              <a:buSzPts val="1400"/>
              <a:buAutoNum type="arabicPeriod"/>
            </a:pPr>
            <a:r>
              <a:rPr lang="en-GB" sz="1500">
                <a:solidFill>
                  <a:srgbClr val="414448"/>
                </a:solidFill>
                <a:latin typeface="Lato"/>
                <a:ea typeface="Lato"/>
                <a:cs typeface="Lato"/>
                <a:sym typeface="Lato"/>
              </a:rPr>
              <a:t>Create RootEntities using GraphQL, then let Orchestration create / update child entities</a:t>
            </a:r>
            <a:endParaRPr sz="1500">
              <a:solidFill>
                <a:srgbClr val="414448"/>
              </a:solidFill>
              <a:latin typeface="Lato"/>
              <a:ea typeface="Lato"/>
              <a:cs typeface="Lato"/>
              <a:sym typeface="Lato"/>
            </a:endParaRPr>
          </a:p>
          <a:p>
            <a:pPr indent="-317500" lvl="0" marL="457200" rtl="0" algn="l">
              <a:lnSpc>
                <a:spcPct val="150000"/>
              </a:lnSpc>
              <a:spcBef>
                <a:spcPts val="0"/>
              </a:spcBef>
              <a:spcAft>
                <a:spcPts val="0"/>
              </a:spcAft>
              <a:buClr>
                <a:srgbClr val="00B050"/>
              </a:buClr>
              <a:buSzPts val="1400"/>
              <a:buAutoNum type="arabicPeriod"/>
            </a:pPr>
            <a:r>
              <a:rPr lang="en-GB" sz="1500">
                <a:solidFill>
                  <a:srgbClr val="414448"/>
                </a:solidFill>
                <a:latin typeface="Lato"/>
                <a:ea typeface="Lato"/>
                <a:cs typeface="Lato"/>
                <a:sym typeface="Lato"/>
              </a:rPr>
              <a:t>Use “lightweight” webhooks</a:t>
            </a:r>
            <a:endParaRPr sz="1500">
              <a:solidFill>
                <a:srgbClr val="414448"/>
              </a:solidFill>
              <a:latin typeface="Lato"/>
              <a:ea typeface="Lato"/>
              <a:cs typeface="Lato"/>
              <a:sym typeface="Lato"/>
            </a:endParaRPr>
          </a:p>
          <a:p>
            <a:pPr indent="-317500" lvl="0" marL="457200" rtl="0" algn="l">
              <a:lnSpc>
                <a:spcPct val="150000"/>
              </a:lnSpc>
              <a:spcBef>
                <a:spcPts val="0"/>
              </a:spcBef>
              <a:spcAft>
                <a:spcPts val="0"/>
              </a:spcAft>
              <a:buClr>
                <a:srgbClr val="00B050"/>
              </a:buClr>
              <a:buSzPts val="1400"/>
              <a:buAutoNum type="arabicPeriod"/>
            </a:pPr>
            <a:r>
              <a:rPr lang="en-GB" sz="1500">
                <a:solidFill>
                  <a:srgbClr val="414448"/>
                </a:solidFill>
                <a:latin typeface="Lato"/>
                <a:ea typeface="Lato"/>
                <a:cs typeface="Lato"/>
                <a:sym typeface="Lato"/>
              </a:rPr>
              <a:t>Use “async” event api endpoint</a:t>
            </a:r>
            <a:endParaRPr sz="1500">
              <a:solidFill>
                <a:srgbClr val="414448"/>
              </a:solidFill>
              <a:latin typeface="Lato"/>
              <a:ea typeface="Lato"/>
              <a:cs typeface="Lato"/>
              <a:sym typeface="Lato"/>
            </a:endParaRPr>
          </a:p>
          <a:p>
            <a:pPr indent="-317500" lvl="0" marL="457200" rtl="0" algn="l">
              <a:lnSpc>
                <a:spcPct val="150000"/>
              </a:lnSpc>
              <a:spcBef>
                <a:spcPts val="0"/>
              </a:spcBef>
              <a:spcAft>
                <a:spcPts val="0"/>
              </a:spcAft>
              <a:buClr>
                <a:srgbClr val="00B050"/>
              </a:buClr>
              <a:buSzPts val="1400"/>
              <a:buAutoNum type="arabicPeriod"/>
            </a:pPr>
            <a:r>
              <a:rPr lang="en-GB" sz="1500">
                <a:solidFill>
                  <a:srgbClr val="414448"/>
                </a:solidFill>
                <a:latin typeface="Lato"/>
                <a:ea typeface="Lato"/>
                <a:cs typeface="Lato"/>
                <a:sym typeface="Lato"/>
              </a:rPr>
              <a:t>Flatten custom event payload</a:t>
            </a:r>
            <a:endParaRPr sz="1500">
              <a:solidFill>
                <a:srgbClr val="414448"/>
              </a:solidFill>
              <a:latin typeface="Lato"/>
              <a:ea typeface="Lato"/>
              <a:cs typeface="Lato"/>
              <a:sym typeface="Lato"/>
            </a:endParaRPr>
          </a:p>
          <a:p>
            <a:pPr indent="-317500" lvl="0" marL="457200" rtl="0" algn="l">
              <a:lnSpc>
                <a:spcPct val="150000"/>
              </a:lnSpc>
              <a:spcBef>
                <a:spcPts val="0"/>
              </a:spcBef>
              <a:spcAft>
                <a:spcPts val="0"/>
              </a:spcAft>
              <a:buClr>
                <a:srgbClr val="00B050"/>
              </a:buClr>
              <a:buSzPts val="1400"/>
              <a:buAutoNum type="arabicPeriod"/>
            </a:pPr>
            <a:r>
              <a:rPr lang="en-GB" sz="1500">
                <a:solidFill>
                  <a:srgbClr val="414448"/>
                </a:solidFill>
                <a:latin typeface="Lato"/>
                <a:ea typeface="Lato"/>
                <a:cs typeface="Lato"/>
                <a:sym typeface="Lato"/>
              </a:rPr>
              <a:t>Avoid polling and chatiness</a:t>
            </a:r>
            <a:endParaRPr sz="1500">
              <a:solidFill>
                <a:srgbClr val="414448"/>
              </a:solidFill>
              <a:latin typeface="Lato"/>
              <a:ea typeface="Lato"/>
              <a:cs typeface="Lato"/>
              <a:sym typeface="Lato"/>
            </a:endParaRPr>
          </a:p>
          <a:p>
            <a:pPr indent="-317500" lvl="0" marL="457200" rtl="0" algn="l">
              <a:lnSpc>
                <a:spcPct val="150000"/>
              </a:lnSpc>
              <a:spcBef>
                <a:spcPts val="0"/>
              </a:spcBef>
              <a:spcAft>
                <a:spcPts val="0"/>
              </a:spcAft>
              <a:buClr>
                <a:srgbClr val="00B050"/>
              </a:buClr>
              <a:buSzPts val="1400"/>
              <a:buAutoNum type="arabicPeriod"/>
            </a:pPr>
            <a:r>
              <a:rPr lang="en-GB" sz="1500">
                <a:solidFill>
                  <a:srgbClr val="414448"/>
                </a:solidFill>
                <a:latin typeface="Lato"/>
                <a:ea typeface="Lato"/>
                <a:cs typeface="Lato"/>
                <a:sym typeface="Lato"/>
              </a:rPr>
              <a:t>Don’t store Fluent Ids in other systems</a:t>
            </a:r>
            <a:endParaRPr sz="1500">
              <a:solidFill>
                <a:srgbClr val="414448"/>
              </a:solidFill>
              <a:latin typeface="Lato"/>
              <a:ea typeface="Lato"/>
              <a:cs typeface="Lato"/>
              <a:sym typeface="Lato"/>
            </a:endParaRPr>
          </a:p>
        </p:txBody>
      </p:sp>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8" name="Shape 1348"/>
        <p:cNvGrpSpPr/>
        <p:nvPr/>
      </p:nvGrpSpPr>
      <p:grpSpPr>
        <a:xfrm>
          <a:off x="0" y="0"/>
          <a:ext cx="0" cy="0"/>
          <a:chOff x="0" y="0"/>
          <a:chExt cx="0" cy="0"/>
        </a:xfrm>
      </p:grpSpPr>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5"/>
        </a:solidFill>
      </p:bgPr>
    </p:bg>
    <p:spTree>
      <p:nvGrpSpPr>
        <p:cNvPr id="1352" name="Shape 1352"/>
        <p:cNvGrpSpPr/>
        <p:nvPr/>
      </p:nvGrpSpPr>
      <p:grpSpPr>
        <a:xfrm>
          <a:off x="0" y="0"/>
          <a:ext cx="0" cy="0"/>
          <a:chOff x="0" y="0"/>
          <a:chExt cx="0" cy="0"/>
        </a:xfrm>
      </p:grpSpPr>
      <p:sp>
        <p:nvSpPr>
          <p:cNvPr id="1353" name="Google Shape;1353;p125"/>
          <p:cNvSpPr txBox="1"/>
          <p:nvPr>
            <p:ph idx="1" type="body"/>
          </p:nvPr>
        </p:nvSpPr>
        <p:spPr>
          <a:xfrm>
            <a:off x="354158" y="994519"/>
            <a:ext cx="8435700" cy="3263400"/>
          </a:xfrm>
          <a:prstGeom prst="rect">
            <a:avLst/>
          </a:prstGeom>
          <a:noFill/>
          <a:ln>
            <a:noFill/>
          </a:ln>
        </p:spPr>
        <p:txBody>
          <a:bodyPr anchorCtr="0" anchor="t" bIns="45700" lIns="91425" spcFirstLastPara="1" rIns="90000" wrap="square" tIns="45700">
            <a:noAutofit/>
          </a:bodyPr>
          <a:lstStyle/>
          <a:p>
            <a:pPr indent="0" lvl="0" marL="0" rtl="0" algn="l">
              <a:lnSpc>
                <a:spcPct val="115000"/>
              </a:lnSpc>
              <a:spcBef>
                <a:spcPts val="0"/>
              </a:spcBef>
              <a:spcAft>
                <a:spcPts val="0"/>
              </a:spcAft>
              <a:buClr>
                <a:schemeClr val="dk1"/>
              </a:buClr>
              <a:buSzPts val="1100"/>
              <a:buFont typeface="Arial"/>
              <a:buNone/>
            </a:pPr>
            <a:r>
              <a:rPr i="1" lang="en-GB" sz="1200">
                <a:solidFill>
                  <a:schemeClr val="lt1"/>
                </a:solidFill>
              </a:rPr>
              <a:t>These slides contain information which is the property of Fluent Retail Pty Ltd (</a:t>
            </a:r>
            <a:r>
              <a:rPr b="1" i="1" lang="en-GB" sz="1200">
                <a:solidFill>
                  <a:schemeClr val="lt1"/>
                </a:solidFill>
              </a:rPr>
              <a:t>Fluent</a:t>
            </a:r>
            <a:r>
              <a:rPr i="1" lang="en-GB" sz="1200">
                <a:solidFill>
                  <a:schemeClr val="lt1"/>
                </a:solidFill>
              </a:rPr>
              <a:t>) and which may be confidential and/or subject to copyright.</a:t>
            </a:r>
            <a:endParaRPr i="1" sz="1200">
              <a:solidFill>
                <a:schemeClr val="lt1"/>
              </a:solidFill>
            </a:endParaRPr>
          </a:p>
          <a:p>
            <a:pPr indent="0" lvl="0" marL="0" rtl="0" algn="l">
              <a:lnSpc>
                <a:spcPct val="115000"/>
              </a:lnSpc>
              <a:spcBef>
                <a:spcPts val="0"/>
              </a:spcBef>
              <a:spcAft>
                <a:spcPts val="0"/>
              </a:spcAft>
              <a:buClr>
                <a:schemeClr val="dk1"/>
              </a:buClr>
              <a:buSzPts val="1100"/>
              <a:buFont typeface="Arial"/>
              <a:buNone/>
            </a:pPr>
            <a:r>
              <a:rPr i="1" lang="en-GB" sz="1200">
                <a:solidFill>
                  <a:schemeClr val="lt1"/>
                </a:solidFill>
              </a:rPr>
              <a:t> </a:t>
            </a:r>
            <a:endParaRPr i="1" sz="1200">
              <a:solidFill>
                <a:schemeClr val="lt1"/>
              </a:solidFill>
            </a:endParaRPr>
          </a:p>
          <a:p>
            <a:pPr indent="0" lvl="0" marL="0" rtl="0" algn="l">
              <a:lnSpc>
                <a:spcPct val="115000"/>
              </a:lnSpc>
              <a:spcBef>
                <a:spcPts val="0"/>
              </a:spcBef>
              <a:spcAft>
                <a:spcPts val="0"/>
              </a:spcAft>
              <a:buClr>
                <a:schemeClr val="dk1"/>
              </a:buClr>
              <a:buSzPts val="1100"/>
              <a:buFont typeface="Arial"/>
              <a:buNone/>
            </a:pPr>
            <a:r>
              <a:rPr i="1" lang="en-GB" sz="1200">
                <a:solidFill>
                  <a:schemeClr val="lt1"/>
                </a:solidFill>
              </a:rPr>
              <a:t>The material contained in this presentation is of a general nature only. It is not, and not intended to be, advice on any specific professional or commercial matter. The effectiveness or accuracy of any professional or commercial advice depends on the particular circumstances of each case. Neither Fluent nor any individual author accepts any responsibility for any acts or omissions resulting from reliance upon the content of this presentation. Before acting on the basis of any material contained in this presentation, we recommend that you consult your adviser and/or contact Fluent.</a:t>
            </a:r>
            <a:endParaRPr i="1" sz="1200">
              <a:solidFill>
                <a:schemeClr val="lt1"/>
              </a:solidFill>
            </a:endParaRPr>
          </a:p>
          <a:p>
            <a:pPr indent="0" lvl="0" marL="0" rtl="0" algn="l">
              <a:lnSpc>
                <a:spcPct val="115000"/>
              </a:lnSpc>
              <a:spcBef>
                <a:spcPts val="0"/>
              </a:spcBef>
              <a:spcAft>
                <a:spcPts val="0"/>
              </a:spcAft>
              <a:buClr>
                <a:schemeClr val="dk1"/>
              </a:buClr>
              <a:buSzPts val="1100"/>
              <a:buFont typeface="Arial"/>
              <a:buNone/>
            </a:pPr>
            <a:r>
              <a:rPr i="1" lang="en-GB" sz="1200">
                <a:solidFill>
                  <a:schemeClr val="lt1"/>
                </a:solidFill>
              </a:rPr>
              <a:t> </a:t>
            </a:r>
            <a:endParaRPr i="1" sz="1200">
              <a:solidFill>
                <a:schemeClr val="lt1"/>
              </a:solidFill>
            </a:endParaRPr>
          </a:p>
          <a:p>
            <a:pPr indent="0" lvl="0" marL="0" rtl="0" algn="l">
              <a:lnSpc>
                <a:spcPct val="115000"/>
              </a:lnSpc>
              <a:spcBef>
                <a:spcPts val="0"/>
              </a:spcBef>
              <a:spcAft>
                <a:spcPts val="0"/>
              </a:spcAft>
              <a:buClr>
                <a:schemeClr val="dk1"/>
              </a:buClr>
              <a:buSzPts val="1100"/>
              <a:buFont typeface="Arial"/>
              <a:buNone/>
            </a:pPr>
            <a:r>
              <a:rPr i="1" lang="en-GB" sz="1200">
                <a:solidFill>
                  <a:schemeClr val="lt1"/>
                </a:solidFill>
              </a:rPr>
              <a:t>This presentation aims to provide information on the Fluent Order Management system and may not be a complete summary. The information contained in this presentation is accurate as at the date noted in the presentation and may change from time to time without any notice to you.</a:t>
            </a:r>
            <a:endParaRPr i="1" sz="1200">
              <a:solidFill>
                <a:schemeClr val="lt1"/>
              </a:solidFill>
            </a:endParaRPr>
          </a:p>
          <a:p>
            <a:pPr indent="0" lvl="0" marL="0" rtl="0" algn="l">
              <a:lnSpc>
                <a:spcPct val="115000"/>
              </a:lnSpc>
              <a:spcBef>
                <a:spcPts val="0"/>
              </a:spcBef>
              <a:spcAft>
                <a:spcPts val="0"/>
              </a:spcAft>
              <a:buClr>
                <a:schemeClr val="dk1"/>
              </a:buClr>
              <a:buSzPts val="1100"/>
              <a:buFont typeface="Arial"/>
              <a:buNone/>
            </a:pPr>
            <a:r>
              <a:rPr i="1" lang="en-GB" sz="1200">
                <a:solidFill>
                  <a:schemeClr val="lt1"/>
                </a:solidFill>
              </a:rPr>
              <a:t> </a:t>
            </a:r>
            <a:endParaRPr i="1" sz="1200">
              <a:solidFill>
                <a:schemeClr val="lt1"/>
              </a:solidFill>
            </a:endParaRPr>
          </a:p>
          <a:p>
            <a:pPr indent="0" lvl="0" marL="0" rtl="0" algn="l">
              <a:lnSpc>
                <a:spcPct val="115000"/>
              </a:lnSpc>
              <a:spcBef>
                <a:spcPts val="0"/>
              </a:spcBef>
              <a:spcAft>
                <a:spcPts val="0"/>
              </a:spcAft>
              <a:buClr>
                <a:schemeClr val="dk1"/>
              </a:buClr>
              <a:buSzPts val="800"/>
              <a:buFont typeface="Arial"/>
              <a:buNone/>
            </a:pPr>
            <a:r>
              <a:rPr i="1" lang="en-GB" sz="1200">
                <a:solidFill>
                  <a:schemeClr val="lt1"/>
                </a:solidFill>
              </a:rPr>
              <a:t>Nothing in this presentation is intended to be construed as a contract or as an offer to enter into a contract.</a:t>
            </a:r>
            <a:endParaRPr i="1" sz="1200">
              <a:solidFill>
                <a:schemeClr val="lt1"/>
              </a:solidFill>
            </a:endParaRPr>
          </a:p>
          <a:p>
            <a:pPr indent="0" lvl="0" marL="0" rtl="0" algn="l">
              <a:spcBef>
                <a:spcPts val="0"/>
              </a:spcBef>
              <a:spcAft>
                <a:spcPts val="0"/>
              </a:spcAft>
              <a:buClr>
                <a:schemeClr val="accent6"/>
              </a:buClr>
              <a:buSzPts val="1400"/>
              <a:buFont typeface="Arial"/>
              <a:buNone/>
            </a:pPr>
            <a:r>
              <a:t/>
            </a:r>
            <a:endParaRPr/>
          </a:p>
        </p:txBody>
      </p:sp>
      <p:sp>
        <p:nvSpPr>
          <p:cNvPr id="1354" name="Google Shape;1354;p125"/>
          <p:cNvSpPr txBox="1"/>
          <p:nvPr>
            <p:ph type="title"/>
          </p:nvPr>
        </p:nvSpPr>
        <p:spPr>
          <a:xfrm>
            <a:off x="354080" y="288753"/>
            <a:ext cx="7736100" cy="3435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800"/>
              <a:buFont typeface="Arial"/>
              <a:buNone/>
            </a:pPr>
            <a:r>
              <a:rPr lang="en-GB" sz="1400">
                <a:solidFill>
                  <a:schemeClr val="dk2"/>
                </a:solidFill>
              </a:rPr>
              <a:t>Legal Disclaimer</a:t>
            </a:r>
            <a:endParaRPr>
              <a:solidFill>
                <a:schemeClr val="dk2"/>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0" name="Shape 550"/>
        <p:cNvGrpSpPr/>
        <p:nvPr/>
      </p:nvGrpSpPr>
      <p:grpSpPr>
        <a:xfrm>
          <a:off x="0" y="0"/>
          <a:ext cx="0" cy="0"/>
          <a:chOff x="0" y="0"/>
          <a:chExt cx="0" cy="0"/>
        </a:xfrm>
      </p:grpSpPr>
      <p:sp>
        <p:nvSpPr>
          <p:cNvPr id="551" name="Google Shape;551;p73"/>
          <p:cNvSpPr txBox="1"/>
          <p:nvPr/>
        </p:nvSpPr>
        <p:spPr>
          <a:xfrm>
            <a:off x="1756492" y="822671"/>
            <a:ext cx="1477800" cy="346200"/>
          </a:xfrm>
          <a:prstGeom prst="rect">
            <a:avLst/>
          </a:prstGeom>
          <a:noFill/>
          <a:ln>
            <a:noFill/>
          </a:ln>
        </p:spPr>
        <p:txBody>
          <a:bodyPr anchorCtr="0" anchor="t" bIns="34275" lIns="68575" spcFirstLastPara="1" rIns="68575" wrap="square" tIns="34275">
            <a:noAutofit/>
          </a:bodyPr>
          <a:lstStyle/>
          <a:p>
            <a:pPr indent="-125016" lvl="0" marL="132160" marR="0" rtl="0" algn="l">
              <a:lnSpc>
                <a:spcPct val="100000"/>
              </a:lnSpc>
              <a:spcBef>
                <a:spcPts val="0"/>
              </a:spcBef>
              <a:spcAft>
                <a:spcPts val="0"/>
              </a:spcAft>
              <a:buClr>
                <a:srgbClr val="0096D7"/>
              </a:buClr>
              <a:buSzPts val="900"/>
              <a:buFont typeface="Arial"/>
              <a:buChar char="•"/>
            </a:pPr>
            <a:r>
              <a:rPr b="0" i="0" lang="en-GB" sz="900" u="none" cap="none" strike="noStrike">
                <a:solidFill>
                  <a:srgbClr val="0096D7"/>
                </a:solidFill>
                <a:latin typeface="Arial"/>
                <a:ea typeface="Arial"/>
                <a:cs typeface="Arial"/>
                <a:sym typeface="Arial"/>
              </a:rPr>
              <a:t>Orders</a:t>
            </a:r>
            <a:endParaRPr b="0" i="0" sz="1400" u="none" cap="none" strike="noStrike">
              <a:solidFill>
                <a:srgbClr val="000000"/>
              </a:solidFill>
              <a:latin typeface="Arial"/>
              <a:ea typeface="Arial"/>
              <a:cs typeface="Arial"/>
              <a:sym typeface="Arial"/>
            </a:endParaRPr>
          </a:p>
          <a:p>
            <a:pPr indent="-125016" lvl="0" marL="132160" marR="0" rtl="0" algn="l">
              <a:lnSpc>
                <a:spcPct val="100000"/>
              </a:lnSpc>
              <a:spcBef>
                <a:spcPts val="0"/>
              </a:spcBef>
              <a:spcAft>
                <a:spcPts val="0"/>
              </a:spcAft>
              <a:buClr>
                <a:srgbClr val="0096D7"/>
              </a:buClr>
              <a:buSzPts val="900"/>
              <a:buFont typeface="Arial"/>
              <a:buChar char="•"/>
            </a:pPr>
            <a:r>
              <a:rPr b="0" i="0" lang="en-GB" sz="900" u="none" cap="none" strike="noStrike">
                <a:solidFill>
                  <a:srgbClr val="0096D7"/>
                </a:solidFill>
                <a:latin typeface="Arial"/>
                <a:ea typeface="Arial"/>
                <a:cs typeface="Arial"/>
                <a:sym typeface="Arial"/>
              </a:rPr>
              <a:t>Order Status Updates</a:t>
            </a:r>
            <a:endParaRPr b="0" i="0" sz="900" u="none" cap="none" strike="noStrike">
              <a:solidFill>
                <a:srgbClr val="0096D7"/>
              </a:solidFill>
              <a:latin typeface="Arial"/>
              <a:ea typeface="Arial"/>
              <a:cs typeface="Arial"/>
              <a:sym typeface="Arial"/>
            </a:endParaRPr>
          </a:p>
        </p:txBody>
      </p:sp>
      <p:sp>
        <p:nvSpPr>
          <p:cNvPr id="552" name="Google Shape;552;p73"/>
          <p:cNvSpPr txBox="1"/>
          <p:nvPr/>
        </p:nvSpPr>
        <p:spPr>
          <a:xfrm>
            <a:off x="1756492" y="1365400"/>
            <a:ext cx="1815900" cy="484800"/>
          </a:xfrm>
          <a:prstGeom prst="rect">
            <a:avLst/>
          </a:prstGeom>
          <a:noFill/>
          <a:ln>
            <a:noFill/>
          </a:ln>
        </p:spPr>
        <p:txBody>
          <a:bodyPr anchorCtr="0" anchor="t" bIns="34275" lIns="68575" spcFirstLastPara="1" rIns="68575" wrap="square" tIns="34275">
            <a:noAutofit/>
          </a:bodyPr>
          <a:lstStyle/>
          <a:p>
            <a:pPr indent="-166687" lvl="0" marL="176212" marR="0" rtl="0" algn="l">
              <a:lnSpc>
                <a:spcPct val="100000"/>
              </a:lnSpc>
              <a:spcBef>
                <a:spcPts val="0"/>
              </a:spcBef>
              <a:spcAft>
                <a:spcPts val="0"/>
              </a:spcAft>
              <a:buClr>
                <a:schemeClr val="dk2"/>
              </a:buClr>
              <a:buSzPts val="900"/>
              <a:buFont typeface="Arial"/>
              <a:buChar char="•"/>
            </a:pPr>
            <a:r>
              <a:rPr b="0" i="0" lang="en-GB" sz="900" u="none" cap="none" strike="noStrike">
                <a:solidFill>
                  <a:schemeClr val="dk2"/>
                </a:solidFill>
                <a:latin typeface="Arial"/>
                <a:ea typeface="Arial"/>
                <a:cs typeface="Arial"/>
                <a:sym typeface="Arial"/>
              </a:rPr>
              <a:t>Available to Sell</a:t>
            </a:r>
            <a:endParaRPr b="0" i="0" sz="900" u="none" cap="none" strike="noStrike">
              <a:solidFill>
                <a:schemeClr val="dk2"/>
              </a:solidFill>
              <a:latin typeface="Arial"/>
              <a:ea typeface="Arial"/>
              <a:cs typeface="Arial"/>
              <a:sym typeface="Arial"/>
            </a:endParaRPr>
          </a:p>
          <a:p>
            <a:pPr indent="-166687" lvl="0" marL="176212" marR="0" rtl="0" algn="l">
              <a:lnSpc>
                <a:spcPct val="100000"/>
              </a:lnSpc>
              <a:spcBef>
                <a:spcPts val="0"/>
              </a:spcBef>
              <a:spcAft>
                <a:spcPts val="0"/>
              </a:spcAft>
              <a:buClr>
                <a:schemeClr val="dk2"/>
              </a:buClr>
              <a:buSzPts val="900"/>
              <a:buFont typeface="Arial"/>
              <a:buChar char="•"/>
            </a:pPr>
            <a:r>
              <a:rPr b="0" i="0" lang="en-GB" sz="900" u="none" cap="none" strike="noStrike">
                <a:solidFill>
                  <a:schemeClr val="dk2"/>
                </a:solidFill>
                <a:latin typeface="Arial"/>
                <a:ea typeface="Arial"/>
                <a:cs typeface="Arial"/>
                <a:sym typeface="Arial"/>
              </a:rPr>
              <a:t>Fulfillment Options</a:t>
            </a:r>
            <a:endParaRPr b="0" i="0" sz="900" u="none" cap="none" strike="noStrike">
              <a:solidFill>
                <a:schemeClr val="dk2"/>
              </a:solidFill>
              <a:latin typeface="Arial"/>
              <a:ea typeface="Arial"/>
              <a:cs typeface="Arial"/>
              <a:sym typeface="Arial"/>
            </a:endParaRPr>
          </a:p>
          <a:p>
            <a:pPr indent="-166687" lvl="0" marL="176212" marR="0" rtl="0" algn="l">
              <a:lnSpc>
                <a:spcPct val="100000"/>
              </a:lnSpc>
              <a:spcBef>
                <a:spcPts val="0"/>
              </a:spcBef>
              <a:spcAft>
                <a:spcPts val="0"/>
              </a:spcAft>
              <a:buClr>
                <a:schemeClr val="dk2"/>
              </a:buClr>
              <a:buSzPts val="900"/>
              <a:buFont typeface="Arial"/>
              <a:buChar char="•"/>
            </a:pPr>
            <a:r>
              <a:rPr b="0" i="0" lang="en-GB" sz="900" u="none" cap="none" strike="noStrike">
                <a:solidFill>
                  <a:schemeClr val="dk2"/>
                </a:solidFill>
                <a:latin typeface="Arial"/>
                <a:ea typeface="Arial"/>
                <a:cs typeface="Arial"/>
                <a:sym typeface="Arial"/>
              </a:rPr>
              <a:t>Order Status Updates</a:t>
            </a:r>
            <a:endParaRPr b="0" i="0" sz="900" u="none" cap="none" strike="noStrike">
              <a:solidFill>
                <a:schemeClr val="dk2"/>
              </a:solidFill>
              <a:latin typeface="Arial"/>
              <a:ea typeface="Arial"/>
              <a:cs typeface="Arial"/>
              <a:sym typeface="Arial"/>
            </a:endParaRPr>
          </a:p>
        </p:txBody>
      </p:sp>
      <p:sp>
        <p:nvSpPr>
          <p:cNvPr id="553" name="Google Shape;553;p73"/>
          <p:cNvSpPr txBox="1"/>
          <p:nvPr/>
        </p:nvSpPr>
        <p:spPr>
          <a:xfrm>
            <a:off x="1786762" y="2327200"/>
            <a:ext cx="1477800" cy="484800"/>
          </a:xfrm>
          <a:prstGeom prst="rect">
            <a:avLst/>
          </a:prstGeom>
          <a:noFill/>
          <a:ln>
            <a:noFill/>
          </a:ln>
        </p:spPr>
        <p:txBody>
          <a:bodyPr anchorCtr="0" anchor="t" bIns="34275" lIns="68575" spcFirstLastPara="1" rIns="68575" wrap="square" tIns="34275">
            <a:noAutofit/>
          </a:bodyPr>
          <a:lstStyle/>
          <a:p>
            <a:pPr indent="-166687" lvl="0" marL="176212" marR="0" rtl="0" algn="l">
              <a:lnSpc>
                <a:spcPct val="100000"/>
              </a:lnSpc>
              <a:spcBef>
                <a:spcPts val="0"/>
              </a:spcBef>
              <a:spcAft>
                <a:spcPts val="0"/>
              </a:spcAft>
              <a:buClr>
                <a:srgbClr val="0096D7"/>
              </a:buClr>
              <a:buSzPts val="900"/>
              <a:buFont typeface="Arial"/>
              <a:buChar char="•"/>
            </a:pPr>
            <a:r>
              <a:rPr b="0" i="0" lang="en-GB" sz="900" u="none" cap="none" strike="noStrike">
                <a:solidFill>
                  <a:srgbClr val="0096D7"/>
                </a:solidFill>
                <a:latin typeface="Arial"/>
                <a:ea typeface="Arial"/>
                <a:cs typeface="Arial"/>
                <a:sym typeface="Arial"/>
              </a:rPr>
              <a:t>Category</a:t>
            </a:r>
            <a:endParaRPr b="0" i="0" sz="900" u="none" cap="none" strike="noStrike">
              <a:solidFill>
                <a:srgbClr val="0096D7"/>
              </a:solidFill>
              <a:latin typeface="Arial"/>
              <a:ea typeface="Arial"/>
              <a:cs typeface="Arial"/>
              <a:sym typeface="Arial"/>
            </a:endParaRPr>
          </a:p>
          <a:p>
            <a:pPr indent="-166687" lvl="0" marL="176212" marR="0" rtl="0" algn="l">
              <a:lnSpc>
                <a:spcPct val="100000"/>
              </a:lnSpc>
              <a:spcBef>
                <a:spcPts val="0"/>
              </a:spcBef>
              <a:spcAft>
                <a:spcPts val="0"/>
              </a:spcAft>
              <a:buClr>
                <a:srgbClr val="0096D7"/>
              </a:buClr>
              <a:buSzPts val="900"/>
              <a:buFont typeface="Arial"/>
              <a:buChar char="•"/>
            </a:pPr>
            <a:r>
              <a:rPr b="0" i="0" lang="en-GB" sz="900" u="none" cap="none" strike="noStrike">
                <a:solidFill>
                  <a:srgbClr val="0096D7"/>
                </a:solidFill>
                <a:latin typeface="Arial"/>
                <a:ea typeface="Arial"/>
                <a:cs typeface="Arial"/>
                <a:sym typeface="Arial"/>
              </a:rPr>
              <a:t>Product</a:t>
            </a:r>
            <a:endParaRPr b="0" i="0" sz="900" u="none" cap="none" strike="noStrike">
              <a:solidFill>
                <a:srgbClr val="0096D7"/>
              </a:solidFill>
              <a:latin typeface="Arial"/>
              <a:ea typeface="Arial"/>
              <a:cs typeface="Arial"/>
              <a:sym typeface="Arial"/>
            </a:endParaRPr>
          </a:p>
          <a:p>
            <a:pPr indent="-166687" lvl="0" marL="176212" marR="0" rtl="0" algn="l">
              <a:lnSpc>
                <a:spcPct val="100000"/>
              </a:lnSpc>
              <a:spcBef>
                <a:spcPts val="0"/>
              </a:spcBef>
              <a:spcAft>
                <a:spcPts val="0"/>
              </a:spcAft>
              <a:buClr>
                <a:srgbClr val="0096D7"/>
              </a:buClr>
              <a:buSzPts val="900"/>
              <a:buFont typeface="Arial"/>
              <a:buChar char="•"/>
            </a:pPr>
            <a:r>
              <a:rPr b="0" i="0" lang="en-GB" sz="900" u="none" cap="none" strike="noStrike">
                <a:solidFill>
                  <a:srgbClr val="0096D7"/>
                </a:solidFill>
                <a:latin typeface="Arial"/>
                <a:ea typeface="Arial"/>
                <a:cs typeface="Arial"/>
                <a:sym typeface="Arial"/>
              </a:rPr>
              <a:t>SKU create</a:t>
            </a:r>
            <a:endParaRPr b="0" i="0" sz="900" u="none" cap="none" strike="noStrike">
              <a:solidFill>
                <a:srgbClr val="0096D7"/>
              </a:solidFill>
              <a:latin typeface="Arial"/>
              <a:ea typeface="Arial"/>
              <a:cs typeface="Arial"/>
              <a:sym typeface="Arial"/>
            </a:endParaRPr>
          </a:p>
        </p:txBody>
      </p:sp>
      <p:sp>
        <p:nvSpPr>
          <p:cNvPr id="554" name="Google Shape;554;p73"/>
          <p:cNvSpPr txBox="1"/>
          <p:nvPr/>
        </p:nvSpPr>
        <p:spPr>
          <a:xfrm>
            <a:off x="1782649" y="3160825"/>
            <a:ext cx="1804800" cy="346200"/>
          </a:xfrm>
          <a:prstGeom prst="rect">
            <a:avLst/>
          </a:prstGeom>
          <a:noFill/>
          <a:ln>
            <a:noFill/>
          </a:ln>
        </p:spPr>
        <p:txBody>
          <a:bodyPr anchorCtr="0" anchor="t" bIns="34275" lIns="68575" spcFirstLastPara="1" rIns="68575" wrap="square" tIns="34275">
            <a:noAutofit/>
          </a:bodyPr>
          <a:lstStyle/>
          <a:p>
            <a:pPr indent="-166687" lvl="0" marL="176212" marR="0" rtl="0" algn="l">
              <a:lnSpc>
                <a:spcPct val="100000"/>
              </a:lnSpc>
              <a:spcBef>
                <a:spcPts val="0"/>
              </a:spcBef>
              <a:spcAft>
                <a:spcPts val="0"/>
              </a:spcAft>
              <a:buClr>
                <a:srgbClr val="0096D7"/>
              </a:buClr>
              <a:buSzPts val="900"/>
              <a:buFont typeface="Arial"/>
              <a:buChar char="•"/>
            </a:pPr>
            <a:r>
              <a:rPr b="0" i="0" lang="en-GB" sz="900" u="none" cap="none" strike="noStrike">
                <a:solidFill>
                  <a:srgbClr val="0096D7"/>
                </a:solidFill>
                <a:latin typeface="Arial"/>
                <a:ea typeface="Arial"/>
                <a:cs typeface="Arial"/>
                <a:sym typeface="Arial"/>
              </a:rPr>
              <a:t>Inventory updates</a:t>
            </a:r>
            <a:endParaRPr b="0" i="0" sz="900" u="none" cap="none" strike="noStrike">
              <a:solidFill>
                <a:srgbClr val="0096D7"/>
              </a:solidFill>
              <a:latin typeface="Arial"/>
              <a:ea typeface="Arial"/>
              <a:cs typeface="Arial"/>
              <a:sym typeface="Arial"/>
            </a:endParaRPr>
          </a:p>
          <a:p>
            <a:pPr indent="-166687" lvl="0" marL="176212" marR="0" rtl="0" algn="l">
              <a:lnSpc>
                <a:spcPct val="100000"/>
              </a:lnSpc>
              <a:spcBef>
                <a:spcPts val="0"/>
              </a:spcBef>
              <a:spcAft>
                <a:spcPts val="0"/>
              </a:spcAft>
              <a:buClr>
                <a:srgbClr val="0096D7"/>
              </a:buClr>
              <a:buSzPts val="900"/>
              <a:buFont typeface="Arial"/>
              <a:buChar char="•"/>
            </a:pPr>
            <a:r>
              <a:rPr b="0" i="0" lang="en-GB" sz="900" u="none" cap="none" strike="noStrike">
                <a:solidFill>
                  <a:srgbClr val="0096D7"/>
                </a:solidFill>
                <a:latin typeface="Arial"/>
                <a:ea typeface="Arial"/>
                <a:cs typeface="Arial"/>
                <a:sym typeface="Arial"/>
              </a:rPr>
              <a:t>Fulfillment locations/nodes</a:t>
            </a:r>
            <a:endParaRPr b="0" i="0" sz="900" u="none" cap="none" strike="noStrike">
              <a:solidFill>
                <a:srgbClr val="0096D7"/>
              </a:solidFill>
              <a:latin typeface="Arial"/>
              <a:ea typeface="Arial"/>
              <a:cs typeface="Arial"/>
              <a:sym typeface="Arial"/>
            </a:endParaRPr>
          </a:p>
        </p:txBody>
      </p:sp>
      <p:sp>
        <p:nvSpPr>
          <p:cNvPr id="555" name="Google Shape;555;p73"/>
          <p:cNvSpPr txBox="1"/>
          <p:nvPr/>
        </p:nvSpPr>
        <p:spPr>
          <a:xfrm>
            <a:off x="1785675" y="3675111"/>
            <a:ext cx="1839900" cy="207600"/>
          </a:xfrm>
          <a:prstGeom prst="rect">
            <a:avLst/>
          </a:prstGeom>
          <a:noFill/>
          <a:ln>
            <a:noFill/>
          </a:ln>
        </p:spPr>
        <p:txBody>
          <a:bodyPr anchorCtr="0" anchor="t" bIns="34275" lIns="68575" spcFirstLastPara="1" rIns="68575" wrap="square" tIns="34275">
            <a:noAutofit/>
          </a:bodyPr>
          <a:lstStyle/>
          <a:p>
            <a:pPr indent="-166687" lvl="0" marL="176212" marR="0" rtl="0" algn="l">
              <a:lnSpc>
                <a:spcPct val="100000"/>
              </a:lnSpc>
              <a:spcBef>
                <a:spcPts val="0"/>
              </a:spcBef>
              <a:spcAft>
                <a:spcPts val="0"/>
              </a:spcAft>
              <a:buClr>
                <a:schemeClr val="dk2"/>
              </a:buClr>
              <a:buSzPts val="900"/>
              <a:buFont typeface="Arial"/>
              <a:buChar char="•"/>
            </a:pPr>
            <a:r>
              <a:rPr b="0" i="0" lang="en-GB" sz="900" u="none" cap="none" strike="noStrike">
                <a:solidFill>
                  <a:schemeClr val="dk2"/>
                </a:solidFill>
                <a:latin typeface="Arial"/>
                <a:ea typeface="Arial"/>
                <a:cs typeface="Arial"/>
                <a:sym typeface="Arial"/>
              </a:rPr>
              <a:t>Inventory / Sales updates</a:t>
            </a:r>
            <a:endParaRPr b="0" i="0" sz="900" u="none" cap="none" strike="noStrike">
              <a:solidFill>
                <a:schemeClr val="dk2"/>
              </a:solidFill>
              <a:latin typeface="Arial"/>
              <a:ea typeface="Arial"/>
              <a:cs typeface="Arial"/>
              <a:sym typeface="Arial"/>
            </a:endParaRPr>
          </a:p>
        </p:txBody>
      </p:sp>
      <p:sp>
        <p:nvSpPr>
          <p:cNvPr id="556" name="Google Shape;556;p73"/>
          <p:cNvSpPr txBox="1"/>
          <p:nvPr/>
        </p:nvSpPr>
        <p:spPr>
          <a:xfrm>
            <a:off x="5714054" y="963718"/>
            <a:ext cx="1565400" cy="249300"/>
          </a:xfrm>
          <a:prstGeom prst="rect">
            <a:avLst/>
          </a:prstGeom>
          <a:noFill/>
          <a:ln>
            <a:noFill/>
          </a:ln>
        </p:spPr>
        <p:txBody>
          <a:bodyPr anchorCtr="0" anchor="t" bIns="34275" lIns="68575" spcFirstLastPara="1" rIns="68575" wrap="square" tIns="34275">
            <a:noAutofit/>
          </a:bodyPr>
          <a:lstStyle/>
          <a:p>
            <a:pPr indent="-166687" lvl="0" marL="176212" marR="0" rtl="0" algn="l">
              <a:lnSpc>
                <a:spcPct val="100000"/>
              </a:lnSpc>
              <a:spcBef>
                <a:spcPts val="0"/>
              </a:spcBef>
              <a:spcAft>
                <a:spcPts val="0"/>
              </a:spcAft>
              <a:buClr>
                <a:srgbClr val="0096D7"/>
              </a:buClr>
              <a:buSzPts val="900"/>
              <a:buFont typeface="Arial"/>
              <a:buChar char="•"/>
            </a:pPr>
            <a:r>
              <a:rPr b="0" i="0" lang="en-GB" sz="900" u="none" cap="none" strike="noStrike">
                <a:solidFill>
                  <a:srgbClr val="0096D7"/>
                </a:solidFill>
                <a:latin typeface="Arial"/>
                <a:ea typeface="Arial"/>
                <a:cs typeface="Arial"/>
                <a:sym typeface="Arial"/>
              </a:rPr>
              <a:t>Consignment updates</a:t>
            </a:r>
            <a:endParaRPr b="0" i="0" sz="900" u="none" cap="none" strike="noStrike">
              <a:solidFill>
                <a:srgbClr val="0096D7"/>
              </a:solidFill>
              <a:latin typeface="Arial"/>
              <a:ea typeface="Arial"/>
              <a:cs typeface="Arial"/>
              <a:sym typeface="Arial"/>
            </a:endParaRPr>
          </a:p>
        </p:txBody>
      </p:sp>
      <p:sp>
        <p:nvSpPr>
          <p:cNvPr id="557" name="Google Shape;557;p73"/>
          <p:cNvSpPr txBox="1"/>
          <p:nvPr/>
        </p:nvSpPr>
        <p:spPr>
          <a:xfrm>
            <a:off x="5714054" y="2050880"/>
            <a:ext cx="1924800" cy="346200"/>
          </a:xfrm>
          <a:prstGeom prst="rect">
            <a:avLst/>
          </a:prstGeom>
          <a:noFill/>
          <a:ln>
            <a:noFill/>
          </a:ln>
        </p:spPr>
        <p:txBody>
          <a:bodyPr anchorCtr="0" anchor="t" bIns="34275" lIns="68575" spcFirstLastPara="1" rIns="68575" wrap="square" tIns="34275">
            <a:noAutofit/>
          </a:bodyPr>
          <a:lstStyle/>
          <a:p>
            <a:pPr indent="-166687" lvl="0" marL="176212" marR="0" rtl="0" algn="l">
              <a:lnSpc>
                <a:spcPct val="100000"/>
              </a:lnSpc>
              <a:spcBef>
                <a:spcPts val="0"/>
              </a:spcBef>
              <a:spcAft>
                <a:spcPts val="0"/>
              </a:spcAft>
              <a:buClr>
                <a:srgbClr val="0096D7"/>
              </a:buClr>
              <a:buSzPts val="900"/>
              <a:buFont typeface="Arial"/>
              <a:buChar char="•"/>
            </a:pPr>
            <a:r>
              <a:rPr b="0" i="0" lang="en-GB" sz="900" u="none" cap="none" strike="noStrike">
                <a:solidFill>
                  <a:srgbClr val="0096D7"/>
                </a:solidFill>
                <a:latin typeface="Arial"/>
                <a:ea typeface="Arial"/>
                <a:cs typeface="Arial"/>
                <a:sym typeface="Arial"/>
              </a:rPr>
              <a:t>Refund transaction requests</a:t>
            </a:r>
            <a:endParaRPr b="0" i="0" sz="900" u="none" cap="none" strike="noStrike">
              <a:solidFill>
                <a:srgbClr val="0096D7"/>
              </a:solidFill>
              <a:latin typeface="Arial"/>
              <a:ea typeface="Arial"/>
              <a:cs typeface="Arial"/>
              <a:sym typeface="Arial"/>
            </a:endParaRPr>
          </a:p>
        </p:txBody>
      </p:sp>
      <p:sp>
        <p:nvSpPr>
          <p:cNvPr id="558" name="Google Shape;558;p73"/>
          <p:cNvSpPr txBox="1"/>
          <p:nvPr/>
        </p:nvSpPr>
        <p:spPr>
          <a:xfrm>
            <a:off x="5714054" y="2443285"/>
            <a:ext cx="2017500" cy="346200"/>
          </a:xfrm>
          <a:prstGeom prst="rect">
            <a:avLst/>
          </a:prstGeom>
          <a:noFill/>
          <a:ln>
            <a:noFill/>
          </a:ln>
        </p:spPr>
        <p:txBody>
          <a:bodyPr anchorCtr="0" anchor="t" bIns="34275" lIns="68575" spcFirstLastPara="1" rIns="68575" wrap="square" tIns="34275">
            <a:noAutofit/>
          </a:bodyPr>
          <a:lstStyle/>
          <a:p>
            <a:pPr indent="-166687" lvl="0" marL="176212" marR="0" rtl="0" algn="l">
              <a:lnSpc>
                <a:spcPct val="100000"/>
              </a:lnSpc>
              <a:spcBef>
                <a:spcPts val="0"/>
              </a:spcBef>
              <a:spcAft>
                <a:spcPts val="0"/>
              </a:spcAft>
              <a:buClr>
                <a:schemeClr val="dk2"/>
              </a:buClr>
              <a:buSzPts val="900"/>
              <a:buFont typeface="Arial"/>
              <a:buChar char="•"/>
            </a:pPr>
            <a:r>
              <a:rPr b="0" i="0" lang="en-GB" sz="900" u="none" cap="none" strike="noStrike">
                <a:solidFill>
                  <a:schemeClr val="dk2"/>
                </a:solidFill>
                <a:latin typeface="Arial"/>
                <a:ea typeface="Arial"/>
                <a:cs typeface="Arial"/>
                <a:sym typeface="Arial"/>
              </a:rPr>
              <a:t>Refund transaction updates</a:t>
            </a:r>
            <a:endParaRPr b="0" i="0" sz="900" u="none" cap="none" strike="noStrike">
              <a:solidFill>
                <a:schemeClr val="dk2"/>
              </a:solidFill>
              <a:latin typeface="Arial"/>
              <a:ea typeface="Arial"/>
              <a:cs typeface="Arial"/>
              <a:sym typeface="Arial"/>
            </a:endParaRPr>
          </a:p>
        </p:txBody>
      </p:sp>
      <p:sp>
        <p:nvSpPr>
          <p:cNvPr id="559" name="Google Shape;559;p73"/>
          <p:cNvSpPr txBox="1"/>
          <p:nvPr/>
        </p:nvSpPr>
        <p:spPr>
          <a:xfrm>
            <a:off x="5714054" y="3651338"/>
            <a:ext cx="1815900" cy="346200"/>
          </a:xfrm>
          <a:prstGeom prst="rect">
            <a:avLst/>
          </a:prstGeom>
          <a:noFill/>
          <a:ln>
            <a:noFill/>
          </a:ln>
        </p:spPr>
        <p:txBody>
          <a:bodyPr anchorCtr="0" anchor="t" bIns="34275" lIns="68575" spcFirstLastPara="1" rIns="68575" wrap="square" tIns="34275">
            <a:noAutofit/>
          </a:bodyPr>
          <a:lstStyle/>
          <a:p>
            <a:pPr indent="-166687" lvl="0" marL="176212" marR="0" rtl="0" algn="l">
              <a:lnSpc>
                <a:spcPct val="100000"/>
              </a:lnSpc>
              <a:spcBef>
                <a:spcPts val="0"/>
              </a:spcBef>
              <a:spcAft>
                <a:spcPts val="0"/>
              </a:spcAft>
              <a:buClr>
                <a:schemeClr val="dk2"/>
              </a:buClr>
              <a:buSzPts val="900"/>
              <a:buFont typeface="Arial"/>
              <a:buChar char="•"/>
            </a:pPr>
            <a:r>
              <a:rPr b="0" i="0" lang="en-GB" sz="900" u="none" cap="none" strike="noStrike">
                <a:solidFill>
                  <a:schemeClr val="dk2"/>
                </a:solidFill>
                <a:latin typeface="Arial"/>
                <a:ea typeface="Arial"/>
                <a:cs typeface="Arial"/>
                <a:sym typeface="Arial"/>
              </a:rPr>
              <a:t>Email / SMS send requests</a:t>
            </a:r>
            <a:endParaRPr b="0" i="0" sz="900" u="none" cap="none" strike="noStrike">
              <a:solidFill>
                <a:schemeClr val="dk2"/>
              </a:solidFill>
              <a:latin typeface="Arial"/>
              <a:ea typeface="Arial"/>
              <a:cs typeface="Arial"/>
              <a:sym typeface="Arial"/>
            </a:endParaRPr>
          </a:p>
        </p:txBody>
      </p:sp>
      <p:cxnSp>
        <p:nvCxnSpPr>
          <p:cNvPr id="560" name="Google Shape;560;p73"/>
          <p:cNvCxnSpPr/>
          <p:nvPr/>
        </p:nvCxnSpPr>
        <p:spPr>
          <a:xfrm>
            <a:off x="1669622" y="1233110"/>
            <a:ext cx="1815900" cy="0"/>
          </a:xfrm>
          <a:prstGeom prst="straightConnector1">
            <a:avLst/>
          </a:prstGeom>
          <a:noFill/>
          <a:ln cap="flat" cmpd="sng" w="9525">
            <a:solidFill>
              <a:srgbClr val="0096D7"/>
            </a:solidFill>
            <a:prstDash val="solid"/>
            <a:round/>
            <a:headEnd len="sm" w="sm" type="none"/>
            <a:tailEnd len="med" w="med" type="triangle"/>
          </a:ln>
        </p:spPr>
      </p:cxnSp>
      <p:cxnSp>
        <p:nvCxnSpPr>
          <p:cNvPr id="561" name="Google Shape;561;p73"/>
          <p:cNvCxnSpPr/>
          <p:nvPr/>
        </p:nvCxnSpPr>
        <p:spPr>
          <a:xfrm rot="10800000">
            <a:off x="1709010" y="1333260"/>
            <a:ext cx="2099100" cy="0"/>
          </a:xfrm>
          <a:prstGeom prst="straightConnector1">
            <a:avLst/>
          </a:prstGeom>
          <a:noFill/>
          <a:ln cap="flat" cmpd="sng" w="9525">
            <a:solidFill>
              <a:schemeClr val="dk2"/>
            </a:solidFill>
            <a:prstDash val="solid"/>
            <a:round/>
            <a:headEnd len="sm" w="sm" type="none"/>
            <a:tailEnd len="med" w="med" type="triangle"/>
          </a:ln>
        </p:spPr>
      </p:cxnSp>
      <p:cxnSp>
        <p:nvCxnSpPr>
          <p:cNvPr id="562" name="Google Shape;562;p73"/>
          <p:cNvCxnSpPr/>
          <p:nvPr/>
        </p:nvCxnSpPr>
        <p:spPr>
          <a:xfrm rot="10800000">
            <a:off x="5666053" y="1233110"/>
            <a:ext cx="1815900" cy="0"/>
          </a:xfrm>
          <a:prstGeom prst="straightConnector1">
            <a:avLst/>
          </a:prstGeom>
          <a:noFill/>
          <a:ln cap="flat" cmpd="sng" w="9525">
            <a:solidFill>
              <a:srgbClr val="0096D7"/>
            </a:solidFill>
            <a:prstDash val="solid"/>
            <a:round/>
            <a:headEnd len="sm" w="sm" type="none"/>
            <a:tailEnd len="med" w="med" type="triangle"/>
          </a:ln>
        </p:spPr>
      </p:cxnSp>
      <p:cxnSp>
        <p:nvCxnSpPr>
          <p:cNvPr id="563" name="Google Shape;563;p73"/>
          <p:cNvCxnSpPr/>
          <p:nvPr/>
        </p:nvCxnSpPr>
        <p:spPr>
          <a:xfrm>
            <a:off x="5585524" y="1333260"/>
            <a:ext cx="1849200" cy="0"/>
          </a:xfrm>
          <a:prstGeom prst="straightConnector1">
            <a:avLst/>
          </a:prstGeom>
          <a:noFill/>
          <a:ln cap="flat" cmpd="sng" w="9525">
            <a:solidFill>
              <a:schemeClr val="dk2"/>
            </a:solidFill>
            <a:prstDash val="solid"/>
            <a:round/>
            <a:headEnd len="sm" w="sm" type="none"/>
            <a:tailEnd len="med" w="med" type="triangle"/>
          </a:ln>
        </p:spPr>
      </p:cxnSp>
      <p:sp>
        <p:nvSpPr>
          <p:cNvPr id="564" name="Google Shape;564;p73"/>
          <p:cNvSpPr txBox="1"/>
          <p:nvPr/>
        </p:nvSpPr>
        <p:spPr>
          <a:xfrm>
            <a:off x="5714054" y="1372298"/>
            <a:ext cx="1742700" cy="484800"/>
          </a:xfrm>
          <a:prstGeom prst="rect">
            <a:avLst/>
          </a:prstGeom>
          <a:noFill/>
          <a:ln>
            <a:noFill/>
          </a:ln>
        </p:spPr>
        <p:txBody>
          <a:bodyPr anchorCtr="0" anchor="t" bIns="34275" lIns="68575" spcFirstLastPara="1" rIns="68575" wrap="square" tIns="34275">
            <a:noAutofit/>
          </a:bodyPr>
          <a:lstStyle/>
          <a:p>
            <a:pPr indent="-166687" lvl="0" marL="176212" marR="0" rtl="0" algn="l">
              <a:lnSpc>
                <a:spcPct val="100000"/>
              </a:lnSpc>
              <a:spcBef>
                <a:spcPts val="0"/>
              </a:spcBef>
              <a:spcAft>
                <a:spcPts val="0"/>
              </a:spcAft>
              <a:buClr>
                <a:schemeClr val="dk2"/>
              </a:buClr>
              <a:buSzPts val="900"/>
              <a:buFont typeface="Arial"/>
              <a:buChar char="•"/>
            </a:pPr>
            <a:r>
              <a:rPr b="0" i="0" lang="en-GB" sz="900" u="none" cap="none" strike="noStrike">
                <a:solidFill>
                  <a:schemeClr val="dk2"/>
                </a:solidFill>
                <a:latin typeface="Arial"/>
                <a:ea typeface="Arial"/>
                <a:cs typeface="Arial"/>
                <a:sym typeface="Arial"/>
              </a:rPr>
              <a:t>Consignment Consignment booking and manifests</a:t>
            </a:r>
            <a:endParaRPr b="0" i="0" sz="1400" u="none" cap="none" strike="noStrike">
              <a:solidFill>
                <a:srgbClr val="000000"/>
              </a:solidFill>
              <a:latin typeface="Arial"/>
              <a:ea typeface="Arial"/>
              <a:cs typeface="Arial"/>
              <a:sym typeface="Arial"/>
            </a:endParaRPr>
          </a:p>
        </p:txBody>
      </p:sp>
      <p:cxnSp>
        <p:nvCxnSpPr>
          <p:cNvPr id="565" name="Google Shape;565;p73"/>
          <p:cNvCxnSpPr/>
          <p:nvPr/>
        </p:nvCxnSpPr>
        <p:spPr>
          <a:xfrm>
            <a:off x="1669622" y="2299910"/>
            <a:ext cx="1815900" cy="0"/>
          </a:xfrm>
          <a:prstGeom prst="straightConnector1">
            <a:avLst/>
          </a:prstGeom>
          <a:noFill/>
          <a:ln cap="flat" cmpd="sng" w="9525">
            <a:solidFill>
              <a:srgbClr val="0096D7"/>
            </a:solidFill>
            <a:prstDash val="solid"/>
            <a:round/>
            <a:headEnd len="sm" w="sm" type="none"/>
            <a:tailEnd len="med" w="med" type="triangle"/>
          </a:ln>
        </p:spPr>
      </p:cxnSp>
      <p:cxnSp>
        <p:nvCxnSpPr>
          <p:cNvPr id="566" name="Google Shape;566;p73"/>
          <p:cNvCxnSpPr/>
          <p:nvPr/>
        </p:nvCxnSpPr>
        <p:spPr>
          <a:xfrm>
            <a:off x="1669622" y="3550110"/>
            <a:ext cx="1815900" cy="0"/>
          </a:xfrm>
          <a:prstGeom prst="straightConnector1">
            <a:avLst/>
          </a:prstGeom>
          <a:noFill/>
          <a:ln cap="flat" cmpd="sng" w="9525">
            <a:solidFill>
              <a:srgbClr val="0096D7"/>
            </a:solidFill>
            <a:prstDash val="solid"/>
            <a:round/>
            <a:headEnd len="sm" w="sm" type="none"/>
            <a:tailEnd len="med" w="med" type="triangle"/>
          </a:ln>
        </p:spPr>
      </p:cxnSp>
      <p:cxnSp>
        <p:nvCxnSpPr>
          <p:cNvPr id="567" name="Google Shape;567;p73"/>
          <p:cNvCxnSpPr/>
          <p:nvPr/>
        </p:nvCxnSpPr>
        <p:spPr>
          <a:xfrm rot="10800000">
            <a:off x="1709085" y="3650260"/>
            <a:ext cx="2127600" cy="0"/>
          </a:xfrm>
          <a:prstGeom prst="straightConnector1">
            <a:avLst/>
          </a:prstGeom>
          <a:noFill/>
          <a:ln cap="flat" cmpd="sng" w="9525">
            <a:solidFill>
              <a:schemeClr val="dk2"/>
            </a:solidFill>
            <a:prstDash val="solid"/>
            <a:round/>
            <a:headEnd len="sm" w="sm" type="none"/>
            <a:tailEnd len="med" w="med" type="triangle"/>
          </a:ln>
        </p:spPr>
      </p:cxnSp>
      <p:cxnSp>
        <p:nvCxnSpPr>
          <p:cNvPr id="568" name="Google Shape;568;p73"/>
          <p:cNvCxnSpPr/>
          <p:nvPr/>
        </p:nvCxnSpPr>
        <p:spPr>
          <a:xfrm rot="10800000">
            <a:off x="5666053" y="2291229"/>
            <a:ext cx="1815900" cy="0"/>
          </a:xfrm>
          <a:prstGeom prst="straightConnector1">
            <a:avLst/>
          </a:prstGeom>
          <a:noFill/>
          <a:ln cap="flat" cmpd="sng" w="9525">
            <a:solidFill>
              <a:srgbClr val="0096D7"/>
            </a:solidFill>
            <a:prstDash val="solid"/>
            <a:round/>
            <a:headEnd len="sm" w="sm" type="none"/>
            <a:tailEnd len="med" w="med" type="triangle"/>
          </a:ln>
        </p:spPr>
      </p:cxnSp>
      <p:cxnSp>
        <p:nvCxnSpPr>
          <p:cNvPr id="569" name="Google Shape;569;p73"/>
          <p:cNvCxnSpPr/>
          <p:nvPr/>
        </p:nvCxnSpPr>
        <p:spPr>
          <a:xfrm>
            <a:off x="5563733" y="2392667"/>
            <a:ext cx="1866900" cy="3300"/>
          </a:xfrm>
          <a:prstGeom prst="straightConnector1">
            <a:avLst/>
          </a:prstGeom>
          <a:noFill/>
          <a:ln cap="flat" cmpd="sng" w="9525">
            <a:solidFill>
              <a:schemeClr val="dk2"/>
            </a:solidFill>
            <a:prstDash val="solid"/>
            <a:round/>
            <a:headEnd len="sm" w="sm" type="none"/>
            <a:tailEnd len="med" w="med" type="triangle"/>
          </a:ln>
        </p:spPr>
      </p:cxnSp>
      <p:cxnSp>
        <p:nvCxnSpPr>
          <p:cNvPr id="570" name="Google Shape;570;p73"/>
          <p:cNvCxnSpPr/>
          <p:nvPr/>
        </p:nvCxnSpPr>
        <p:spPr>
          <a:xfrm>
            <a:off x="5559332" y="3625024"/>
            <a:ext cx="1875600" cy="0"/>
          </a:xfrm>
          <a:prstGeom prst="straightConnector1">
            <a:avLst/>
          </a:prstGeom>
          <a:noFill/>
          <a:ln cap="flat" cmpd="sng" w="9525">
            <a:solidFill>
              <a:schemeClr val="dk2"/>
            </a:solidFill>
            <a:prstDash val="solid"/>
            <a:round/>
            <a:headEnd len="sm" w="sm" type="none"/>
            <a:tailEnd len="med" w="med" type="triangle"/>
          </a:ln>
        </p:spPr>
      </p:cxnSp>
      <p:sp>
        <p:nvSpPr>
          <p:cNvPr id="571" name="Google Shape;571;p73"/>
          <p:cNvSpPr/>
          <p:nvPr/>
        </p:nvSpPr>
        <p:spPr>
          <a:xfrm>
            <a:off x="7462221" y="685310"/>
            <a:ext cx="1426500" cy="895200"/>
          </a:xfrm>
          <a:prstGeom prst="rect">
            <a:avLst/>
          </a:prstGeom>
          <a:solidFill>
            <a:schemeClr val="lt2"/>
          </a:solidFill>
          <a:ln>
            <a:noFill/>
          </a:ln>
        </p:spPr>
        <p:txBody>
          <a:bodyPr anchorCtr="0" anchor="t" bIns="91425" lIns="68575" spcFirstLastPara="1" rIns="68575" wrap="square" tIns="548625">
            <a:noAutofit/>
          </a:bodyPr>
          <a:lstStyle/>
          <a:p>
            <a:pPr indent="0" lvl="0" marL="0" marR="0" rtl="0" algn="ctr">
              <a:lnSpc>
                <a:spcPct val="100000"/>
              </a:lnSpc>
              <a:spcBef>
                <a:spcPts val="0"/>
              </a:spcBef>
              <a:spcAft>
                <a:spcPts val="0"/>
              </a:spcAft>
              <a:buClr>
                <a:srgbClr val="000000"/>
              </a:buClr>
              <a:buSzPts val="900"/>
              <a:buFont typeface="Arial"/>
              <a:buNone/>
            </a:pPr>
            <a:r>
              <a:rPr b="1" i="0" lang="en-GB" sz="900" u="none" cap="none" strike="noStrike">
                <a:solidFill>
                  <a:srgbClr val="0096D7"/>
                </a:solidFill>
                <a:latin typeface="Arial"/>
                <a:ea typeface="Arial"/>
                <a:cs typeface="Arial"/>
                <a:sym typeface="Arial"/>
              </a:rPr>
              <a:t>Carrier Service</a:t>
            </a:r>
            <a:endParaRPr b="1" i="0" sz="900" u="none" cap="none" strike="noStrike">
              <a:solidFill>
                <a:srgbClr val="0096D7"/>
              </a:solidFill>
              <a:latin typeface="Arial"/>
              <a:ea typeface="Arial"/>
              <a:cs typeface="Arial"/>
              <a:sym typeface="Arial"/>
            </a:endParaRPr>
          </a:p>
        </p:txBody>
      </p:sp>
      <p:sp>
        <p:nvSpPr>
          <p:cNvPr id="572" name="Google Shape;572;p73"/>
          <p:cNvSpPr/>
          <p:nvPr/>
        </p:nvSpPr>
        <p:spPr>
          <a:xfrm>
            <a:off x="7462221" y="1807707"/>
            <a:ext cx="1426500" cy="895200"/>
          </a:xfrm>
          <a:prstGeom prst="rect">
            <a:avLst/>
          </a:prstGeom>
          <a:solidFill>
            <a:schemeClr val="lt2"/>
          </a:solidFill>
          <a:ln>
            <a:noFill/>
          </a:ln>
        </p:spPr>
        <p:txBody>
          <a:bodyPr anchorCtr="0" anchor="t" bIns="91425" lIns="68575" spcFirstLastPara="1" rIns="68575" wrap="square" tIns="548625">
            <a:noAutofit/>
          </a:bodyPr>
          <a:lstStyle/>
          <a:p>
            <a:pPr indent="0" lvl="0" marL="0" marR="0" rtl="0" algn="ctr">
              <a:lnSpc>
                <a:spcPct val="100000"/>
              </a:lnSpc>
              <a:spcBef>
                <a:spcPts val="0"/>
              </a:spcBef>
              <a:spcAft>
                <a:spcPts val="0"/>
              </a:spcAft>
              <a:buClr>
                <a:srgbClr val="000000"/>
              </a:buClr>
              <a:buSzPts val="900"/>
              <a:buFont typeface="Arial"/>
              <a:buNone/>
            </a:pPr>
            <a:r>
              <a:rPr b="1" i="0" lang="en-GB" sz="900" u="none" cap="none" strike="noStrike">
                <a:solidFill>
                  <a:srgbClr val="0096D7"/>
                </a:solidFill>
                <a:latin typeface="Arial"/>
                <a:ea typeface="Arial"/>
                <a:cs typeface="Arial"/>
                <a:sym typeface="Arial"/>
              </a:rPr>
              <a:t>Payment Service</a:t>
            </a:r>
            <a:endParaRPr b="1" i="0" sz="900" u="none" cap="none" strike="noStrike">
              <a:solidFill>
                <a:srgbClr val="0096D7"/>
              </a:solidFill>
              <a:latin typeface="Arial"/>
              <a:ea typeface="Arial"/>
              <a:cs typeface="Arial"/>
              <a:sym typeface="Arial"/>
            </a:endParaRPr>
          </a:p>
        </p:txBody>
      </p:sp>
      <p:sp>
        <p:nvSpPr>
          <p:cNvPr id="573" name="Google Shape;573;p73"/>
          <p:cNvSpPr/>
          <p:nvPr/>
        </p:nvSpPr>
        <p:spPr>
          <a:xfrm>
            <a:off x="7462221" y="2930104"/>
            <a:ext cx="1426500" cy="895200"/>
          </a:xfrm>
          <a:prstGeom prst="rect">
            <a:avLst/>
          </a:prstGeom>
          <a:solidFill>
            <a:schemeClr val="lt2"/>
          </a:solidFill>
          <a:ln>
            <a:noFill/>
          </a:ln>
        </p:spPr>
        <p:txBody>
          <a:bodyPr anchorCtr="0" anchor="t" bIns="91425" lIns="68575" spcFirstLastPara="1" rIns="68575" wrap="square" tIns="548625">
            <a:noAutofit/>
          </a:bodyPr>
          <a:lstStyle/>
          <a:p>
            <a:pPr indent="0" lvl="0" marL="0" marR="0" rtl="0" algn="ctr">
              <a:lnSpc>
                <a:spcPct val="100000"/>
              </a:lnSpc>
              <a:spcBef>
                <a:spcPts val="0"/>
              </a:spcBef>
              <a:spcAft>
                <a:spcPts val="0"/>
              </a:spcAft>
              <a:buClr>
                <a:srgbClr val="000000"/>
              </a:buClr>
              <a:buSzPts val="900"/>
              <a:buFont typeface="Arial"/>
              <a:buNone/>
            </a:pPr>
            <a:r>
              <a:rPr b="1" i="0" lang="en-GB" sz="900" u="none" cap="none" strike="noStrike">
                <a:solidFill>
                  <a:srgbClr val="0096D7"/>
                </a:solidFill>
                <a:latin typeface="Arial"/>
                <a:ea typeface="Arial"/>
                <a:cs typeface="Arial"/>
                <a:sym typeface="Arial"/>
              </a:rPr>
              <a:t>Notification Service</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900"/>
              <a:buFont typeface="Arial"/>
              <a:buNone/>
            </a:pPr>
            <a:r>
              <a:t/>
            </a:r>
            <a:endParaRPr b="1" i="0" sz="900" u="none" cap="none" strike="noStrike">
              <a:solidFill>
                <a:srgbClr val="0096D7"/>
              </a:solidFill>
              <a:latin typeface="Arial"/>
              <a:ea typeface="Arial"/>
              <a:cs typeface="Arial"/>
              <a:sym typeface="Arial"/>
            </a:endParaRPr>
          </a:p>
        </p:txBody>
      </p:sp>
      <p:sp>
        <p:nvSpPr>
          <p:cNvPr id="574" name="Google Shape;574;p73"/>
          <p:cNvSpPr/>
          <p:nvPr/>
        </p:nvSpPr>
        <p:spPr>
          <a:xfrm>
            <a:off x="265315" y="685310"/>
            <a:ext cx="1425900" cy="895200"/>
          </a:xfrm>
          <a:prstGeom prst="rect">
            <a:avLst/>
          </a:prstGeom>
          <a:solidFill>
            <a:schemeClr val="lt2"/>
          </a:solidFill>
          <a:ln>
            <a:noFill/>
          </a:ln>
        </p:spPr>
        <p:txBody>
          <a:bodyPr anchorCtr="0" anchor="t" bIns="91425" lIns="91425" spcFirstLastPara="1" rIns="91425" wrap="square" tIns="548625">
            <a:noAutofit/>
          </a:bodyPr>
          <a:lstStyle/>
          <a:p>
            <a:pPr indent="0" lvl="0" marL="0" marR="0" rtl="0" algn="ctr">
              <a:lnSpc>
                <a:spcPct val="100000"/>
              </a:lnSpc>
              <a:spcBef>
                <a:spcPts val="0"/>
              </a:spcBef>
              <a:spcAft>
                <a:spcPts val="0"/>
              </a:spcAft>
              <a:buClr>
                <a:srgbClr val="000000"/>
              </a:buClr>
              <a:buSzPts val="900"/>
              <a:buFont typeface="Arial"/>
              <a:buNone/>
            </a:pPr>
            <a:r>
              <a:rPr b="1" i="0" lang="en-GB" sz="900" u="none" cap="none" strike="noStrike">
                <a:solidFill>
                  <a:srgbClr val="0096D7"/>
                </a:solidFill>
                <a:latin typeface="Arial"/>
                <a:ea typeface="Arial"/>
                <a:cs typeface="Arial"/>
                <a:sym typeface="Arial"/>
              </a:rPr>
              <a:t>Online Store</a:t>
            </a:r>
            <a:endParaRPr b="0" i="0" sz="1400" u="none" cap="none" strike="noStrike">
              <a:solidFill>
                <a:srgbClr val="000000"/>
              </a:solidFill>
              <a:latin typeface="Arial"/>
              <a:ea typeface="Arial"/>
              <a:cs typeface="Arial"/>
              <a:sym typeface="Arial"/>
            </a:endParaRPr>
          </a:p>
        </p:txBody>
      </p:sp>
      <p:sp>
        <p:nvSpPr>
          <p:cNvPr id="575" name="Google Shape;575;p73"/>
          <p:cNvSpPr/>
          <p:nvPr/>
        </p:nvSpPr>
        <p:spPr>
          <a:xfrm>
            <a:off x="265560" y="1811215"/>
            <a:ext cx="1422900" cy="895200"/>
          </a:xfrm>
          <a:prstGeom prst="rect">
            <a:avLst/>
          </a:prstGeom>
          <a:solidFill>
            <a:schemeClr val="lt2"/>
          </a:solidFill>
          <a:ln>
            <a:noFill/>
          </a:ln>
        </p:spPr>
        <p:txBody>
          <a:bodyPr anchorCtr="0" anchor="t" bIns="91425" lIns="91425" spcFirstLastPara="1" rIns="91425" wrap="square" tIns="548625">
            <a:noAutofit/>
          </a:bodyPr>
          <a:lstStyle/>
          <a:p>
            <a:pPr indent="0" lvl="0" marL="0" marR="0" rtl="0" algn="ctr">
              <a:lnSpc>
                <a:spcPct val="100000"/>
              </a:lnSpc>
              <a:spcBef>
                <a:spcPts val="0"/>
              </a:spcBef>
              <a:spcAft>
                <a:spcPts val="0"/>
              </a:spcAft>
              <a:buClr>
                <a:srgbClr val="000000"/>
              </a:buClr>
              <a:buSzPts val="900"/>
              <a:buFont typeface="Arial"/>
              <a:buNone/>
            </a:pPr>
            <a:r>
              <a:rPr b="1" i="0" lang="en-GB" sz="900" u="none" cap="none" strike="noStrike">
                <a:solidFill>
                  <a:srgbClr val="0096D7"/>
                </a:solidFill>
                <a:latin typeface="Arial"/>
                <a:ea typeface="Arial"/>
                <a:cs typeface="Arial"/>
                <a:sym typeface="Arial"/>
              </a:rPr>
              <a:t>PIM</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750"/>
              <a:buFont typeface="Arial"/>
              <a:buNone/>
            </a:pPr>
            <a:r>
              <a:rPr b="0" i="0" lang="en-GB" sz="750" u="none" cap="none" strike="noStrike">
                <a:solidFill>
                  <a:srgbClr val="0096D7"/>
                </a:solidFill>
                <a:latin typeface="Arial"/>
                <a:ea typeface="Arial"/>
                <a:cs typeface="Arial"/>
                <a:sym typeface="Arial"/>
              </a:rPr>
              <a:t>Product Master</a:t>
            </a:r>
            <a:endParaRPr b="0" i="0" sz="750" u="none" cap="none" strike="noStrike">
              <a:solidFill>
                <a:srgbClr val="0096D7"/>
              </a:solidFill>
              <a:latin typeface="Arial"/>
              <a:ea typeface="Arial"/>
              <a:cs typeface="Arial"/>
              <a:sym typeface="Arial"/>
            </a:endParaRPr>
          </a:p>
        </p:txBody>
      </p:sp>
      <p:sp>
        <p:nvSpPr>
          <p:cNvPr id="576" name="Google Shape;576;p73"/>
          <p:cNvSpPr/>
          <p:nvPr/>
        </p:nvSpPr>
        <p:spPr>
          <a:xfrm>
            <a:off x="265560" y="2937119"/>
            <a:ext cx="1422900" cy="895200"/>
          </a:xfrm>
          <a:prstGeom prst="rect">
            <a:avLst/>
          </a:prstGeom>
          <a:solidFill>
            <a:schemeClr val="lt2"/>
          </a:solidFill>
          <a:ln>
            <a:noFill/>
          </a:ln>
        </p:spPr>
        <p:txBody>
          <a:bodyPr anchorCtr="0" anchor="t" bIns="91425" lIns="91425" spcFirstLastPara="1" rIns="91425" wrap="square" tIns="548625">
            <a:noAutofit/>
          </a:bodyPr>
          <a:lstStyle/>
          <a:p>
            <a:pPr indent="0" lvl="0" marL="0" marR="0" rtl="0" algn="ctr">
              <a:lnSpc>
                <a:spcPct val="100000"/>
              </a:lnSpc>
              <a:spcBef>
                <a:spcPts val="0"/>
              </a:spcBef>
              <a:spcAft>
                <a:spcPts val="0"/>
              </a:spcAft>
              <a:buClr>
                <a:srgbClr val="000000"/>
              </a:buClr>
              <a:buSzPts val="900"/>
              <a:buFont typeface="Arial"/>
              <a:buNone/>
            </a:pPr>
            <a:r>
              <a:rPr b="1" i="0" lang="en-GB" sz="900" u="none" cap="none" strike="noStrike">
                <a:solidFill>
                  <a:srgbClr val="0096D7"/>
                </a:solidFill>
                <a:latin typeface="Arial"/>
                <a:ea typeface="Arial"/>
                <a:cs typeface="Arial"/>
                <a:sym typeface="Arial"/>
              </a:rPr>
              <a:t>ERP</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750"/>
              <a:buFont typeface="Arial"/>
              <a:buNone/>
            </a:pPr>
            <a:r>
              <a:rPr b="0" i="0" lang="en-GB" sz="750" u="none" cap="none" strike="noStrike">
                <a:solidFill>
                  <a:srgbClr val="0096D7"/>
                </a:solidFill>
                <a:latin typeface="Arial"/>
                <a:ea typeface="Arial"/>
                <a:cs typeface="Arial"/>
                <a:sym typeface="Arial"/>
              </a:rPr>
              <a:t>Inventory Master</a:t>
            </a:r>
            <a:endParaRPr b="0" i="0" sz="750" u="none" cap="none" strike="noStrike">
              <a:solidFill>
                <a:srgbClr val="0096D7"/>
              </a:solidFill>
              <a:latin typeface="Arial"/>
              <a:ea typeface="Arial"/>
              <a:cs typeface="Arial"/>
              <a:sym typeface="Arial"/>
            </a:endParaRPr>
          </a:p>
        </p:txBody>
      </p:sp>
      <p:sp>
        <p:nvSpPr>
          <p:cNvPr id="577" name="Google Shape;577;p73"/>
          <p:cNvSpPr/>
          <p:nvPr/>
        </p:nvSpPr>
        <p:spPr>
          <a:xfrm>
            <a:off x="265560" y="4063024"/>
            <a:ext cx="1422900" cy="895200"/>
          </a:xfrm>
          <a:prstGeom prst="rect">
            <a:avLst/>
          </a:prstGeom>
          <a:solidFill>
            <a:schemeClr val="lt2"/>
          </a:solidFill>
          <a:ln>
            <a:noFill/>
          </a:ln>
        </p:spPr>
        <p:txBody>
          <a:bodyPr anchorCtr="0" anchor="t" bIns="91425" lIns="91425" spcFirstLastPara="1" rIns="91425" wrap="square" tIns="548625">
            <a:noAutofit/>
          </a:bodyPr>
          <a:lstStyle/>
          <a:p>
            <a:pPr indent="0" lvl="0" marL="0" marR="0" rtl="0" algn="ctr">
              <a:lnSpc>
                <a:spcPct val="100000"/>
              </a:lnSpc>
              <a:spcBef>
                <a:spcPts val="0"/>
              </a:spcBef>
              <a:spcAft>
                <a:spcPts val="0"/>
              </a:spcAft>
              <a:buClr>
                <a:srgbClr val="000000"/>
              </a:buClr>
              <a:buSzPts val="900"/>
              <a:buFont typeface="Arial"/>
              <a:buNone/>
            </a:pPr>
            <a:r>
              <a:rPr b="1" i="0" lang="en-GB" sz="900" u="none" cap="none" strike="noStrike">
                <a:solidFill>
                  <a:srgbClr val="0096D7"/>
                </a:solidFill>
                <a:latin typeface="Arial"/>
                <a:ea typeface="Arial"/>
                <a:cs typeface="Arial"/>
                <a:sym typeface="Arial"/>
              </a:rPr>
              <a:t>POS</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750"/>
              <a:buFont typeface="Arial"/>
              <a:buNone/>
            </a:pPr>
            <a:r>
              <a:rPr b="0" i="0" lang="en-GB" sz="750" u="none" cap="none" strike="noStrike">
                <a:solidFill>
                  <a:srgbClr val="0096D7"/>
                </a:solidFill>
                <a:latin typeface="Arial"/>
                <a:ea typeface="Arial"/>
                <a:cs typeface="Arial"/>
                <a:sym typeface="Arial"/>
              </a:rPr>
              <a:t>Store Inventory Master</a:t>
            </a:r>
            <a:endParaRPr b="0" i="0" sz="1400" u="none" cap="none" strike="noStrike">
              <a:solidFill>
                <a:srgbClr val="000000"/>
              </a:solidFill>
              <a:latin typeface="Arial"/>
              <a:ea typeface="Arial"/>
              <a:cs typeface="Arial"/>
              <a:sym typeface="Arial"/>
            </a:endParaRPr>
          </a:p>
        </p:txBody>
      </p:sp>
      <p:sp>
        <p:nvSpPr>
          <p:cNvPr id="578" name="Google Shape;578;p73"/>
          <p:cNvSpPr txBox="1"/>
          <p:nvPr/>
        </p:nvSpPr>
        <p:spPr>
          <a:xfrm>
            <a:off x="1767086" y="4432108"/>
            <a:ext cx="1616100" cy="346200"/>
          </a:xfrm>
          <a:prstGeom prst="rect">
            <a:avLst/>
          </a:prstGeom>
          <a:noFill/>
          <a:ln>
            <a:noFill/>
          </a:ln>
        </p:spPr>
        <p:txBody>
          <a:bodyPr anchorCtr="0" anchor="t" bIns="34275" lIns="68575" spcFirstLastPara="1" rIns="68575" wrap="square" tIns="34275">
            <a:noAutofit/>
          </a:bodyPr>
          <a:lstStyle/>
          <a:p>
            <a:pPr indent="-166687" lvl="0" marL="176212" marR="0" rtl="0" algn="l">
              <a:lnSpc>
                <a:spcPct val="100000"/>
              </a:lnSpc>
              <a:spcBef>
                <a:spcPts val="0"/>
              </a:spcBef>
              <a:spcAft>
                <a:spcPts val="0"/>
              </a:spcAft>
              <a:buClr>
                <a:srgbClr val="0096D7"/>
              </a:buClr>
              <a:buSzPts val="900"/>
              <a:buFont typeface="Arial"/>
              <a:buChar char="•"/>
            </a:pPr>
            <a:r>
              <a:rPr b="0" i="0" lang="en-GB" sz="900" u="none" cap="none" strike="noStrike">
                <a:solidFill>
                  <a:srgbClr val="0096D7"/>
                </a:solidFill>
                <a:latin typeface="Arial"/>
                <a:ea typeface="Arial"/>
                <a:cs typeface="Arial"/>
                <a:sym typeface="Arial"/>
              </a:rPr>
              <a:t>Inventory updates</a:t>
            </a:r>
            <a:endParaRPr b="0" i="0" sz="900" u="none" cap="none" strike="noStrike">
              <a:solidFill>
                <a:srgbClr val="0096D7"/>
              </a:solidFill>
              <a:latin typeface="Arial"/>
              <a:ea typeface="Arial"/>
              <a:cs typeface="Arial"/>
              <a:sym typeface="Arial"/>
            </a:endParaRPr>
          </a:p>
        </p:txBody>
      </p:sp>
      <p:sp>
        <p:nvSpPr>
          <p:cNvPr id="579" name="Google Shape;579;p73"/>
          <p:cNvSpPr/>
          <p:nvPr/>
        </p:nvSpPr>
        <p:spPr>
          <a:xfrm>
            <a:off x="7479249" y="4052501"/>
            <a:ext cx="1426500" cy="895200"/>
          </a:xfrm>
          <a:prstGeom prst="rect">
            <a:avLst/>
          </a:prstGeom>
          <a:solidFill>
            <a:schemeClr val="lt2"/>
          </a:solidFill>
          <a:ln>
            <a:noFill/>
          </a:ln>
        </p:spPr>
        <p:txBody>
          <a:bodyPr anchorCtr="0" anchor="t" bIns="91425" lIns="68575" spcFirstLastPara="1" rIns="68575" wrap="square" tIns="548625">
            <a:noAutofit/>
          </a:bodyPr>
          <a:lstStyle/>
          <a:p>
            <a:pPr indent="0" lvl="0" marL="0" marR="0" rtl="0" algn="ctr">
              <a:lnSpc>
                <a:spcPct val="100000"/>
              </a:lnSpc>
              <a:spcBef>
                <a:spcPts val="0"/>
              </a:spcBef>
              <a:spcAft>
                <a:spcPts val="0"/>
              </a:spcAft>
              <a:buClr>
                <a:srgbClr val="000000"/>
              </a:buClr>
              <a:buSzPts val="900"/>
              <a:buFont typeface="Arial"/>
              <a:buNone/>
            </a:pPr>
            <a:r>
              <a:rPr b="1" i="0" lang="en-GB" sz="900" u="none" cap="none" strike="noStrike">
                <a:solidFill>
                  <a:srgbClr val="0096D7"/>
                </a:solidFill>
                <a:latin typeface="Arial"/>
                <a:ea typeface="Arial"/>
                <a:cs typeface="Arial"/>
                <a:sym typeface="Arial"/>
              </a:rPr>
              <a:t>WMS</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750"/>
              <a:buFont typeface="Arial"/>
              <a:buNone/>
            </a:pPr>
            <a:r>
              <a:rPr b="0" i="0" lang="en-GB" sz="750" u="none" cap="none" strike="noStrike">
                <a:solidFill>
                  <a:srgbClr val="0096D7"/>
                </a:solidFill>
                <a:latin typeface="Arial"/>
                <a:ea typeface="Arial"/>
                <a:cs typeface="Arial"/>
                <a:sym typeface="Arial"/>
              </a:rPr>
              <a:t>Warehouse Inventory Master</a:t>
            </a:r>
            <a:endParaRPr b="1" i="0" sz="750" u="none" cap="none" strike="noStrike">
              <a:solidFill>
                <a:srgbClr val="0096D7"/>
              </a:solidFill>
              <a:latin typeface="Arial"/>
              <a:ea typeface="Arial"/>
              <a:cs typeface="Arial"/>
              <a:sym typeface="Arial"/>
            </a:endParaRPr>
          </a:p>
        </p:txBody>
      </p:sp>
      <p:sp>
        <p:nvSpPr>
          <p:cNvPr id="580" name="Google Shape;580;p73"/>
          <p:cNvSpPr txBox="1"/>
          <p:nvPr/>
        </p:nvSpPr>
        <p:spPr>
          <a:xfrm>
            <a:off x="5714054" y="4162800"/>
            <a:ext cx="1924800" cy="346200"/>
          </a:xfrm>
          <a:prstGeom prst="rect">
            <a:avLst/>
          </a:prstGeom>
          <a:noFill/>
          <a:ln>
            <a:noFill/>
          </a:ln>
        </p:spPr>
        <p:txBody>
          <a:bodyPr anchorCtr="0" anchor="t" bIns="34275" lIns="68575" spcFirstLastPara="1" rIns="68575" wrap="square" tIns="34275">
            <a:noAutofit/>
          </a:bodyPr>
          <a:lstStyle/>
          <a:p>
            <a:pPr indent="-166687" lvl="0" marL="176212" marR="0" rtl="0" algn="l">
              <a:lnSpc>
                <a:spcPct val="100000"/>
              </a:lnSpc>
              <a:spcBef>
                <a:spcPts val="0"/>
              </a:spcBef>
              <a:spcAft>
                <a:spcPts val="0"/>
              </a:spcAft>
              <a:buClr>
                <a:srgbClr val="0096D7"/>
              </a:buClr>
              <a:buSzPts val="900"/>
              <a:buFont typeface="Arial"/>
              <a:buChar char="•"/>
            </a:pPr>
            <a:r>
              <a:rPr b="0" i="0" lang="en-GB" sz="900" u="none" cap="none" strike="noStrike">
                <a:solidFill>
                  <a:srgbClr val="0096D7"/>
                </a:solidFill>
                <a:latin typeface="Arial"/>
                <a:ea typeface="Arial"/>
                <a:cs typeface="Arial"/>
                <a:sym typeface="Arial"/>
              </a:rPr>
              <a:t>Fulfillment updates</a:t>
            </a:r>
            <a:endParaRPr b="0" i="0" sz="900" u="none" cap="none" strike="noStrike">
              <a:solidFill>
                <a:srgbClr val="0096D7"/>
              </a:solidFill>
              <a:latin typeface="Arial"/>
              <a:ea typeface="Arial"/>
              <a:cs typeface="Arial"/>
              <a:sym typeface="Arial"/>
            </a:endParaRPr>
          </a:p>
        </p:txBody>
      </p:sp>
      <p:sp>
        <p:nvSpPr>
          <p:cNvPr id="581" name="Google Shape;581;p73"/>
          <p:cNvSpPr txBox="1"/>
          <p:nvPr/>
        </p:nvSpPr>
        <p:spPr>
          <a:xfrm>
            <a:off x="5714054" y="4563887"/>
            <a:ext cx="2017500" cy="346200"/>
          </a:xfrm>
          <a:prstGeom prst="rect">
            <a:avLst/>
          </a:prstGeom>
          <a:noFill/>
          <a:ln>
            <a:noFill/>
          </a:ln>
        </p:spPr>
        <p:txBody>
          <a:bodyPr anchorCtr="0" anchor="t" bIns="34275" lIns="68575" spcFirstLastPara="1" rIns="68575" wrap="square" tIns="34275">
            <a:noAutofit/>
          </a:bodyPr>
          <a:lstStyle/>
          <a:p>
            <a:pPr indent="-166687" lvl="0" marL="176212" marR="0" rtl="0" algn="l">
              <a:lnSpc>
                <a:spcPct val="100000"/>
              </a:lnSpc>
              <a:spcBef>
                <a:spcPts val="0"/>
              </a:spcBef>
              <a:spcAft>
                <a:spcPts val="0"/>
              </a:spcAft>
              <a:buClr>
                <a:schemeClr val="dk2"/>
              </a:buClr>
              <a:buSzPts val="900"/>
              <a:buFont typeface="Arial"/>
              <a:buChar char="•"/>
            </a:pPr>
            <a:r>
              <a:rPr b="0" i="0" lang="en-GB" sz="900" u="none" cap="none" strike="noStrike">
                <a:solidFill>
                  <a:schemeClr val="dk2"/>
                </a:solidFill>
                <a:latin typeface="Arial"/>
                <a:ea typeface="Arial"/>
                <a:cs typeface="Arial"/>
                <a:sym typeface="Arial"/>
              </a:rPr>
              <a:t>Fulfillment Requests</a:t>
            </a:r>
            <a:endParaRPr b="0" i="0" sz="900" u="none" cap="none" strike="noStrike">
              <a:solidFill>
                <a:schemeClr val="dk2"/>
              </a:solidFill>
              <a:latin typeface="Arial"/>
              <a:ea typeface="Arial"/>
              <a:cs typeface="Arial"/>
              <a:sym typeface="Arial"/>
            </a:endParaRPr>
          </a:p>
        </p:txBody>
      </p:sp>
      <p:cxnSp>
        <p:nvCxnSpPr>
          <p:cNvPr id="582" name="Google Shape;582;p73"/>
          <p:cNvCxnSpPr/>
          <p:nvPr/>
        </p:nvCxnSpPr>
        <p:spPr>
          <a:xfrm rot="10800000">
            <a:off x="5651529" y="4403150"/>
            <a:ext cx="1815900" cy="0"/>
          </a:xfrm>
          <a:prstGeom prst="straightConnector1">
            <a:avLst/>
          </a:prstGeom>
          <a:noFill/>
          <a:ln cap="flat" cmpd="sng" w="9525">
            <a:solidFill>
              <a:srgbClr val="0096D7"/>
            </a:solidFill>
            <a:prstDash val="solid"/>
            <a:round/>
            <a:headEnd len="sm" w="sm" type="none"/>
            <a:tailEnd len="med" w="med" type="triangle"/>
          </a:ln>
        </p:spPr>
      </p:cxnSp>
      <p:cxnSp>
        <p:nvCxnSpPr>
          <p:cNvPr id="583" name="Google Shape;583;p73"/>
          <p:cNvCxnSpPr/>
          <p:nvPr/>
        </p:nvCxnSpPr>
        <p:spPr>
          <a:xfrm>
            <a:off x="5564974" y="4504587"/>
            <a:ext cx="1866900" cy="3300"/>
          </a:xfrm>
          <a:prstGeom prst="straightConnector1">
            <a:avLst/>
          </a:prstGeom>
          <a:noFill/>
          <a:ln cap="flat" cmpd="sng" w="9525">
            <a:solidFill>
              <a:schemeClr val="dk2"/>
            </a:solidFill>
            <a:prstDash val="solid"/>
            <a:round/>
            <a:headEnd len="sm" w="sm" type="none"/>
            <a:tailEnd len="med" w="med" type="triangle"/>
          </a:ln>
        </p:spPr>
      </p:cxnSp>
      <p:cxnSp>
        <p:nvCxnSpPr>
          <p:cNvPr id="584" name="Google Shape;584;p73"/>
          <p:cNvCxnSpPr/>
          <p:nvPr/>
        </p:nvCxnSpPr>
        <p:spPr>
          <a:xfrm>
            <a:off x="1669622" y="4414204"/>
            <a:ext cx="1815900" cy="0"/>
          </a:xfrm>
          <a:prstGeom prst="straightConnector1">
            <a:avLst/>
          </a:prstGeom>
          <a:noFill/>
          <a:ln cap="flat" cmpd="sng" w="9525">
            <a:solidFill>
              <a:srgbClr val="0096D7"/>
            </a:solidFill>
            <a:prstDash val="solid"/>
            <a:round/>
            <a:headEnd len="sm" w="sm" type="none"/>
            <a:tailEnd len="med" w="med" type="triangle"/>
          </a:ln>
        </p:spPr>
      </p:cxnSp>
      <p:grpSp>
        <p:nvGrpSpPr>
          <p:cNvPr id="585" name="Google Shape;585;p73"/>
          <p:cNvGrpSpPr/>
          <p:nvPr/>
        </p:nvGrpSpPr>
        <p:grpSpPr>
          <a:xfrm>
            <a:off x="3521289" y="685311"/>
            <a:ext cx="2108925" cy="4269600"/>
            <a:chOff x="4690047" y="340396"/>
            <a:chExt cx="2811900" cy="5692800"/>
          </a:xfrm>
        </p:grpSpPr>
        <p:sp>
          <p:nvSpPr>
            <p:cNvPr id="586" name="Google Shape;586;p73"/>
            <p:cNvSpPr/>
            <p:nvPr/>
          </p:nvSpPr>
          <p:spPr>
            <a:xfrm>
              <a:off x="4690047" y="340396"/>
              <a:ext cx="2811900" cy="5692800"/>
            </a:xfrm>
            <a:prstGeom prst="roundRect">
              <a:avLst>
                <a:gd fmla="val 0" name="adj"/>
              </a:avLst>
            </a:prstGeom>
            <a:gradFill>
              <a:gsLst>
                <a:gs pos="0">
                  <a:srgbClr val="26005C"/>
                </a:gs>
                <a:gs pos="39000">
                  <a:srgbClr val="26005C"/>
                </a:gs>
                <a:gs pos="100000">
                  <a:srgbClr val="552AA8"/>
                </a:gs>
              </a:gsLst>
              <a:lin ang="18900732" scaled="0"/>
            </a:gradFill>
            <a:ln>
              <a:noFill/>
            </a:ln>
          </p:spPr>
          <p:txBody>
            <a:bodyPr anchorCtr="0" anchor="t" bIns="34275" lIns="68575" spcFirstLastPara="1" rIns="68575" wrap="square" tIns="137150">
              <a:noAutofit/>
            </a:bodyPr>
            <a:lstStyle/>
            <a:p>
              <a:pPr indent="0" lvl="0" marL="0" marR="0" rtl="0" algn="ctr">
                <a:lnSpc>
                  <a:spcPct val="100000"/>
                </a:lnSpc>
                <a:spcBef>
                  <a:spcPts val="0"/>
                </a:spcBef>
                <a:spcAft>
                  <a:spcPts val="0"/>
                </a:spcAft>
                <a:buClr>
                  <a:srgbClr val="000000"/>
                </a:buClr>
                <a:buSzPts val="1200"/>
                <a:buFont typeface="Arial"/>
                <a:buNone/>
              </a:pPr>
              <a:r>
                <a:rPr b="1" i="0" lang="en-GB" sz="1200" u="none" cap="none" strike="noStrike">
                  <a:solidFill>
                    <a:schemeClr val="lt1"/>
                  </a:solidFill>
                  <a:latin typeface="Arial"/>
                  <a:ea typeface="Arial"/>
                  <a:cs typeface="Arial"/>
                  <a:sym typeface="Arial"/>
                </a:rPr>
                <a:t>Fluent Order Management</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750"/>
                <a:buFont typeface="Arial"/>
                <a:buNone/>
              </a:pPr>
              <a:r>
                <a:rPr b="0" i="0" lang="en-GB" sz="750" u="none" cap="none" strike="noStrike">
                  <a:solidFill>
                    <a:schemeClr val="lt1"/>
                  </a:solidFill>
                  <a:latin typeface="Arial"/>
                  <a:ea typeface="Arial"/>
                  <a:cs typeface="Arial"/>
                  <a:sym typeface="Arial"/>
                </a:rPr>
                <a:t>Availability Master</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750"/>
                <a:buFont typeface="Arial"/>
                <a:buNone/>
              </a:pPr>
              <a:r>
                <a:rPr b="0" i="0" lang="en-GB" sz="750" u="none" cap="none" strike="noStrike">
                  <a:solidFill>
                    <a:schemeClr val="lt1"/>
                  </a:solidFill>
                  <a:latin typeface="Arial"/>
                  <a:ea typeface="Arial"/>
                  <a:cs typeface="Arial"/>
                  <a:sym typeface="Arial"/>
                </a:rPr>
                <a:t>Order Master</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FFFFFF"/>
                </a:solidFill>
                <a:latin typeface="Arial"/>
                <a:ea typeface="Arial"/>
                <a:cs typeface="Arial"/>
                <a:sym typeface="Arial"/>
              </a:endParaRPr>
            </a:p>
          </p:txBody>
        </p:sp>
        <p:sp>
          <p:nvSpPr>
            <p:cNvPr id="587" name="Google Shape;587;p73"/>
            <p:cNvSpPr/>
            <p:nvPr/>
          </p:nvSpPr>
          <p:spPr>
            <a:xfrm>
              <a:off x="5020426" y="1653264"/>
              <a:ext cx="2151000" cy="558000"/>
            </a:xfrm>
            <a:prstGeom prst="roundRect">
              <a:avLst>
                <a:gd fmla="val 0" name="adj"/>
              </a:avLst>
            </a:prstGeom>
            <a:solidFill>
              <a:srgbClr val="FFFFFF">
                <a:alpha val="35290"/>
              </a:srgb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rPr b="0" i="0" lang="en-GB" sz="1100" u="none" cap="none" strike="noStrike">
                  <a:solidFill>
                    <a:srgbClr val="FFFFFF"/>
                  </a:solidFill>
                  <a:latin typeface="Arial"/>
                  <a:ea typeface="Arial"/>
                  <a:cs typeface="Arial"/>
                  <a:sym typeface="Arial"/>
                </a:rPr>
                <a:t>Product Availability</a:t>
              </a:r>
              <a:endParaRPr b="0" i="0" sz="1100" u="none" cap="none" strike="noStrike">
                <a:solidFill>
                  <a:schemeClr val="dk1"/>
                </a:solidFill>
                <a:latin typeface="Arial"/>
                <a:ea typeface="Arial"/>
                <a:cs typeface="Arial"/>
                <a:sym typeface="Arial"/>
              </a:endParaRPr>
            </a:p>
          </p:txBody>
        </p:sp>
        <p:sp>
          <p:nvSpPr>
            <p:cNvPr id="588" name="Google Shape;588;p73"/>
            <p:cNvSpPr/>
            <p:nvPr/>
          </p:nvSpPr>
          <p:spPr>
            <a:xfrm>
              <a:off x="5020426" y="2429366"/>
              <a:ext cx="2151000" cy="558000"/>
            </a:xfrm>
            <a:prstGeom prst="roundRect">
              <a:avLst>
                <a:gd fmla="val 0" name="adj"/>
              </a:avLst>
            </a:prstGeom>
            <a:solidFill>
              <a:srgbClr val="FFFFFF">
                <a:alpha val="35290"/>
              </a:srgb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rPr b="0" i="0" lang="en-GB" sz="1100" u="none" cap="none" strike="noStrike">
                  <a:solidFill>
                    <a:srgbClr val="FFFFFF"/>
                  </a:solidFill>
                  <a:latin typeface="Arial"/>
                  <a:ea typeface="Arial"/>
                  <a:cs typeface="Arial"/>
                  <a:sym typeface="Arial"/>
                </a:rPr>
                <a:t>Distributed Order Management</a:t>
              </a:r>
              <a:endParaRPr b="0" i="0" sz="1100" u="none" cap="none" strike="noStrike">
                <a:solidFill>
                  <a:schemeClr val="dk1"/>
                </a:solidFill>
                <a:latin typeface="Arial"/>
                <a:ea typeface="Arial"/>
                <a:cs typeface="Arial"/>
                <a:sym typeface="Arial"/>
              </a:endParaRPr>
            </a:p>
          </p:txBody>
        </p:sp>
        <p:sp>
          <p:nvSpPr>
            <p:cNvPr id="589" name="Google Shape;589;p73"/>
            <p:cNvSpPr/>
            <p:nvPr/>
          </p:nvSpPr>
          <p:spPr>
            <a:xfrm>
              <a:off x="5020426" y="3205468"/>
              <a:ext cx="2151000" cy="558000"/>
            </a:xfrm>
            <a:prstGeom prst="roundRect">
              <a:avLst>
                <a:gd fmla="val 0" name="adj"/>
              </a:avLst>
            </a:prstGeom>
            <a:solidFill>
              <a:srgbClr val="FFFFFF">
                <a:alpha val="35290"/>
              </a:srgb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rPr b="0" i="0" lang="en-GB" sz="1100" u="none" cap="none" strike="noStrike">
                  <a:solidFill>
                    <a:srgbClr val="FFFFFF"/>
                  </a:solidFill>
                  <a:latin typeface="Arial"/>
                  <a:ea typeface="Arial"/>
                  <a:cs typeface="Arial"/>
                  <a:sym typeface="Arial"/>
                </a:rPr>
                <a:t>Global Inventory</a:t>
              </a:r>
              <a:endParaRPr b="0" i="0" sz="1100" u="none" cap="none" strike="noStrike">
                <a:solidFill>
                  <a:schemeClr val="dk1"/>
                </a:solidFill>
                <a:latin typeface="Arial"/>
                <a:ea typeface="Arial"/>
                <a:cs typeface="Arial"/>
                <a:sym typeface="Arial"/>
              </a:endParaRPr>
            </a:p>
          </p:txBody>
        </p:sp>
        <p:sp>
          <p:nvSpPr>
            <p:cNvPr id="590" name="Google Shape;590;p73"/>
            <p:cNvSpPr/>
            <p:nvPr/>
          </p:nvSpPr>
          <p:spPr>
            <a:xfrm>
              <a:off x="5020426" y="3981569"/>
              <a:ext cx="2151000" cy="558000"/>
            </a:xfrm>
            <a:prstGeom prst="roundRect">
              <a:avLst>
                <a:gd fmla="val 0" name="adj"/>
              </a:avLst>
            </a:prstGeom>
            <a:solidFill>
              <a:srgbClr val="FFFFFF">
                <a:alpha val="35290"/>
              </a:srgb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rPr b="0" i="0" lang="en-GB" sz="1100" u="none" cap="none" strike="noStrike">
                  <a:solidFill>
                    <a:srgbClr val="FFFFFF"/>
                  </a:solidFill>
                  <a:latin typeface="Arial"/>
                  <a:ea typeface="Arial"/>
                  <a:cs typeface="Arial"/>
                  <a:sym typeface="Arial"/>
                </a:rPr>
                <a:t>Store Fulfillment</a:t>
              </a:r>
              <a:endParaRPr b="0" i="0" sz="1100" u="none" cap="none" strike="noStrike">
                <a:solidFill>
                  <a:schemeClr val="dk1"/>
                </a:solidFill>
                <a:latin typeface="Arial"/>
                <a:ea typeface="Arial"/>
                <a:cs typeface="Arial"/>
                <a:sym typeface="Arial"/>
              </a:endParaRPr>
            </a:p>
          </p:txBody>
        </p:sp>
      </p:grpSp>
      <p:pic>
        <p:nvPicPr>
          <p:cNvPr descr="Icon&#10;&#10;Description automatically generated" id="591" name="Google Shape;591;p73"/>
          <p:cNvPicPr preferRelativeResize="0"/>
          <p:nvPr/>
        </p:nvPicPr>
        <p:blipFill rotWithShape="1">
          <a:blip r:embed="rId3">
            <a:alphaModFix/>
          </a:blip>
          <a:srcRect b="0" l="0" r="0" t="0"/>
          <a:stretch/>
        </p:blipFill>
        <p:spPr>
          <a:xfrm>
            <a:off x="855526" y="773135"/>
            <a:ext cx="283427" cy="421620"/>
          </a:xfrm>
          <a:prstGeom prst="rect">
            <a:avLst/>
          </a:prstGeom>
          <a:noFill/>
          <a:ln>
            <a:noFill/>
          </a:ln>
        </p:spPr>
      </p:pic>
      <p:pic>
        <p:nvPicPr>
          <p:cNvPr descr="Graphical user interface, application, Teams&#10;&#10;Description automatically generated" id="592" name="Google Shape;592;p73"/>
          <p:cNvPicPr preferRelativeResize="0"/>
          <p:nvPr/>
        </p:nvPicPr>
        <p:blipFill rotWithShape="1">
          <a:blip r:embed="rId4">
            <a:alphaModFix/>
          </a:blip>
          <a:srcRect b="0" l="0" r="0" t="0"/>
          <a:stretch/>
        </p:blipFill>
        <p:spPr>
          <a:xfrm>
            <a:off x="748743" y="1852318"/>
            <a:ext cx="512556" cy="490921"/>
          </a:xfrm>
          <a:prstGeom prst="rect">
            <a:avLst/>
          </a:prstGeom>
          <a:noFill/>
          <a:ln>
            <a:noFill/>
          </a:ln>
        </p:spPr>
      </p:pic>
      <p:pic>
        <p:nvPicPr>
          <p:cNvPr descr="Icon&#10;&#10;Description automatically generated" id="593" name="Google Shape;593;p73"/>
          <p:cNvPicPr preferRelativeResize="0"/>
          <p:nvPr/>
        </p:nvPicPr>
        <p:blipFill rotWithShape="1">
          <a:blip r:embed="rId5">
            <a:alphaModFix/>
          </a:blip>
          <a:srcRect b="0" l="0" r="0" t="0"/>
          <a:stretch/>
        </p:blipFill>
        <p:spPr>
          <a:xfrm>
            <a:off x="796990" y="3033222"/>
            <a:ext cx="410763" cy="440851"/>
          </a:xfrm>
          <a:prstGeom prst="rect">
            <a:avLst/>
          </a:prstGeom>
          <a:noFill/>
          <a:ln>
            <a:noFill/>
          </a:ln>
        </p:spPr>
      </p:pic>
      <p:pic>
        <p:nvPicPr>
          <p:cNvPr descr="Icon&#10;&#10;Description automatically generated with low confidence" id="594" name="Google Shape;594;p73"/>
          <p:cNvPicPr preferRelativeResize="0"/>
          <p:nvPr/>
        </p:nvPicPr>
        <p:blipFill rotWithShape="1">
          <a:blip r:embed="rId6">
            <a:alphaModFix/>
          </a:blip>
          <a:srcRect b="0" l="0" r="0" t="0"/>
          <a:stretch/>
        </p:blipFill>
        <p:spPr>
          <a:xfrm>
            <a:off x="745870" y="4138454"/>
            <a:ext cx="498953" cy="461847"/>
          </a:xfrm>
          <a:prstGeom prst="rect">
            <a:avLst/>
          </a:prstGeom>
          <a:noFill/>
          <a:ln>
            <a:noFill/>
          </a:ln>
        </p:spPr>
      </p:pic>
      <p:pic>
        <p:nvPicPr>
          <p:cNvPr descr="Graphical user interface, application, Teams&#10;&#10;Description automatically generated" id="595" name="Google Shape;595;p73"/>
          <p:cNvPicPr preferRelativeResize="0"/>
          <p:nvPr/>
        </p:nvPicPr>
        <p:blipFill rotWithShape="1">
          <a:blip r:embed="rId7">
            <a:alphaModFix/>
          </a:blip>
          <a:srcRect b="0" l="0" r="0" t="0"/>
          <a:stretch/>
        </p:blipFill>
        <p:spPr>
          <a:xfrm>
            <a:off x="7801231" y="814433"/>
            <a:ext cx="716693" cy="410432"/>
          </a:xfrm>
          <a:prstGeom prst="rect">
            <a:avLst/>
          </a:prstGeom>
          <a:noFill/>
          <a:ln>
            <a:noFill/>
          </a:ln>
        </p:spPr>
      </p:pic>
      <p:pic>
        <p:nvPicPr>
          <p:cNvPr descr="Graphical user interface, application, icon, Teams&#10;&#10;Description automatically generated" id="596" name="Google Shape;596;p73"/>
          <p:cNvPicPr preferRelativeResize="0"/>
          <p:nvPr/>
        </p:nvPicPr>
        <p:blipFill rotWithShape="1">
          <a:blip r:embed="rId8">
            <a:alphaModFix/>
          </a:blip>
          <a:srcRect b="0" l="0" r="0" t="0"/>
          <a:stretch/>
        </p:blipFill>
        <p:spPr>
          <a:xfrm>
            <a:off x="7859526" y="1858727"/>
            <a:ext cx="588628" cy="478101"/>
          </a:xfrm>
          <a:prstGeom prst="rect">
            <a:avLst/>
          </a:prstGeom>
          <a:noFill/>
          <a:ln>
            <a:noFill/>
          </a:ln>
        </p:spPr>
      </p:pic>
      <p:pic>
        <p:nvPicPr>
          <p:cNvPr descr="Icon&#10;&#10;Description automatically generated" id="597" name="Google Shape;597;p73"/>
          <p:cNvPicPr preferRelativeResize="0"/>
          <p:nvPr/>
        </p:nvPicPr>
        <p:blipFill rotWithShape="1">
          <a:blip r:embed="rId9">
            <a:alphaModFix/>
          </a:blip>
          <a:srcRect b="0" l="0" r="0" t="0"/>
          <a:stretch/>
        </p:blipFill>
        <p:spPr>
          <a:xfrm>
            <a:off x="7911763" y="2995001"/>
            <a:ext cx="445440" cy="479072"/>
          </a:xfrm>
          <a:prstGeom prst="rect">
            <a:avLst/>
          </a:prstGeom>
          <a:noFill/>
          <a:ln>
            <a:noFill/>
          </a:ln>
        </p:spPr>
      </p:pic>
      <p:pic>
        <p:nvPicPr>
          <p:cNvPr descr="Icon&#10;&#10;Description automatically generated" id="598" name="Google Shape;598;p73"/>
          <p:cNvPicPr preferRelativeResize="0"/>
          <p:nvPr/>
        </p:nvPicPr>
        <p:blipFill rotWithShape="1">
          <a:blip r:embed="rId10">
            <a:alphaModFix/>
          </a:blip>
          <a:srcRect b="0" l="0" r="0" t="0"/>
          <a:stretch/>
        </p:blipFill>
        <p:spPr>
          <a:xfrm>
            <a:off x="7911763" y="4154562"/>
            <a:ext cx="552867" cy="401088"/>
          </a:xfrm>
          <a:prstGeom prst="rect">
            <a:avLst/>
          </a:prstGeom>
          <a:noFill/>
          <a:ln>
            <a:noFill/>
          </a:ln>
        </p:spPr>
      </p:pic>
      <p:sp>
        <p:nvSpPr>
          <p:cNvPr id="599" name="Google Shape;599;p73"/>
          <p:cNvSpPr txBox="1"/>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800"/>
              <a:buFont typeface="Arial"/>
              <a:buNone/>
            </a:pPr>
            <a:r>
              <a:rPr b="1" i="0" lang="en-GB" sz="1800" u="none" cap="none" strike="noStrike">
                <a:solidFill>
                  <a:schemeClr val="dk1"/>
                </a:solidFill>
                <a:latin typeface="Arial"/>
                <a:ea typeface="Arial"/>
                <a:cs typeface="Arial"/>
                <a:sym typeface="Arial"/>
              </a:rPr>
              <a:t>Architecture and Integrations</a:t>
            </a:r>
            <a:endParaRPr b="1" i="0" sz="1800" u="none" cap="none" strike="noStrike">
              <a:solidFill>
                <a:schemeClr val="dk1"/>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3" name="Shape 603"/>
        <p:cNvGrpSpPr/>
        <p:nvPr/>
      </p:nvGrpSpPr>
      <p:grpSpPr>
        <a:xfrm>
          <a:off x="0" y="0"/>
          <a:ext cx="0" cy="0"/>
          <a:chOff x="0" y="0"/>
          <a:chExt cx="0" cy="0"/>
        </a:xfrm>
      </p:grpSpPr>
      <p:sp>
        <p:nvSpPr>
          <p:cNvPr id="604" name="Google Shape;604;p74"/>
          <p:cNvSpPr txBox="1"/>
          <p:nvPr>
            <p:ph type="title"/>
          </p:nvPr>
        </p:nvSpPr>
        <p:spPr>
          <a:xfrm>
            <a:off x="354082" y="288754"/>
            <a:ext cx="7736100" cy="4230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1800"/>
              <a:buFont typeface="Arial"/>
              <a:buNone/>
            </a:pPr>
            <a:r>
              <a:rPr lang="en-GB"/>
              <a:t>Platform Architecture</a:t>
            </a:r>
            <a:endParaRPr/>
          </a:p>
        </p:txBody>
      </p:sp>
      <p:sp>
        <p:nvSpPr>
          <p:cNvPr id="605" name="Google Shape;605;p74"/>
          <p:cNvSpPr/>
          <p:nvPr/>
        </p:nvSpPr>
        <p:spPr>
          <a:xfrm>
            <a:off x="1712889" y="900536"/>
            <a:ext cx="6668700" cy="671700"/>
          </a:xfrm>
          <a:prstGeom prst="roundRect">
            <a:avLst>
              <a:gd fmla="val 0" name="adj"/>
            </a:avLst>
          </a:prstGeom>
          <a:solidFill>
            <a:schemeClr val="lt2"/>
          </a:solidFill>
          <a:ln cap="flat" cmpd="sng" w="9525">
            <a:solidFill>
              <a:srgbClr val="D9D9D9"/>
            </a:solidFill>
            <a:prstDash val="dash"/>
            <a:round/>
            <a:headEnd len="sm" w="sm" type="none"/>
            <a:tailEnd len="sm" w="sm" type="none"/>
          </a:ln>
        </p:spPr>
        <p:txBody>
          <a:bodyPr anchorCtr="0" anchor="t" bIns="34275" lIns="109725" spcFirstLastPara="1" rIns="135000" wrap="square" tIns="73150">
            <a:noAutofit/>
          </a:bodyPr>
          <a:lstStyle/>
          <a:p>
            <a:pPr indent="0" lvl="0" marL="0" marR="0" rtl="0" algn="l">
              <a:lnSpc>
                <a:spcPct val="100000"/>
              </a:lnSpc>
              <a:spcBef>
                <a:spcPts val="0"/>
              </a:spcBef>
              <a:spcAft>
                <a:spcPts val="0"/>
              </a:spcAft>
              <a:buClr>
                <a:srgbClr val="000000"/>
              </a:buClr>
              <a:buSzPts val="1000"/>
              <a:buFont typeface="Arial"/>
              <a:buNone/>
            </a:pPr>
            <a:r>
              <a:rPr b="1" i="0" lang="en-GB" sz="1000" u="none" cap="none" strike="noStrike">
                <a:solidFill>
                  <a:srgbClr val="0096D7"/>
                </a:solidFill>
                <a:latin typeface="Arial"/>
                <a:ea typeface="Arial"/>
                <a:cs typeface="Arial"/>
                <a:sym typeface="Arial"/>
              </a:rPr>
              <a:t>UIs</a:t>
            </a:r>
            <a:endParaRPr b="0" i="0" sz="1400" u="none" cap="none" strike="noStrike">
              <a:solidFill>
                <a:srgbClr val="000000"/>
              </a:solidFill>
              <a:latin typeface="Arial"/>
              <a:ea typeface="Arial"/>
              <a:cs typeface="Arial"/>
              <a:sym typeface="Arial"/>
            </a:endParaRPr>
          </a:p>
        </p:txBody>
      </p:sp>
      <p:sp>
        <p:nvSpPr>
          <p:cNvPr id="606" name="Google Shape;606;p74"/>
          <p:cNvSpPr/>
          <p:nvPr/>
        </p:nvSpPr>
        <p:spPr>
          <a:xfrm>
            <a:off x="1712892" y="4227645"/>
            <a:ext cx="6668700" cy="729900"/>
          </a:xfrm>
          <a:prstGeom prst="roundRect">
            <a:avLst>
              <a:gd fmla="val 0" name="adj"/>
            </a:avLst>
          </a:prstGeom>
          <a:solidFill>
            <a:schemeClr val="lt2"/>
          </a:solidFill>
          <a:ln cap="flat" cmpd="sng" w="9525">
            <a:solidFill>
              <a:srgbClr val="D9D9D9"/>
            </a:solidFill>
            <a:prstDash val="dash"/>
            <a:round/>
            <a:headEnd len="sm" w="sm" type="none"/>
            <a:tailEnd len="sm" w="sm" type="none"/>
          </a:ln>
        </p:spPr>
        <p:txBody>
          <a:bodyPr anchorCtr="0" anchor="t" bIns="34275" lIns="109725" spcFirstLastPara="1" rIns="135000" wrap="square" tIns="73150">
            <a:noAutofit/>
          </a:bodyPr>
          <a:lstStyle/>
          <a:p>
            <a:pPr indent="0" lvl="0" marL="0" marR="0" rtl="0" algn="l">
              <a:lnSpc>
                <a:spcPct val="100000"/>
              </a:lnSpc>
              <a:spcBef>
                <a:spcPts val="0"/>
              </a:spcBef>
              <a:spcAft>
                <a:spcPts val="0"/>
              </a:spcAft>
              <a:buClr>
                <a:srgbClr val="000000"/>
              </a:buClr>
              <a:buSzPts val="1000"/>
              <a:buFont typeface="Arial"/>
              <a:buNone/>
            </a:pPr>
            <a:r>
              <a:rPr b="1" i="0" lang="en-GB" sz="1000" u="none" cap="none" strike="noStrike">
                <a:solidFill>
                  <a:srgbClr val="0096D7"/>
                </a:solidFill>
                <a:latin typeface="Arial"/>
                <a:ea typeface="Arial"/>
                <a:cs typeface="Arial"/>
                <a:sym typeface="Arial"/>
              </a:rPr>
              <a:t>Data</a:t>
            </a:r>
            <a:r>
              <a:rPr b="0" i="0" lang="en-GB" sz="1000" u="none" cap="none" strike="noStrike">
                <a:solidFill>
                  <a:srgbClr val="0096D7"/>
                </a:solidFill>
                <a:latin typeface="Arial"/>
                <a:ea typeface="Arial"/>
                <a:cs typeface="Arial"/>
                <a:sym typeface="Arial"/>
              </a:rPr>
              <a:t> </a:t>
            </a:r>
            <a:r>
              <a:rPr b="1" i="0" lang="en-GB" sz="1000" u="none" cap="none" strike="noStrike">
                <a:solidFill>
                  <a:srgbClr val="0096D7"/>
                </a:solidFill>
                <a:latin typeface="Arial"/>
                <a:ea typeface="Arial"/>
                <a:cs typeface="Arial"/>
                <a:sym typeface="Arial"/>
              </a:rPr>
              <a:t>Layer</a:t>
            </a:r>
            <a:endParaRPr b="0" i="0" sz="1000" u="none" cap="none" strike="noStrike">
              <a:solidFill>
                <a:srgbClr val="0096D7"/>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000"/>
              <a:buFont typeface="Arial"/>
              <a:buNone/>
            </a:pPr>
            <a:r>
              <a:t/>
            </a:r>
            <a:endParaRPr b="0" i="0" sz="1000" u="none" cap="none" strike="noStrike">
              <a:solidFill>
                <a:schemeClr val="dk1"/>
              </a:solidFill>
              <a:latin typeface="Arial"/>
              <a:ea typeface="Arial"/>
              <a:cs typeface="Arial"/>
              <a:sym typeface="Arial"/>
            </a:endParaRPr>
          </a:p>
        </p:txBody>
      </p:sp>
      <p:sp>
        <p:nvSpPr>
          <p:cNvPr id="607" name="Google Shape;607;p74"/>
          <p:cNvSpPr/>
          <p:nvPr/>
        </p:nvSpPr>
        <p:spPr>
          <a:xfrm>
            <a:off x="1712892" y="3249700"/>
            <a:ext cx="6668400" cy="915300"/>
          </a:xfrm>
          <a:prstGeom prst="roundRect">
            <a:avLst>
              <a:gd fmla="val 0" name="adj"/>
            </a:avLst>
          </a:prstGeom>
          <a:solidFill>
            <a:schemeClr val="lt2"/>
          </a:solidFill>
          <a:ln cap="flat" cmpd="sng" w="9525">
            <a:solidFill>
              <a:srgbClr val="D9D9D9"/>
            </a:solidFill>
            <a:prstDash val="dash"/>
            <a:round/>
            <a:headEnd len="sm" w="sm" type="none"/>
            <a:tailEnd len="sm" w="sm" type="none"/>
          </a:ln>
        </p:spPr>
        <p:txBody>
          <a:bodyPr anchorCtr="0" anchor="t" bIns="34275" lIns="109725" spcFirstLastPara="1" rIns="135000" wrap="square" tIns="73150">
            <a:noAutofit/>
          </a:bodyPr>
          <a:lstStyle/>
          <a:p>
            <a:pPr indent="0" lvl="0" marL="0" marR="0" rtl="0" algn="l">
              <a:lnSpc>
                <a:spcPct val="100000"/>
              </a:lnSpc>
              <a:spcBef>
                <a:spcPts val="0"/>
              </a:spcBef>
              <a:spcAft>
                <a:spcPts val="0"/>
              </a:spcAft>
              <a:buClr>
                <a:srgbClr val="000000"/>
              </a:buClr>
              <a:buSzPts val="1000"/>
              <a:buFont typeface="Arial"/>
              <a:buNone/>
            </a:pPr>
            <a:r>
              <a:rPr b="1" i="0" lang="en-GB" sz="1000" u="none" cap="none" strike="noStrike">
                <a:solidFill>
                  <a:srgbClr val="0096D7"/>
                </a:solidFill>
                <a:latin typeface="Arial"/>
                <a:ea typeface="Arial"/>
                <a:cs typeface="Arial"/>
                <a:sym typeface="Arial"/>
              </a:rPr>
              <a:t>Orchestration Engine</a:t>
            </a:r>
            <a:endParaRPr b="1" i="0" sz="1000" u="none" cap="none" strike="noStrike">
              <a:solidFill>
                <a:srgbClr val="0096D7"/>
              </a:solidFill>
              <a:latin typeface="Arial"/>
              <a:ea typeface="Arial"/>
              <a:cs typeface="Arial"/>
              <a:sym typeface="Arial"/>
            </a:endParaRPr>
          </a:p>
        </p:txBody>
      </p:sp>
      <p:sp>
        <p:nvSpPr>
          <p:cNvPr id="608" name="Google Shape;608;p74"/>
          <p:cNvSpPr/>
          <p:nvPr/>
        </p:nvSpPr>
        <p:spPr>
          <a:xfrm>
            <a:off x="3606477" y="3359695"/>
            <a:ext cx="3539100" cy="685500"/>
          </a:xfrm>
          <a:prstGeom prst="roundRect">
            <a:avLst>
              <a:gd fmla="val 0" name="adj"/>
            </a:avLst>
          </a:prstGeom>
          <a:solidFill>
            <a:schemeClr val="lt1"/>
          </a:solidFill>
          <a:ln cap="flat" cmpd="sng" w="12700">
            <a:solidFill>
              <a:srgbClr val="7030A0"/>
            </a:solidFill>
            <a:prstDash val="dash"/>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000"/>
              <a:buFont typeface="Arial"/>
              <a:buNone/>
            </a:pPr>
            <a:r>
              <a:t/>
            </a:r>
            <a:endParaRPr b="1" i="0" sz="1000" u="none" cap="none" strike="noStrike">
              <a:solidFill>
                <a:schemeClr val="lt1"/>
              </a:solidFill>
              <a:latin typeface="Arial"/>
              <a:ea typeface="Arial"/>
              <a:cs typeface="Arial"/>
              <a:sym typeface="Arial"/>
            </a:endParaRPr>
          </a:p>
        </p:txBody>
      </p:sp>
      <p:sp>
        <p:nvSpPr>
          <p:cNvPr id="609" name="Google Shape;609;p74"/>
          <p:cNvSpPr txBox="1"/>
          <p:nvPr/>
        </p:nvSpPr>
        <p:spPr>
          <a:xfrm rot="-5400000">
            <a:off x="-1364500" y="2706241"/>
            <a:ext cx="4049100" cy="444000"/>
          </a:xfrm>
          <a:prstGeom prst="rect">
            <a:avLst/>
          </a:prstGeom>
          <a:gradFill>
            <a:gsLst>
              <a:gs pos="0">
                <a:srgbClr val="26005C"/>
              </a:gs>
              <a:gs pos="39000">
                <a:srgbClr val="26005C"/>
              </a:gs>
              <a:gs pos="100000">
                <a:srgbClr val="552AA8"/>
              </a:gs>
            </a:gsLst>
            <a:lin ang="18900732" scaled="0"/>
          </a:gradFill>
          <a:ln>
            <a:noFill/>
          </a:ln>
        </p:spPr>
        <p:txBody>
          <a:bodyPr anchorCtr="0" anchor="t" bIns="34275" lIns="68575" spcFirstLastPara="1" rIns="68575" wrap="square" tIns="102875">
            <a:noAutofit/>
          </a:bodyPr>
          <a:lstStyle/>
          <a:p>
            <a:pPr indent="0" lvl="0" marL="0" marR="0" rtl="0" algn="ctr">
              <a:lnSpc>
                <a:spcPct val="100000"/>
              </a:lnSpc>
              <a:spcBef>
                <a:spcPts val="0"/>
              </a:spcBef>
              <a:spcAft>
                <a:spcPts val="0"/>
              </a:spcAft>
              <a:buClr>
                <a:srgbClr val="000000"/>
              </a:buClr>
              <a:buSzPts val="900"/>
              <a:buFont typeface="Arial"/>
              <a:buNone/>
            </a:pPr>
            <a:r>
              <a:rPr b="1" i="0" lang="en-GB" sz="900" u="none" cap="none" strike="noStrike">
                <a:solidFill>
                  <a:srgbClr val="FFFFFF"/>
                </a:solidFill>
                <a:latin typeface="Arial"/>
                <a:ea typeface="Arial"/>
                <a:cs typeface="Arial"/>
                <a:sym typeface="Arial"/>
              </a:rPr>
              <a:t>Elastic Scaling. Multi-tenanted. Localized.</a:t>
            </a:r>
            <a:endParaRPr b="0" i="0" sz="900" u="none" cap="none" strike="noStrike">
              <a:solidFill>
                <a:srgbClr val="FFFFFF"/>
              </a:solidFill>
              <a:latin typeface="Arial"/>
              <a:ea typeface="Arial"/>
              <a:cs typeface="Arial"/>
              <a:sym typeface="Arial"/>
            </a:endParaRPr>
          </a:p>
        </p:txBody>
      </p:sp>
      <p:sp>
        <p:nvSpPr>
          <p:cNvPr id="610" name="Google Shape;610;p74"/>
          <p:cNvSpPr txBox="1"/>
          <p:nvPr/>
        </p:nvSpPr>
        <p:spPr>
          <a:xfrm>
            <a:off x="3323958" y="1307419"/>
            <a:ext cx="1594200" cy="2094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900"/>
              <a:buFont typeface="Arial"/>
              <a:buNone/>
            </a:pPr>
            <a:r>
              <a:rPr b="0" i="0" lang="en-GB" sz="900" u="none" cap="none" strike="noStrike">
                <a:solidFill>
                  <a:srgbClr val="26005C"/>
                </a:solidFill>
                <a:latin typeface="Arial"/>
                <a:ea typeface="Arial"/>
                <a:cs typeface="Arial"/>
                <a:sym typeface="Arial"/>
              </a:rPr>
              <a:t>Fluent Order Management</a:t>
            </a:r>
            <a:endParaRPr b="0" i="0" sz="900" u="none" cap="none" strike="noStrike">
              <a:solidFill>
                <a:srgbClr val="26005C"/>
              </a:solidFill>
              <a:latin typeface="Arial"/>
              <a:ea typeface="Arial"/>
              <a:cs typeface="Arial"/>
              <a:sym typeface="Arial"/>
            </a:endParaRPr>
          </a:p>
        </p:txBody>
      </p:sp>
      <p:sp>
        <p:nvSpPr>
          <p:cNvPr id="611" name="Google Shape;611;p74"/>
          <p:cNvSpPr txBox="1"/>
          <p:nvPr/>
        </p:nvSpPr>
        <p:spPr>
          <a:xfrm>
            <a:off x="5855279" y="1307415"/>
            <a:ext cx="1386300" cy="2094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900"/>
              <a:buFont typeface="Arial"/>
              <a:buNone/>
            </a:pPr>
            <a:r>
              <a:rPr b="0" i="0" lang="en-GB" sz="900" u="none" cap="none" strike="noStrike">
                <a:solidFill>
                  <a:srgbClr val="26005C"/>
                </a:solidFill>
                <a:latin typeface="Arial"/>
                <a:ea typeface="Arial"/>
                <a:cs typeface="Arial"/>
                <a:sym typeface="Arial"/>
              </a:rPr>
              <a:t>Fluent Store</a:t>
            </a:r>
            <a:endParaRPr b="0" i="0" sz="900" u="none" cap="none" strike="noStrike">
              <a:solidFill>
                <a:srgbClr val="26005C"/>
              </a:solidFill>
              <a:latin typeface="Arial"/>
              <a:ea typeface="Arial"/>
              <a:cs typeface="Arial"/>
              <a:sym typeface="Arial"/>
            </a:endParaRPr>
          </a:p>
        </p:txBody>
      </p:sp>
      <p:sp>
        <p:nvSpPr>
          <p:cNvPr id="612" name="Google Shape;612;p74"/>
          <p:cNvSpPr txBox="1"/>
          <p:nvPr/>
        </p:nvSpPr>
        <p:spPr>
          <a:xfrm>
            <a:off x="4681843" y="4704363"/>
            <a:ext cx="1250100" cy="323700"/>
          </a:xfrm>
          <a:prstGeom prst="rect">
            <a:avLst/>
          </a:prstGeom>
          <a:noFill/>
          <a:ln>
            <a:noFill/>
          </a:ln>
        </p:spPr>
        <p:txBody>
          <a:bodyPr anchorCtr="0" anchor="t" bIns="34275" lIns="68575" spcFirstLastPara="1" rIns="68575" wrap="square" tIns="34275">
            <a:noAutofit/>
          </a:bodyPr>
          <a:lstStyle/>
          <a:p>
            <a:pPr indent="0" lvl="0" marL="0" marR="0" rtl="0" algn="ctr">
              <a:lnSpc>
                <a:spcPct val="90000"/>
              </a:lnSpc>
              <a:spcBef>
                <a:spcPts val="0"/>
              </a:spcBef>
              <a:spcAft>
                <a:spcPts val="0"/>
              </a:spcAft>
              <a:buClr>
                <a:srgbClr val="000000"/>
              </a:buClr>
              <a:buSzPts val="900"/>
              <a:buFont typeface="Arial"/>
              <a:buNone/>
            </a:pPr>
            <a:r>
              <a:rPr b="0" i="0" lang="en-GB" sz="900" u="none" cap="none" strike="noStrike">
                <a:solidFill>
                  <a:srgbClr val="26005C"/>
                </a:solidFill>
                <a:latin typeface="Arial"/>
                <a:ea typeface="Arial"/>
                <a:cs typeface="Arial"/>
                <a:sym typeface="Arial"/>
              </a:rPr>
              <a:t>Plugin Repository</a:t>
            </a:r>
            <a:endParaRPr b="0" i="0" sz="900" u="none" cap="none" strike="noStrike">
              <a:solidFill>
                <a:srgbClr val="26005C"/>
              </a:solidFill>
              <a:latin typeface="Arial"/>
              <a:ea typeface="Arial"/>
              <a:cs typeface="Arial"/>
              <a:sym typeface="Arial"/>
            </a:endParaRPr>
          </a:p>
        </p:txBody>
      </p:sp>
      <p:sp>
        <p:nvSpPr>
          <p:cNvPr id="613" name="Google Shape;613;p74"/>
          <p:cNvSpPr txBox="1"/>
          <p:nvPr/>
        </p:nvSpPr>
        <p:spPr>
          <a:xfrm>
            <a:off x="3538616" y="4704353"/>
            <a:ext cx="1115100" cy="323700"/>
          </a:xfrm>
          <a:prstGeom prst="rect">
            <a:avLst/>
          </a:prstGeom>
          <a:noFill/>
          <a:ln>
            <a:noFill/>
          </a:ln>
        </p:spPr>
        <p:txBody>
          <a:bodyPr anchorCtr="0" anchor="t" bIns="34275" lIns="68575" spcFirstLastPara="1" rIns="68575" wrap="square" tIns="34275">
            <a:noAutofit/>
          </a:bodyPr>
          <a:lstStyle/>
          <a:p>
            <a:pPr indent="0" lvl="0" marL="0" marR="0" rtl="0" algn="ctr">
              <a:lnSpc>
                <a:spcPct val="90000"/>
              </a:lnSpc>
              <a:spcBef>
                <a:spcPts val="0"/>
              </a:spcBef>
              <a:spcAft>
                <a:spcPts val="0"/>
              </a:spcAft>
              <a:buClr>
                <a:srgbClr val="000000"/>
              </a:buClr>
              <a:buSzPts val="900"/>
              <a:buFont typeface="Arial"/>
              <a:buNone/>
            </a:pPr>
            <a:r>
              <a:rPr b="0" i="0" lang="en-GB" sz="900" u="none" cap="none" strike="noStrike">
                <a:solidFill>
                  <a:srgbClr val="26005C"/>
                </a:solidFill>
                <a:latin typeface="Arial"/>
                <a:ea typeface="Arial"/>
                <a:cs typeface="Arial"/>
                <a:sym typeface="Arial"/>
              </a:rPr>
              <a:t>Entity Datastore</a:t>
            </a:r>
            <a:endParaRPr b="0" i="0" sz="900" u="none" cap="none" strike="noStrike">
              <a:solidFill>
                <a:srgbClr val="26005C"/>
              </a:solidFill>
              <a:latin typeface="Arial"/>
              <a:ea typeface="Arial"/>
              <a:cs typeface="Arial"/>
              <a:sym typeface="Arial"/>
            </a:endParaRPr>
          </a:p>
        </p:txBody>
      </p:sp>
      <p:sp>
        <p:nvSpPr>
          <p:cNvPr id="614" name="Google Shape;614;p74"/>
          <p:cNvSpPr txBox="1"/>
          <p:nvPr/>
        </p:nvSpPr>
        <p:spPr>
          <a:xfrm>
            <a:off x="6031352" y="4706956"/>
            <a:ext cx="988200" cy="323700"/>
          </a:xfrm>
          <a:prstGeom prst="rect">
            <a:avLst/>
          </a:prstGeom>
          <a:noFill/>
          <a:ln>
            <a:noFill/>
          </a:ln>
        </p:spPr>
        <p:txBody>
          <a:bodyPr anchorCtr="0" anchor="t" bIns="34275" lIns="68575" spcFirstLastPara="1" rIns="68575" wrap="square" tIns="34275">
            <a:noAutofit/>
          </a:bodyPr>
          <a:lstStyle/>
          <a:p>
            <a:pPr indent="0" lvl="0" marL="0" marR="0" rtl="0" algn="ctr">
              <a:lnSpc>
                <a:spcPct val="90000"/>
              </a:lnSpc>
              <a:spcBef>
                <a:spcPts val="0"/>
              </a:spcBef>
              <a:spcAft>
                <a:spcPts val="0"/>
              </a:spcAft>
              <a:buClr>
                <a:srgbClr val="000000"/>
              </a:buClr>
              <a:buSzPts val="900"/>
              <a:buFont typeface="Arial"/>
              <a:buNone/>
            </a:pPr>
            <a:r>
              <a:rPr b="0" i="0" lang="en-GB" sz="900" u="none" cap="none" strike="noStrike">
                <a:solidFill>
                  <a:srgbClr val="26005C"/>
                </a:solidFill>
                <a:latin typeface="Arial"/>
                <a:ea typeface="Arial"/>
                <a:cs typeface="Arial"/>
                <a:sym typeface="Arial"/>
              </a:rPr>
              <a:t>Event Datastore</a:t>
            </a:r>
            <a:endParaRPr b="0" i="0" sz="900" u="none" cap="none" strike="noStrike">
              <a:solidFill>
                <a:srgbClr val="26005C"/>
              </a:solidFill>
              <a:latin typeface="Arial"/>
              <a:ea typeface="Arial"/>
              <a:cs typeface="Arial"/>
              <a:sym typeface="Arial"/>
            </a:endParaRPr>
          </a:p>
        </p:txBody>
      </p:sp>
      <p:sp>
        <p:nvSpPr>
          <p:cNvPr id="615" name="Google Shape;615;p74"/>
          <p:cNvSpPr txBox="1"/>
          <p:nvPr/>
        </p:nvSpPr>
        <p:spPr>
          <a:xfrm>
            <a:off x="3744289" y="3795822"/>
            <a:ext cx="702600" cy="2094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900"/>
              <a:buFont typeface="Arial"/>
              <a:buNone/>
            </a:pPr>
            <a:r>
              <a:rPr b="0" i="0" lang="en-GB" sz="900" u="none" cap="none" strike="noStrike">
                <a:solidFill>
                  <a:srgbClr val="26005C"/>
                </a:solidFill>
                <a:latin typeface="Arial"/>
                <a:ea typeface="Arial"/>
                <a:cs typeface="Arial"/>
                <a:sym typeface="Arial"/>
              </a:rPr>
              <a:t>UI Engine</a:t>
            </a:r>
            <a:endParaRPr b="0" i="0" sz="900" u="none" cap="none" strike="noStrike">
              <a:solidFill>
                <a:srgbClr val="26005C"/>
              </a:solidFill>
              <a:latin typeface="Arial"/>
              <a:ea typeface="Arial"/>
              <a:cs typeface="Arial"/>
              <a:sym typeface="Arial"/>
            </a:endParaRPr>
          </a:p>
        </p:txBody>
      </p:sp>
      <p:sp>
        <p:nvSpPr>
          <p:cNvPr id="616" name="Google Shape;616;p74"/>
          <p:cNvSpPr txBox="1"/>
          <p:nvPr/>
        </p:nvSpPr>
        <p:spPr>
          <a:xfrm>
            <a:off x="6228299" y="3786785"/>
            <a:ext cx="598200" cy="2094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900"/>
              <a:buFont typeface="Arial"/>
              <a:buNone/>
            </a:pPr>
            <a:r>
              <a:rPr b="0" i="0" lang="en-GB" sz="900" u="none" cap="none" strike="noStrike">
                <a:solidFill>
                  <a:srgbClr val="26005C"/>
                </a:solidFill>
                <a:latin typeface="Arial"/>
                <a:ea typeface="Arial"/>
                <a:cs typeface="Arial"/>
                <a:sym typeface="Arial"/>
              </a:rPr>
              <a:t>Events</a:t>
            </a:r>
            <a:endParaRPr b="0" i="0" sz="900" u="none" cap="none" strike="noStrike">
              <a:solidFill>
                <a:srgbClr val="26005C"/>
              </a:solidFill>
              <a:latin typeface="Arial"/>
              <a:ea typeface="Arial"/>
              <a:cs typeface="Arial"/>
              <a:sym typeface="Arial"/>
            </a:endParaRPr>
          </a:p>
        </p:txBody>
      </p:sp>
      <p:cxnSp>
        <p:nvCxnSpPr>
          <p:cNvPr id="617" name="Google Shape;617;p74"/>
          <p:cNvCxnSpPr/>
          <p:nvPr/>
        </p:nvCxnSpPr>
        <p:spPr>
          <a:xfrm>
            <a:off x="737054" y="1173500"/>
            <a:ext cx="0" cy="3652200"/>
          </a:xfrm>
          <a:prstGeom prst="straightConnector1">
            <a:avLst/>
          </a:prstGeom>
          <a:noFill/>
          <a:ln cap="flat" cmpd="sng" w="9525">
            <a:solidFill>
              <a:srgbClr val="FFFFFF"/>
            </a:solidFill>
            <a:prstDash val="solid"/>
            <a:miter lim="800000"/>
            <a:headEnd len="med" w="med" type="triangle"/>
            <a:tailEnd len="med" w="med" type="triangle"/>
          </a:ln>
        </p:spPr>
      </p:cxnSp>
      <p:sp>
        <p:nvSpPr>
          <p:cNvPr id="618" name="Google Shape;618;p74"/>
          <p:cNvSpPr/>
          <p:nvPr/>
        </p:nvSpPr>
        <p:spPr>
          <a:xfrm>
            <a:off x="942352" y="903933"/>
            <a:ext cx="713700" cy="4053300"/>
          </a:xfrm>
          <a:prstGeom prst="roundRect">
            <a:avLst>
              <a:gd fmla="val 0" name="adj"/>
            </a:avLst>
          </a:prstGeom>
          <a:solidFill>
            <a:srgbClr val="EDE8FE"/>
          </a:solidFill>
          <a:ln cap="flat" cmpd="sng" w="9525">
            <a:solidFill>
              <a:srgbClr val="D9D9D9"/>
            </a:solidFill>
            <a:prstDash val="dash"/>
            <a:round/>
            <a:headEnd len="sm" w="sm" type="none"/>
            <a:tailEnd len="sm" w="sm" type="none"/>
          </a:ln>
        </p:spPr>
        <p:txBody>
          <a:bodyPr anchorCtr="0" anchor="ctr" bIns="34275" lIns="68575" spcFirstLastPara="1" rIns="135000" wrap="square" tIns="34275">
            <a:noAutofit/>
          </a:bodyPr>
          <a:lstStyle/>
          <a:p>
            <a:pPr indent="0" lvl="0" marL="0" marR="0" rtl="0" algn="r">
              <a:lnSpc>
                <a:spcPct val="100000"/>
              </a:lnSpc>
              <a:spcBef>
                <a:spcPts val="0"/>
              </a:spcBef>
              <a:spcAft>
                <a:spcPts val="0"/>
              </a:spcAft>
              <a:buClr>
                <a:srgbClr val="000000"/>
              </a:buClr>
              <a:buSzPts val="1100"/>
              <a:buFont typeface="Arial"/>
              <a:buNone/>
            </a:pPr>
            <a:r>
              <a:t/>
            </a:r>
            <a:endParaRPr b="0" i="0" sz="1100" u="none" cap="none" strike="noStrike">
              <a:solidFill>
                <a:schemeClr val="dk1"/>
              </a:solidFill>
              <a:latin typeface="Arial"/>
              <a:ea typeface="Arial"/>
              <a:cs typeface="Arial"/>
              <a:sym typeface="Arial"/>
            </a:endParaRPr>
          </a:p>
        </p:txBody>
      </p:sp>
      <p:sp>
        <p:nvSpPr>
          <p:cNvPr id="619" name="Google Shape;619;p74"/>
          <p:cNvSpPr txBox="1"/>
          <p:nvPr/>
        </p:nvSpPr>
        <p:spPr>
          <a:xfrm>
            <a:off x="844575" y="2736125"/>
            <a:ext cx="868200" cy="2094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900"/>
              <a:buFont typeface="Arial"/>
              <a:buNone/>
            </a:pPr>
            <a:r>
              <a:rPr b="1" i="0" lang="en-GB" sz="900" u="none" cap="none" strike="noStrike">
                <a:solidFill>
                  <a:srgbClr val="26005C"/>
                </a:solidFill>
                <a:latin typeface="Arial"/>
                <a:ea typeface="Arial"/>
                <a:cs typeface="Arial"/>
                <a:sym typeface="Arial"/>
              </a:rPr>
              <a:t>Connectors</a:t>
            </a:r>
            <a:endParaRPr b="1" i="0" sz="900" u="none" cap="none" strike="noStrike">
              <a:solidFill>
                <a:srgbClr val="26005C"/>
              </a:solidFill>
              <a:latin typeface="Arial"/>
              <a:ea typeface="Arial"/>
              <a:cs typeface="Arial"/>
              <a:sym typeface="Arial"/>
            </a:endParaRPr>
          </a:p>
        </p:txBody>
      </p:sp>
      <p:pic>
        <p:nvPicPr>
          <p:cNvPr descr="A picture containing graphical user interface&#10;&#10;Description automatically generated" id="620" name="Google Shape;620;p74"/>
          <p:cNvPicPr preferRelativeResize="0"/>
          <p:nvPr/>
        </p:nvPicPr>
        <p:blipFill rotWithShape="1">
          <a:blip r:embed="rId3">
            <a:alphaModFix/>
          </a:blip>
          <a:srcRect b="0" l="0" r="0" t="0"/>
          <a:stretch/>
        </p:blipFill>
        <p:spPr>
          <a:xfrm>
            <a:off x="3872106" y="981383"/>
            <a:ext cx="446925" cy="307121"/>
          </a:xfrm>
          <a:prstGeom prst="rect">
            <a:avLst/>
          </a:prstGeom>
          <a:noFill/>
          <a:ln>
            <a:noFill/>
          </a:ln>
        </p:spPr>
      </p:pic>
      <p:pic>
        <p:nvPicPr>
          <p:cNvPr descr="Icon&#10;&#10;Description automatically generated" id="621" name="Google Shape;621;p74"/>
          <p:cNvPicPr preferRelativeResize="0"/>
          <p:nvPr/>
        </p:nvPicPr>
        <p:blipFill rotWithShape="1">
          <a:blip r:embed="rId4">
            <a:alphaModFix/>
          </a:blip>
          <a:srcRect b="0" l="0" r="0" t="0"/>
          <a:stretch/>
        </p:blipFill>
        <p:spPr>
          <a:xfrm>
            <a:off x="6451041" y="991379"/>
            <a:ext cx="208867" cy="334267"/>
          </a:xfrm>
          <a:prstGeom prst="rect">
            <a:avLst/>
          </a:prstGeom>
          <a:noFill/>
          <a:ln>
            <a:noFill/>
          </a:ln>
        </p:spPr>
      </p:pic>
      <p:sp>
        <p:nvSpPr>
          <p:cNvPr id="622" name="Google Shape;622;p74"/>
          <p:cNvSpPr/>
          <p:nvPr/>
        </p:nvSpPr>
        <p:spPr>
          <a:xfrm>
            <a:off x="1712892" y="2518664"/>
            <a:ext cx="6668400" cy="671700"/>
          </a:xfrm>
          <a:prstGeom prst="roundRect">
            <a:avLst>
              <a:gd fmla="val 0" name="adj"/>
            </a:avLst>
          </a:prstGeom>
          <a:solidFill>
            <a:schemeClr val="lt2"/>
          </a:solidFill>
          <a:ln cap="flat" cmpd="sng" w="9525">
            <a:solidFill>
              <a:srgbClr val="D9D9D9"/>
            </a:solidFill>
            <a:prstDash val="dash"/>
            <a:round/>
            <a:headEnd len="sm" w="sm" type="none"/>
            <a:tailEnd len="sm" w="sm" type="none"/>
          </a:ln>
        </p:spPr>
        <p:txBody>
          <a:bodyPr anchorCtr="0" anchor="t" bIns="34275" lIns="109725" spcFirstLastPara="1" rIns="135000" wrap="square" tIns="73150">
            <a:noAutofit/>
          </a:bodyPr>
          <a:lstStyle/>
          <a:p>
            <a:pPr indent="0" lvl="0" marL="0" marR="0" rtl="0" algn="l">
              <a:lnSpc>
                <a:spcPct val="100000"/>
              </a:lnSpc>
              <a:spcBef>
                <a:spcPts val="0"/>
              </a:spcBef>
              <a:spcAft>
                <a:spcPts val="0"/>
              </a:spcAft>
              <a:buClr>
                <a:srgbClr val="000000"/>
              </a:buClr>
              <a:buSzPts val="1000"/>
              <a:buFont typeface="Arial"/>
              <a:buNone/>
            </a:pPr>
            <a:r>
              <a:rPr b="1" i="0" lang="en-GB" sz="1000" u="none" cap="none" strike="noStrike">
                <a:solidFill>
                  <a:srgbClr val="0096D7"/>
                </a:solidFill>
                <a:latin typeface="Arial"/>
                <a:ea typeface="Arial"/>
                <a:cs typeface="Arial"/>
                <a:sym typeface="Arial"/>
              </a:rPr>
              <a:t>APIs</a:t>
            </a:r>
            <a:endParaRPr b="1" i="0" sz="1000" u="none" cap="none" strike="noStrike">
              <a:solidFill>
                <a:srgbClr val="0096D7"/>
              </a:solidFill>
              <a:latin typeface="Arial"/>
              <a:ea typeface="Arial"/>
              <a:cs typeface="Arial"/>
              <a:sym typeface="Arial"/>
            </a:endParaRPr>
          </a:p>
        </p:txBody>
      </p:sp>
      <p:sp>
        <p:nvSpPr>
          <p:cNvPr id="623" name="Google Shape;623;p74"/>
          <p:cNvSpPr txBox="1"/>
          <p:nvPr/>
        </p:nvSpPr>
        <p:spPr>
          <a:xfrm>
            <a:off x="6169620" y="2914382"/>
            <a:ext cx="757500" cy="2094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900"/>
              <a:buFont typeface="Arial"/>
              <a:buNone/>
            </a:pPr>
            <a:r>
              <a:rPr b="0" i="0" lang="en-GB" sz="900" u="none" cap="none" strike="noStrike">
                <a:solidFill>
                  <a:srgbClr val="26005C"/>
                </a:solidFill>
                <a:latin typeface="Arial"/>
                <a:ea typeface="Arial"/>
                <a:cs typeface="Arial"/>
                <a:sym typeface="Arial"/>
              </a:rPr>
              <a:t>GraphQL</a:t>
            </a:r>
            <a:endParaRPr b="0" i="0" sz="900" u="none" cap="none" strike="noStrike">
              <a:solidFill>
                <a:srgbClr val="26005C"/>
              </a:solidFill>
              <a:latin typeface="Arial"/>
              <a:ea typeface="Arial"/>
              <a:cs typeface="Arial"/>
              <a:sym typeface="Arial"/>
            </a:endParaRPr>
          </a:p>
        </p:txBody>
      </p:sp>
      <p:sp>
        <p:nvSpPr>
          <p:cNvPr id="624" name="Google Shape;624;p74"/>
          <p:cNvSpPr txBox="1"/>
          <p:nvPr/>
        </p:nvSpPr>
        <p:spPr>
          <a:xfrm>
            <a:off x="3852758" y="2910803"/>
            <a:ext cx="524400" cy="2094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900"/>
              <a:buFont typeface="Arial"/>
              <a:buNone/>
            </a:pPr>
            <a:r>
              <a:rPr b="0" i="0" lang="en-GB" sz="900" u="none" cap="none" strike="noStrike">
                <a:solidFill>
                  <a:srgbClr val="26005C"/>
                </a:solidFill>
                <a:latin typeface="Arial"/>
                <a:ea typeface="Arial"/>
                <a:cs typeface="Arial"/>
                <a:sym typeface="Arial"/>
              </a:rPr>
              <a:t>REST</a:t>
            </a:r>
            <a:endParaRPr b="0" i="0" sz="900" u="none" cap="none" strike="noStrike">
              <a:solidFill>
                <a:srgbClr val="26005C"/>
              </a:solidFill>
              <a:latin typeface="Arial"/>
              <a:ea typeface="Arial"/>
              <a:cs typeface="Arial"/>
              <a:sym typeface="Arial"/>
            </a:endParaRPr>
          </a:p>
        </p:txBody>
      </p:sp>
      <p:pic>
        <p:nvPicPr>
          <p:cNvPr descr="Icon&#10;&#10;Description automatically generated" id="625" name="Google Shape;625;p74"/>
          <p:cNvPicPr preferRelativeResize="0"/>
          <p:nvPr/>
        </p:nvPicPr>
        <p:blipFill rotWithShape="1">
          <a:blip r:embed="rId5">
            <a:alphaModFix/>
          </a:blip>
          <a:srcRect b="0" l="0" r="0" t="0"/>
          <a:stretch/>
        </p:blipFill>
        <p:spPr>
          <a:xfrm>
            <a:off x="3918340" y="2640175"/>
            <a:ext cx="412195" cy="274776"/>
          </a:xfrm>
          <a:prstGeom prst="rect">
            <a:avLst/>
          </a:prstGeom>
          <a:noFill/>
          <a:ln>
            <a:noFill/>
          </a:ln>
        </p:spPr>
      </p:pic>
      <p:pic>
        <p:nvPicPr>
          <p:cNvPr descr="Graphical user interface, icon&#10;&#10;Description automatically generated" id="626" name="Google Shape;626;p74"/>
          <p:cNvPicPr preferRelativeResize="0"/>
          <p:nvPr/>
        </p:nvPicPr>
        <p:blipFill rotWithShape="1">
          <a:blip r:embed="rId6">
            <a:alphaModFix/>
          </a:blip>
          <a:srcRect b="0" l="0" r="0" t="0"/>
          <a:stretch/>
        </p:blipFill>
        <p:spPr>
          <a:xfrm>
            <a:off x="6349375" y="2622535"/>
            <a:ext cx="412195" cy="307117"/>
          </a:xfrm>
          <a:prstGeom prst="rect">
            <a:avLst/>
          </a:prstGeom>
          <a:noFill/>
          <a:ln>
            <a:noFill/>
          </a:ln>
        </p:spPr>
      </p:pic>
      <p:pic>
        <p:nvPicPr>
          <p:cNvPr descr="Icon&#10;&#10;Description automatically generated" id="627" name="Google Shape;627;p74"/>
          <p:cNvPicPr preferRelativeResize="0"/>
          <p:nvPr/>
        </p:nvPicPr>
        <p:blipFill rotWithShape="1">
          <a:blip r:embed="rId7">
            <a:alphaModFix/>
          </a:blip>
          <a:srcRect b="21235" l="0" r="0" t="0"/>
          <a:stretch/>
        </p:blipFill>
        <p:spPr>
          <a:xfrm>
            <a:off x="4894396" y="3208397"/>
            <a:ext cx="832289" cy="614807"/>
          </a:xfrm>
          <a:prstGeom prst="rect">
            <a:avLst/>
          </a:prstGeom>
          <a:noFill/>
          <a:ln>
            <a:noFill/>
          </a:ln>
        </p:spPr>
      </p:pic>
      <p:pic>
        <p:nvPicPr>
          <p:cNvPr id="628" name="Google Shape;628;p74"/>
          <p:cNvPicPr preferRelativeResize="0"/>
          <p:nvPr/>
        </p:nvPicPr>
        <p:blipFill rotWithShape="1">
          <a:blip r:embed="rId8">
            <a:alphaModFix/>
          </a:blip>
          <a:srcRect b="0" l="0" r="0" t="0"/>
          <a:stretch/>
        </p:blipFill>
        <p:spPr>
          <a:xfrm>
            <a:off x="6315691" y="3435194"/>
            <a:ext cx="423535" cy="354505"/>
          </a:xfrm>
          <a:prstGeom prst="rect">
            <a:avLst/>
          </a:prstGeom>
          <a:noFill/>
          <a:ln>
            <a:noFill/>
          </a:ln>
        </p:spPr>
      </p:pic>
      <p:pic>
        <p:nvPicPr>
          <p:cNvPr descr="A planet in space&#10;&#10;Description automatically generated with medium confidence" id="629" name="Google Shape;629;p74"/>
          <p:cNvPicPr preferRelativeResize="0"/>
          <p:nvPr/>
        </p:nvPicPr>
        <p:blipFill rotWithShape="1">
          <a:blip r:embed="rId9">
            <a:alphaModFix/>
          </a:blip>
          <a:srcRect b="0" l="0" r="0" t="0"/>
          <a:stretch/>
        </p:blipFill>
        <p:spPr>
          <a:xfrm>
            <a:off x="5103846" y="4312827"/>
            <a:ext cx="413378" cy="380250"/>
          </a:xfrm>
          <a:prstGeom prst="rect">
            <a:avLst/>
          </a:prstGeom>
          <a:noFill/>
          <a:ln>
            <a:noFill/>
          </a:ln>
        </p:spPr>
      </p:pic>
      <p:pic>
        <p:nvPicPr>
          <p:cNvPr descr="A planet in space&#10;&#10;Description automatically generated with medium confidence" id="630" name="Google Shape;630;p74"/>
          <p:cNvPicPr preferRelativeResize="0"/>
          <p:nvPr/>
        </p:nvPicPr>
        <p:blipFill rotWithShape="1">
          <a:blip r:embed="rId9">
            <a:alphaModFix/>
          </a:blip>
          <a:srcRect b="0" l="0" r="0" t="0"/>
          <a:stretch/>
        </p:blipFill>
        <p:spPr>
          <a:xfrm>
            <a:off x="3888877" y="4312817"/>
            <a:ext cx="413378" cy="380250"/>
          </a:xfrm>
          <a:prstGeom prst="rect">
            <a:avLst/>
          </a:prstGeom>
          <a:noFill/>
          <a:ln>
            <a:noFill/>
          </a:ln>
        </p:spPr>
      </p:pic>
      <p:pic>
        <p:nvPicPr>
          <p:cNvPr descr="A planet in space&#10;&#10;Description automatically generated with medium confidence" id="631" name="Google Shape;631;p74"/>
          <p:cNvPicPr preferRelativeResize="0"/>
          <p:nvPr/>
        </p:nvPicPr>
        <p:blipFill rotWithShape="1">
          <a:blip r:embed="rId9">
            <a:alphaModFix/>
          </a:blip>
          <a:srcRect b="0" l="0" r="0" t="0"/>
          <a:stretch/>
        </p:blipFill>
        <p:spPr>
          <a:xfrm>
            <a:off x="6318798" y="4307874"/>
            <a:ext cx="413378" cy="380250"/>
          </a:xfrm>
          <a:prstGeom prst="rect">
            <a:avLst/>
          </a:prstGeom>
          <a:noFill/>
          <a:ln>
            <a:noFill/>
          </a:ln>
        </p:spPr>
      </p:pic>
      <p:pic>
        <p:nvPicPr>
          <p:cNvPr descr="A picture containing icon&#10;&#10;Description automatically generated" id="632" name="Google Shape;632;p74"/>
          <p:cNvPicPr preferRelativeResize="0"/>
          <p:nvPr/>
        </p:nvPicPr>
        <p:blipFill rotWithShape="1">
          <a:blip r:embed="rId10">
            <a:alphaModFix/>
          </a:blip>
          <a:srcRect b="0" l="0" r="0" t="0"/>
          <a:stretch/>
        </p:blipFill>
        <p:spPr>
          <a:xfrm>
            <a:off x="1039216" y="2193495"/>
            <a:ext cx="459727" cy="542631"/>
          </a:xfrm>
          <a:prstGeom prst="rect">
            <a:avLst/>
          </a:prstGeom>
          <a:noFill/>
          <a:ln>
            <a:noFill/>
          </a:ln>
        </p:spPr>
      </p:pic>
      <p:sp>
        <p:nvSpPr>
          <p:cNvPr id="633" name="Google Shape;633;p74"/>
          <p:cNvSpPr txBox="1"/>
          <p:nvPr/>
        </p:nvSpPr>
        <p:spPr>
          <a:xfrm>
            <a:off x="4852095" y="3795822"/>
            <a:ext cx="868200" cy="2094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900"/>
              <a:buFont typeface="Arial"/>
              <a:buNone/>
            </a:pPr>
            <a:r>
              <a:rPr b="0" i="0" lang="en-GB" sz="900" u="none" cap="none" strike="noStrike">
                <a:solidFill>
                  <a:srgbClr val="26005C"/>
                </a:solidFill>
                <a:latin typeface="Arial"/>
                <a:ea typeface="Arial"/>
                <a:cs typeface="Arial"/>
                <a:sym typeface="Arial"/>
              </a:rPr>
              <a:t>Flow Engine</a:t>
            </a:r>
            <a:endParaRPr b="0" i="0" sz="900" u="none" cap="none" strike="noStrike">
              <a:solidFill>
                <a:srgbClr val="26005C"/>
              </a:solidFill>
              <a:latin typeface="Arial"/>
              <a:ea typeface="Arial"/>
              <a:cs typeface="Arial"/>
              <a:sym typeface="Arial"/>
            </a:endParaRPr>
          </a:p>
        </p:txBody>
      </p:sp>
      <p:pic>
        <p:nvPicPr>
          <p:cNvPr descr="Icon&#10;&#10;Description automatically generated" id="634" name="Google Shape;634;p74"/>
          <p:cNvPicPr preferRelativeResize="0"/>
          <p:nvPr/>
        </p:nvPicPr>
        <p:blipFill rotWithShape="1">
          <a:blip r:embed="rId7">
            <a:alphaModFix/>
          </a:blip>
          <a:srcRect b="21235" l="0" r="-4329" t="0"/>
          <a:stretch/>
        </p:blipFill>
        <p:spPr>
          <a:xfrm>
            <a:off x="3685685" y="3218676"/>
            <a:ext cx="868314" cy="614807"/>
          </a:xfrm>
          <a:prstGeom prst="rect">
            <a:avLst/>
          </a:prstGeom>
          <a:noFill/>
          <a:ln>
            <a:noFill/>
          </a:ln>
        </p:spPr>
      </p:pic>
      <p:sp>
        <p:nvSpPr>
          <p:cNvPr id="635" name="Google Shape;635;p74"/>
          <p:cNvSpPr/>
          <p:nvPr/>
        </p:nvSpPr>
        <p:spPr>
          <a:xfrm>
            <a:off x="1712893" y="1624594"/>
            <a:ext cx="6668700" cy="829800"/>
          </a:xfrm>
          <a:prstGeom prst="roundRect">
            <a:avLst>
              <a:gd fmla="val 0" name="adj"/>
            </a:avLst>
          </a:prstGeom>
          <a:solidFill>
            <a:schemeClr val="lt2"/>
          </a:solidFill>
          <a:ln cap="flat" cmpd="sng" w="9525">
            <a:solidFill>
              <a:srgbClr val="D9D9D9"/>
            </a:solidFill>
            <a:prstDash val="dash"/>
            <a:round/>
            <a:headEnd len="sm" w="sm" type="none"/>
            <a:tailEnd len="sm" w="sm" type="none"/>
          </a:ln>
        </p:spPr>
        <p:txBody>
          <a:bodyPr anchorCtr="0" anchor="t" bIns="34275" lIns="109725" spcFirstLastPara="1" rIns="135000" wrap="square" tIns="73150">
            <a:noAutofit/>
          </a:bodyPr>
          <a:lstStyle/>
          <a:p>
            <a:pPr indent="0" lvl="0" marL="0" marR="0" rtl="0" algn="l">
              <a:lnSpc>
                <a:spcPct val="100000"/>
              </a:lnSpc>
              <a:spcBef>
                <a:spcPts val="0"/>
              </a:spcBef>
              <a:spcAft>
                <a:spcPts val="0"/>
              </a:spcAft>
              <a:buClr>
                <a:srgbClr val="000000"/>
              </a:buClr>
              <a:buSzPts val="1000"/>
              <a:buFont typeface="Arial"/>
              <a:buNone/>
            </a:pPr>
            <a:r>
              <a:rPr b="1" i="0" lang="en-GB" sz="1000" u="none" cap="none" strike="noStrike">
                <a:solidFill>
                  <a:srgbClr val="0096D7"/>
                </a:solidFill>
                <a:latin typeface="Arial"/>
                <a:ea typeface="Arial"/>
                <a:cs typeface="Arial"/>
                <a:sym typeface="Arial"/>
              </a:rPr>
              <a:t>OMX</a:t>
            </a:r>
            <a:endParaRPr b="1" i="0" sz="1000" u="none" cap="none" strike="noStrike">
              <a:solidFill>
                <a:srgbClr val="0096D7"/>
              </a:solidFill>
              <a:latin typeface="Arial"/>
              <a:ea typeface="Arial"/>
              <a:cs typeface="Arial"/>
              <a:sym typeface="Arial"/>
            </a:endParaRPr>
          </a:p>
        </p:txBody>
      </p:sp>
      <p:sp>
        <p:nvSpPr>
          <p:cNvPr id="636" name="Google Shape;636;p74"/>
          <p:cNvSpPr/>
          <p:nvPr/>
        </p:nvSpPr>
        <p:spPr>
          <a:xfrm>
            <a:off x="5398596" y="1706193"/>
            <a:ext cx="2337900" cy="660900"/>
          </a:xfrm>
          <a:prstGeom prst="rect">
            <a:avLst/>
          </a:prstGeom>
          <a:solidFill>
            <a:schemeClr val="lt1"/>
          </a:solidFill>
          <a:ln cap="flat" cmpd="sng" w="12700">
            <a:solidFill>
              <a:srgbClr val="7030A0"/>
            </a:solidFill>
            <a:prstDash val="dash"/>
            <a:miter lim="800000"/>
            <a:headEnd len="sm" w="sm" type="none"/>
            <a:tailEnd len="sm" w="sm" type="none"/>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700"/>
              <a:buFont typeface="Arial"/>
              <a:buNone/>
            </a:pPr>
            <a:r>
              <a:rPr b="0" i="0" lang="en-GB" sz="700" u="none" cap="none" strike="noStrike">
                <a:solidFill>
                  <a:schemeClr val="dk2"/>
                </a:solidFill>
                <a:latin typeface="Arial"/>
                <a:ea typeface="Arial"/>
                <a:cs typeface="Arial"/>
                <a:sym typeface="Arial"/>
              </a:rPr>
              <a:t>EXTEND</a:t>
            </a:r>
            <a:endParaRPr b="0" i="0" sz="1400" u="none" cap="none" strike="noStrike">
              <a:solidFill>
                <a:srgbClr val="000000"/>
              </a:solidFill>
              <a:latin typeface="Arial"/>
              <a:ea typeface="Arial"/>
              <a:cs typeface="Arial"/>
              <a:sym typeface="Arial"/>
            </a:endParaRPr>
          </a:p>
        </p:txBody>
      </p:sp>
      <p:sp>
        <p:nvSpPr>
          <p:cNvPr id="637" name="Google Shape;637;p74"/>
          <p:cNvSpPr txBox="1"/>
          <p:nvPr/>
        </p:nvSpPr>
        <p:spPr>
          <a:xfrm>
            <a:off x="5634825" y="2136442"/>
            <a:ext cx="787500" cy="2199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900"/>
              <a:buFont typeface="Arial"/>
              <a:buNone/>
            </a:pPr>
            <a:r>
              <a:rPr b="0" i="0" lang="en-GB" sz="900" u="none" cap="none" strike="noStrike">
                <a:solidFill>
                  <a:srgbClr val="26005C"/>
                </a:solidFill>
                <a:latin typeface="Arial"/>
                <a:ea typeface="Arial"/>
                <a:cs typeface="Arial"/>
                <a:sym typeface="Arial"/>
              </a:rPr>
              <a:t>UI SDK</a:t>
            </a:r>
            <a:endParaRPr b="0" i="0" sz="900" u="none" cap="none" strike="noStrike">
              <a:solidFill>
                <a:srgbClr val="26005C"/>
              </a:solidFill>
              <a:latin typeface="Arial"/>
              <a:ea typeface="Arial"/>
              <a:cs typeface="Arial"/>
              <a:sym typeface="Arial"/>
            </a:endParaRPr>
          </a:p>
        </p:txBody>
      </p:sp>
      <p:sp>
        <p:nvSpPr>
          <p:cNvPr id="638" name="Google Shape;638;p74"/>
          <p:cNvSpPr txBox="1"/>
          <p:nvPr/>
        </p:nvSpPr>
        <p:spPr>
          <a:xfrm>
            <a:off x="6621102" y="2136442"/>
            <a:ext cx="787500" cy="2199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900"/>
              <a:buFont typeface="Arial"/>
              <a:buNone/>
            </a:pPr>
            <a:r>
              <a:rPr b="0" i="0" lang="en-GB" sz="900" u="none" cap="none" strike="noStrike">
                <a:solidFill>
                  <a:srgbClr val="26005C"/>
                </a:solidFill>
                <a:latin typeface="Arial"/>
                <a:ea typeface="Arial"/>
                <a:cs typeface="Arial"/>
                <a:sym typeface="Arial"/>
              </a:rPr>
              <a:t>Rules SDK</a:t>
            </a:r>
            <a:endParaRPr b="0" i="0" sz="900" u="none" cap="none" strike="noStrike">
              <a:solidFill>
                <a:srgbClr val="26005C"/>
              </a:solidFill>
              <a:latin typeface="Arial"/>
              <a:ea typeface="Arial"/>
              <a:cs typeface="Arial"/>
              <a:sym typeface="Arial"/>
            </a:endParaRPr>
          </a:p>
        </p:txBody>
      </p:sp>
      <p:pic>
        <p:nvPicPr>
          <p:cNvPr descr="Icon&#10;&#10;Description automatically generated" id="639" name="Google Shape;639;p74"/>
          <p:cNvPicPr preferRelativeResize="0"/>
          <p:nvPr/>
        </p:nvPicPr>
        <p:blipFill rotWithShape="1">
          <a:blip r:embed="rId11">
            <a:alphaModFix/>
          </a:blip>
          <a:srcRect b="18770" l="19854" r="20106" t="20067"/>
          <a:stretch/>
        </p:blipFill>
        <p:spPr>
          <a:xfrm>
            <a:off x="5856812" y="1835964"/>
            <a:ext cx="317601" cy="340084"/>
          </a:xfrm>
          <a:prstGeom prst="rect">
            <a:avLst/>
          </a:prstGeom>
          <a:noFill/>
          <a:ln>
            <a:noFill/>
          </a:ln>
        </p:spPr>
      </p:pic>
      <p:pic>
        <p:nvPicPr>
          <p:cNvPr descr="Icon&#10;&#10;Description automatically generated" id="640" name="Google Shape;640;p74"/>
          <p:cNvPicPr preferRelativeResize="0"/>
          <p:nvPr/>
        </p:nvPicPr>
        <p:blipFill rotWithShape="1">
          <a:blip r:embed="rId11">
            <a:alphaModFix/>
          </a:blip>
          <a:srcRect b="18770" l="19854" r="20106" t="20067"/>
          <a:stretch/>
        </p:blipFill>
        <p:spPr>
          <a:xfrm>
            <a:off x="6881047" y="1835970"/>
            <a:ext cx="317601" cy="340084"/>
          </a:xfrm>
          <a:prstGeom prst="rect">
            <a:avLst/>
          </a:prstGeom>
          <a:noFill/>
          <a:ln>
            <a:noFill/>
          </a:ln>
        </p:spPr>
      </p:pic>
      <p:sp>
        <p:nvSpPr>
          <p:cNvPr id="641" name="Google Shape;641;p74"/>
          <p:cNvSpPr/>
          <p:nvPr/>
        </p:nvSpPr>
        <p:spPr>
          <a:xfrm>
            <a:off x="2912919" y="1704524"/>
            <a:ext cx="2337900" cy="660900"/>
          </a:xfrm>
          <a:prstGeom prst="rect">
            <a:avLst/>
          </a:prstGeom>
          <a:solidFill>
            <a:schemeClr val="lt1"/>
          </a:solidFill>
          <a:ln cap="flat" cmpd="sng" w="12700">
            <a:solidFill>
              <a:srgbClr val="7030A0"/>
            </a:solidFill>
            <a:prstDash val="dash"/>
            <a:miter lim="800000"/>
            <a:headEnd len="sm" w="sm" type="none"/>
            <a:tailEnd len="sm" w="sm" type="none"/>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700"/>
              <a:buFont typeface="Arial"/>
              <a:buNone/>
            </a:pPr>
            <a:r>
              <a:rPr b="0" i="0" lang="en-GB" sz="700" u="none" cap="none" strike="noStrike">
                <a:solidFill>
                  <a:schemeClr val="dk2"/>
                </a:solidFill>
                <a:latin typeface="Arial"/>
                <a:ea typeface="Arial"/>
                <a:cs typeface="Arial"/>
                <a:sym typeface="Arial"/>
              </a:rPr>
              <a:t>CONFIGURE</a:t>
            </a:r>
            <a:endParaRPr b="0" i="0" sz="1400" u="none" cap="none" strike="noStrike">
              <a:solidFill>
                <a:srgbClr val="000000"/>
              </a:solidFill>
              <a:latin typeface="Arial"/>
              <a:ea typeface="Arial"/>
              <a:cs typeface="Arial"/>
              <a:sym typeface="Arial"/>
            </a:endParaRPr>
          </a:p>
        </p:txBody>
      </p:sp>
      <p:sp>
        <p:nvSpPr>
          <p:cNvPr id="642" name="Google Shape;642;p74"/>
          <p:cNvSpPr txBox="1"/>
          <p:nvPr/>
        </p:nvSpPr>
        <p:spPr>
          <a:xfrm>
            <a:off x="3110772" y="2123692"/>
            <a:ext cx="915600" cy="2199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900"/>
              <a:buFont typeface="Arial"/>
              <a:buNone/>
            </a:pPr>
            <a:r>
              <a:rPr b="0" i="0" lang="en-GB" sz="900" u="none" cap="none" strike="noStrike">
                <a:solidFill>
                  <a:srgbClr val="26005C"/>
                </a:solidFill>
                <a:latin typeface="Arial"/>
                <a:ea typeface="Arial"/>
                <a:cs typeface="Arial"/>
                <a:sym typeface="Arial"/>
              </a:rPr>
              <a:t>UI Builder</a:t>
            </a:r>
            <a:endParaRPr b="0" i="0" sz="900" u="none" cap="none" strike="noStrike">
              <a:solidFill>
                <a:srgbClr val="26005C"/>
              </a:solidFill>
              <a:latin typeface="Arial"/>
              <a:ea typeface="Arial"/>
              <a:cs typeface="Arial"/>
              <a:sym typeface="Arial"/>
            </a:endParaRPr>
          </a:p>
        </p:txBody>
      </p:sp>
      <p:sp>
        <p:nvSpPr>
          <p:cNvPr id="643" name="Google Shape;643;p74"/>
          <p:cNvSpPr txBox="1"/>
          <p:nvPr/>
        </p:nvSpPr>
        <p:spPr>
          <a:xfrm>
            <a:off x="4204176" y="2123692"/>
            <a:ext cx="787500" cy="2199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900"/>
              <a:buFont typeface="Arial"/>
              <a:buNone/>
            </a:pPr>
            <a:r>
              <a:rPr b="0" i="0" lang="en-GB" sz="900" u="none" cap="none" strike="noStrike">
                <a:solidFill>
                  <a:srgbClr val="26005C"/>
                </a:solidFill>
                <a:latin typeface="Arial"/>
                <a:ea typeface="Arial"/>
                <a:cs typeface="Arial"/>
                <a:sym typeface="Arial"/>
              </a:rPr>
              <a:t>Flow Builder</a:t>
            </a:r>
            <a:endParaRPr b="0" i="0" sz="900" u="none" cap="none" strike="noStrike">
              <a:solidFill>
                <a:srgbClr val="26005C"/>
              </a:solidFill>
              <a:latin typeface="Arial"/>
              <a:ea typeface="Arial"/>
              <a:cs typeface="Arial"/>
              <a:sym typeface="Arial"/>
            </a:endParaRPr>
          </a:p>
        </p:txBody>
      </p:sp>
      <p:pic>
        <p:nvPicPr>
          <p:cNvPr descr="Graphical user interface, application, Teams&#10;&#10;Description automatically generated" id="644" name="Google Shape;644;p74"/>
          <p:cNvPicPr preferRelativeResize="0"/>
          <p:nvPr/>
        </p:nvPicPr>
        <p:blipFill rotWithShape="1">
          <a:blip r:embed="rId12">
            <a:alphaModFix/>
          </a:blip>
          <a:srcRect b="0" l="0" r="0" t="0"/>
          <a:stretch/>
        </p:blipFill>
        <p:spPr>
          <a:xfrm>
            <a:off x="3323958" y="1775833"/>
            <a:ext cx="459731" cy="459733"/>
          </a:xfrm>
          <a:prstGeom prst="rect">
            <a:avLst/>
          </a:prstGeom>
          <a:noFill/>
          <a:ln>
            <a:noFill/>
          </a:ln>
        </p:spPr>
      </p:pic>
      <p:pic>
        <p:nvPicPr>
          <p:cNvPr descr="A picture containing background pattern&#10;&#10;Description automatically generated" id="645" name="Google Shape;645;p74"/>
          <p:cNvPicPr preferRelativeResize="0"/>
          <p:nvPr/>
        </p:nvPicPr>
        <p:blipFill rotWithShape="1">
          <a:blip r:embed="rId13">
            <a:alphaModFix/>
          </a:blip>
          <a:srcRect b="0" l="0" r="0" t="0"/>
          <a:stretch/>
        </p:blipFill>
        <p:spPr>
          <a:xfrm>
            <a:off x="4204175" y="1620894"/>
            <a:ext cx="713812" cy="713815"/>
          </a:xfrm>
          <a:prstGeom prst="rect">
            <a:avLst/>
          </a:prstGeom>
          <a:noFill/>
          <a:ln>
            <a:noFill/>
          </a:ln>
        </p:spPr>
      </p:pic>
      <p:sp>
        <p:nvSpPr>
          <p:cNvPr id="646" name="Google Shape;646;p74"/>
          <p:cNvSpPr/>
          <p:nvPr/>
        </p:nvSpPr>
        <p:spPr>
          <a:xfrm>
            <a:off x="1712749" y="704700"/>
            <a:ext cx="6668700" cy="165900"/>
          </a:xfrm>
          <a:prstGeom prst="roundRect">
            <a:avLst>
              <a:gd fmla="val 0" name="adj"/>
            </a:avLst>
          </a:prstGeom>
          <a:solidFill>
            <a:schemeClr val="lt2"/>
          </a:solidFill>
          <a:ln cap="flat" cmpd="sng" w="9525">
            <a:solidFill>
              <a:srgbClr val="D9D9D9"/>
            </a:solidFill>
            <a:prstDash val="dash"/>
            <a:round/>
            <a:headEnd len="sm" w="sm" type="none"/>
            <a:tailEnd len="sm" w="sm" type="none"/>
          </a:ln>
        </p:spPr>
        <p:txBody>
          <a:bodyPr anchorCtr="0" anchor="ctr" bIns="34275" lIns="109725" spcFirstLastPara="1" rIns="135000" wrap="square" tIns="73150">
            <a:noAutofit/>
          </a:bodyPr>
          <a:lstStyle/>
          <a:p>
            <a:pPr indent="0" lvl="0" marL="0" marR="0" rtl="0" algn="l">
              <a:lnSpc>
                <a:spcPct val="100000"/>
              </a:lnSpc>
              <a:spcBef>
                <a:spcPts val="0"/>
              </a:spcBef>
              <a:spcAft>
                <a:spcPts val="0"/>
              </a:spcAft>
              <a:buClr>
                <a:srgbClr val="000000"/>
              </a:buClr>
              <a:buSzPts val="1000"/>
              <a:buFont typeface="Arial"/>
              <a:buNone/>
            </a:pPr>
            <a:r>
              <a:rPr b="1" lang="en-GB" sz="1000">
                <a:solidFill>
                  <a:srgbClr val="0096D7"/>
                </a:solidFill>
              </a:rPr>
              <a:t>SSO</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1" name="Shape 651"/>
        <p:cNvGrpSpPr/>
        <p:nvPr/>
      </p:nvGrpSpPr>
      <p:grpSpPr>
        <a:xfrm>
          <a:off x="0" y="0"/>
          <a:ext cx="0" cy="0"/>
          <a:chOff x="0" y="0"/>
          <a:chExt cx="0" cy="0"/>
        </a:xfrm>
      </p:grpSpPr>
      <p:sp>
        <p:nvSpPr>
          <p:cNvPr id="652" name="Google Shape;652;p75"/>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SzPts val="1400"/>
              <a:buFont typeface="Calibri"/>
              <a:buNone/>
            </a:pPr>
            <a:r>
              <a:rPr lang="en-GB"/>
              <a:t>APIs &amp; Integrations</a:t>
            </a:r>
            <a:endParaRPr/>
          </a:p>
        </p:txBody>
      </p:sp>
      <p:sp>
        <p:nvSpPr>
          <p:cNvPr id="653" name="Google Shape;653;p75"/>
          <p:cNvSpPr/>
          <p:nvPr/>
        </p:nvSpPr>
        <p:spPr>
          <a:xfrm>
            <a:off x="1056299" y="788389"/>
            <a:ext cx="7031400" cy="255900"/>
          </a:xfrm>
          <a:prstGeom prst="rect">
            <a:avLst/>
          </a:prstGeom>
          <a:solidFill>
            <a:schemeClr val="dk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None/>
            </a:pPr>
            <a:r>
              <a:rPr b="1" lang="en-GB" sz="1100">
                <a:solidFill>
                  <a:schemeClr val="lt1"/>
                </a:solidFill>
                <a:latin typeface="Arial"/>
                <a:ea typeface="Arial"/>
                <a:cs typeface="Arial"/>
                <a:sym typeface="Arial"/>
              </a:rPr>
              <a:t>Fluent Order Management</a:t>
            </a:r>
            <a:endParaRPr sz="1000">
              <a:solidFill>
                <a:schemeClr val="lt1"/>
              </a:solidFill>
              <a:latin typeface="Arial"/>
              <a:ea typeface="Arial"/>
              <a:cs typeface="Arial"/>
              <a:sym typeface="Arial"/>
            </a:endParaRPr>
          </a:p>
        </p:txBody>
      </p:sp>
      <p:grpSp>
        <p:nvGrpSpPr>
          <p:cNvPr id="654" name="Google Shape;654;p75"/>
          <p:cNvGrpSpPr/>
          <p:nvPr/>
        </p:nvGrpSpPr>
        <p:grpSpPr>
          <a:xfrm>
            <a:off x="1056301" y="1132117"/>
            <a:ext cx="7031476" cy="1303425"/>
            <a:chOff x="1408401" y="1509489"/>
            <a:chExt cx="9375301" cy="1737900"/>
          </a:xfrm>
        </p:grpSpPr>
        <p:sp>
          <p:nvSpPr>
            <p:cNvPr id="655" name="Google Shape;655;p75"/>
            <p:cNvSpPr/>
            <p:nvPr/>
          </p:nvSpPr>
          <p:spPr>
            <a:xfrm>
              <a:off x="1408402" y="1509489"/>
              <a:ext cx="9375300" cy="1737900"/>
            </a:xfrm>
            <a:prstGeom prst="rect">
              <a:avLst/>
            </a:prstGeom>
            <a:solidFill>
              <a:schemeClr val="lt1"/>
            </a:solidFill>
            <a:ln cap="flat" cmpd="sng" w="12700">
              <a:solidFill>
                <a:srgbClr val="EDE8FE"/>
              </a:solidFill>
              <a:prstDash val="solid"/>
              <a:round/>
              <a:headEnd len="sm" w="sm" type="none"/>
              <a:tailEnd len="sm" w="sm" type="none"/>
            </a:ln>
          </p:spPr>
          <p:txBody>
            <a:bodyPr anchorCtr="0" anchor="t" bIns="91425" lIns="91425" spcFirstLastPara="1" rIns="91425" wrap="square" tIns="64000">
              <a:noAutofit/>
            </a:bodyPr>
            <a:lstStyle/>
            <a:p>
              <a:pPr indent="0" lvl="0" marL="0" marR="0" rtl="0" algn="l">
                <a:spcBef>
                  <a:spcPts val="0"/>
                </a:spcBef>
                <a:spcAft>
                  <a:spcPts val="0"/>
                </a:spcAft>
                <a:buNone/>
              </a:pPr>
              <a:r>
                <a:rPr b="1" lang="en-GB" sz="1000">
                  <a:solidFill>
                    <a:schemeClr val="dk2"/>
                  </a:solidFill>
                  <a:latin typeface="Arial"/>
                  <a:ea typeface="Arial"/>
                  <a:cs typeface="Arial"/>
                  <a:sym typeface="Arial"/>
                </a:rPr>
                <a:t>Fluent GraphQL</a:t>
              </a:r>
              <a:endParaRPr b="1" sz="1000">
                <a:solidFill>
                  <a:schemeClr val="dk2"/>
                </a:solidFill>
                <a:latin typeface="Arial"/>
                <a:ea typeface="Arial"/>
                <a:cs typeface="Arial"/>
                <a:sym typeface="Arial"/>
              </a:endParaRPr>
            </a:p>
          </p:txBody>
        </p:sp>
        <p:sp>
          <p:nvSpPr>
            <p:cNvPr id="656" name="Google Shape;656;p75"/>
            <p:cNvSpPr/>
            <p:nvPr/>
          </p:nvSpPr>
          <p:spPr>
            <a:xfrm>
              <a:off x="3151304" y="1609132"/>
              <a:ext cx="7190100" cy="1512000"/>
            </a:xfrm>
            <a:prstGeom prst="rect">
              <a:avLst/>
            </a:prstGeom>
            <a:solidFill>
              <a:srgbClr val="EDE8FE"/>
            </a:solidFill>
            <a:ln>
              <a:noFill/>
            </a:ln>
          </p:spPr>
          <p:txBody>
            <a:bodyPr anchorCtr="0" anchor="ctr" bIns="91425" lIns="91425" spcFirstLastPara="1" rIns="91425" wrap="square" tIns="91425">
              <a:noAutofit/>
            </a:bodyPr>
            <a:lstStyle/>
            <a:p>
              <a:pPr indent="0" lvl="0" marL="0" marR="0" rtl="0" algn="l">
                <a:spcBef>
                  <a:spcPts val="0"/>
                </a:spcBef>
                <a:spcAft>
                  <a:spcPts val="0"/>
                </a:spcAft>
                <a:buNone/>
              </a:pPr>
              <a:r>
                <a:rPr lang="en-GB" sz="1000">
                  <a:solidFill>
                    <a:schemeClr val="dk2"/>
                  </a:solidFill>
                  <a:latin typeface="Arial"/>
                  <a:ea typeface="Arial"/>
                  <a:cs typeface="Arial"/>
                  <a:sym typeface="Arial"/>
                </a:rPr>
                <a:t>Forms the core of the platform and is where information can be loaded into, and retrieved from. Defines all of the types available to be created, updated and searched for such as:</a:t>
              </a:r>
              <a:endParaRPr sz="1000">
                <a:solidFill>
                  <a:schemeClr val="dk2"/>
                </a:solidFill>
                <a:latin typeface="Arial"/>
                <a:ea typeface="Arial"/>
                <a:cs typeface="Arial"/>
                <a:sym typeface="Arial"/>
              </a:endParaRPr>
            </a:p>
            <a:p>
              <a:pPr indent="0" lvl="0" marL="0" marR="0" rtl="0" algn="l">
                <a:spcBef>
                  <a:spcPts val="0"/>
                </a:spcBef>
                <a:spcAft>
                  <a:spcPts val="0"/>
                </a:spcAft>
                <a:buNone/>
              </a:pPr>
              <a:r>
                <a:t/>
              </a:r>
              <a:endParaRPr sz="1000">
                <a:solidFill>
                  <a:schemeClr val="dk2"/>
                </a:solidFill>
                <a:latin typeface="Arial"/>
                <a:ea typeface="Arial"/>
                <a:cs typeface="Arial"/>
                <a:sym typeface="Arial"/>
              </a:endParaRPr>
            </a:p>
            <a:p>
              <a:pPr indent="-292100" lvl="0" marL="457200" marR="0" rtl="0" algn="l">
                <a:lnSpc>
                  <a:spcPct val="100000"/>
                </a:lnSpc>
                <a:spcBef>
                  <a:spcPts val="0"/>
                </a:spcBef>
                <a:spcAft>
                  <a:spcPts val="0"/>
                </a:spcAft>
                <a:buClr>
                  <a:schemeClr val="dk2"/>
                </a:buClr>
                <a:buSzPts val="800"/>
                <a:buChar char="●"/>
              </a:pPr>
              <a:r>
                <a:rPr lang="en-GB" sz="1000">
                  <a:solidFill>
                    <a:schemeClr val="dk2"/>
                  </a:solidFill>
                </a:rPr>
                <a:t>Orders</a:t>
              </a:r>
              <a:endParaRPr sz="1000">
                <a:solidFill>
                  <a:schemeClr val="dk2"/>
                </a:solidFill>
              </a:endParaRPr>
            </a:p>
            <a:p>
              <a:pPr indent="-292100" lvl="0" marL="457200" marR="0" rtl="0" algn="l">
                <a:lnSpc>
                  <a:spcPct val="100000"/>
                </a:lnSpc>
                <a:spcBef>
                  <a:spcPts val="0"/>
                </a:spcBef>
                <a:spcAft>
                  <a:spcPts val="0"/>
                </a:spcAft>
                <a:buClr>
                  <a:schemeClr val="dk2"/>
                </a:buClr>
                <a:buSzPts val="800"/>
                <a:buChar char="●"/>
              </a:pPr>
              <a:r>
                <a:rPr lang="en-GB" sz="1000">
                  <a:solidFill>
                    <a:schemeClr val="dk2"/>
                  </a:solidFill>
                </a:rPr>
                <a:t>Customers</a:t>
              </a:r>
              <a:endParaRPr sz="1000">
                <a:solidFill>
                  <a:schemeClr val="dk2"/>
                </a:solidFill>
              </a:endParaRPr>
            </a:p>
            <a:p>
              <a:pPr indent="-292100" lvl="0" marL="457200" marR="0" rtl="0" algn="l">
                <a:lnSpc>
                  <a:spcPct val="100000"/>
                </a:lnSpc>
                <a:spcBef>
                  <a:spcPts val="0"/>
                </a:spcBef>
                <a:spcAft>
                  <a:spcPts val="0"/>
                </a:spcAft>
                <a:buClr>
                  <a:schemeClr val="dk2"/>
                </a:buClr>
                <a:buSzPts val="800"/>
                <a:buChar char="●"/>
              </a:pPr>
              <a:r>
                <a:rPr lang="en-GB" sz="1000">
                  <a:solidFill>
                    <a:schemeClr val="dk2"/>
                  </a:solidFill>
                </a:rPr>
                <a:t>Locations</a:t>
              </a:r>
              <a:endParaRPr sz="1000">
                <a:solidFill>
                  <a:schemeClr val="dk2"/>
                </a:solidFill>
              </a:endParaRPr>
            </a:p>
            <a:p>
              <a:pPr indent="-292100" lvl="0" marL="457200" marR="0" rtl="0" algn="l">
                <a:lnSpc>
                  <a:spcPct val="100000"/>
                </a:lnSpc>
                <a:spcBef>
                  <a:spcPts val="0"/>
                </a:spcBef>
                <a:spcAft>
                  <a:spcPts val="0"/>
                </a:spcAft>
                <a:buClr>
                  <a:schemeClr val="dk2"/>
                </a:buClr>
                <a:buSzPts val="800"/>
                <a:buChar char="●"/>
              </a:pPr>
              <a:r>
                <a:rPr lang="en-GB" sz="1000">
                  <a:solidFill>
                    <a:schemeClr val="dk2"/>
                  </a:solidFill>
                </a:rPr>
                <a:t>…</a:t>
              </a:r>
              <a:endParaRPr sz="1000">
                <a:solidFill>
                  <a:schemeClr val="dk2"/>
                </a:solidFill>
              </a:endParaRPr>
            </a:p>
          </p:txBody>
        </p:sp>
        <p:pic>
          <p:nvPicPr>
            <p:cNvPr id="657" name="Google Shape;657;p75"/>
            <p:cNvPicPr preferRelativeResize="0"/>
            <p:nvPr/>
          </p:nvPicPr>
          <p:blipFill rotWithShape="1">
            <a:blip r:embed="rId3">
              <a:alphaModFix/>
            </a:blip>
            <a:srcRect b="0" l="0" r="0" t="0"/>
            <a:stretch/>
          </p:blipFill>
          <p:spPr>
            <a:xfrm>
              <a:off x="1408401" y="2223812"/>
              <a:ext cx="1780210" cy="589182"/>
            </a:xfrm>
            <a:prstGeom prst="rect">
              <a:avLst/>
            </a:prstGeom>
            <a:noFill/>
            <a:ln>
              <a:noFill/>
            </a:ln>
          </p:spPr>
        </p:pic>
      </p:grpSp>
      <p:grpSp>
        <p:nvGrpSpPr>
          <p:cNvPr id="658" name="Google Shape;658;p75"/>
          <p:cNvGrpSpPr/>
          <p:nvPr/>
        </p:nvGrpSpPr>
        <p:grpSpPr>
          <a:xfrm>
            <a:off x="1056301" y="2541931"/>
            <a:ext cx="7031475" cy="1402425"/>
            <a:chOff x="1408401" y="3389241"/>
            <a:chExt cx="9375300" cy="1869900"/>
          </a:xfrm>
        </p:grpSpPr>
        <p:sp>
          <p:nvSpPr>
            <p:cNvPr id="659" name="Google Shape;659;p75"/>
            <p:cNvSpPr/>
            <p:nvPr/>
          </p:nvSpPr>
          <p:spPr>
            <a:xfrm>
              <a:off x="1408401" y="3389241"/>
              <a:ext cx="9375300" cy="1869900"/>
            </a:xfrm>
            <a:prstGeom prst="rect">
              <a:avLst/>
            </a:prstGeom>
            <a:solidFill>
              <a:schemeClr val="lt1"/>
            </a:solidFill>
            <a:ln cap="flat" cmpd="sng" w="12700">
              <a:solidFill>
                <a:srgbClr val="C4EDFF"/>
              </a:solidFill>
              <a:prstDash val="solid"/>
              <a:round/>
              <a:headEnd len="sm" w="sm" type="none"/>
              <a:tailEnd len="sm" w="sm" type="none"/>
            </a:ln>
          </p:spPr>
          <p:txBody>
            <a:bodyPr anchorCtr="0" anchor="t" bIns="91425" lIns="91425" spcFirstLastPara="1" rIns="91425" wrap="square" tIns="64000">
              <a:noAutofit/>
            </a:bodyPr>
            <a:lstStyle/>
            <a:p>
              <a:pPr indent="0" lvl="0" marL="0" marR="0" rtl="0" algn="l">
                <a:spcBef>
                  <a:spcPts val="0"/>
                </a:spcBef>
                <a:spcAft>
                  <a:spcPts val="0"/>
                </a:spcAft>
                <a:buNone/>
              </a:pPr>
              <a:r>
                <a:rPr b="1" lang="en-GB" sz="1000">
                  <a:solidFill>
                    <a:schemeClr val="accent1"/>
                  </a:solidFill>
                  <a:latin typeface="Arial"/>
                  <a:ea typeface="Arial"/>
                  <a:cs typeface="Arial"/>
                  <a:sym typeface="Arial"/>
                </a:rPr>
                <a:t>Webhooks</a:t>
              </a:r>
              <a:endParaRPr b="1" sz="1000">
                <a:solidFill>
                  <a:schemeClr val="accent1"/>
                </a:solidFill>
                <a:latin typeface="Arial"/>
                <a:ea typeface="Arial"/>
                <a:cs typeface="Arial"/>
                <a:sym typeface="Arial"/>
              </a:endParaRPr>
            </a:p>
          </p:txBody>
        </p:sp>
        <p:pic>
          <p:nvPicPr>
            <p:cNvPr id="660" name="Google Shape;660;p75"/>
            <p:cNvPicPr preferRelativeResize="0"/>
            <p:nvPr/>
          </p:nvPicPr>
          <p:blipFill rotWithShape="1">
            <a:blip r:embed="rId4">
              <a:alphaModFix/>
            </a:blip>
            <a:srcRect b="0" l="0" r="0" t="0"/>
            <a:stretch/>
          </p:blipFill>
          <p:spPr>
            <a:xfrm>
              <a:off x="1408404" y="4050397"/>
              <a:ext cx="1864724" cy="732119"/>
            </a:xfrm>
            <a:prstGeom prst="rect">
              <a:avLst/>
            </a:prstGeom>
            <a:noFill/>
            <a:ln>
              <a:noFill/>
            </a:ln>
          </p:spPr>
        </p:pic>
        <p:sp>
          <p:nvSpPr>
            <p:cNvPr id="661" name="Google Shape;661;p75"/>
            <p:cNvSpPr/>
            <p:nvPr/>
          </p:nvSpPr>
          <p:spPr>
            <a:xfrm>
              <a:off x="3151301" y="3541604"/>
              <a:ext cx="7190100" cy="1655700"/>
            </a:xfrm>
            <a:prstGeom prst="rect">
              <a:avLst/>
            </a:prstGeom>
            <a:solidFill>
              <a:srgbClr val="F0F9FF"/>
            </a:solidFill>
            <a:ln>
              <a:noFill/>
            </a:ln>
          </p:spPr>
          <p:txBody>
            <a:bodyPr anchorCtr="0" anchor="ctr" bIns="91425" lIns="91425" spcFirstLastPara="1" rIns="91425" wrap="square" tIns="91425">
              <a:noAutofit/>
            </a:bodyPr>
            <a:lstStyle/>
            <a:p>
              <a:pPr indent="0" lvl="0" marL="0" marR="0" rtl="0" algn="l">
                <a:spcBef>
                  <a:spcPts val="0"/>
                </a:spcBef>
                <a:spcAft>
                  <a:spcPts val="0"/>
                </a:spcAft>
                <a:buNone/>
              </a:pPr>
              <a:r>
                <a:rPr lang="en-GB" sz="1000">
                  <a:solidFill>
                    <a:srgbClr val="1298D9"/>
                  </a:solidFill>
                  <a:latin typeface="Arial"/>
                  <a:ea typeface="Arial"/>
                  <a:cs typeface="Arial"/>
                  <a:sym typeface="Arial"/>
                </a:rPr>
                <a:t>Enables outbound integration  by providing external applications with real-time information. Examples include:</a:t>
              </a:r>
              <a:endParaRPr sz="1000">
                <a:solidFill>
                  <a:srgbClr val="1298D9"/>
                </a:solidFill>
                <a:latin typeface="Arial"/>
                <a:ea typeface="Arial"/>
                <a:cs typeface="Arial"/>
                <a:sym typeface="Arial"/>
              </a:endParaRPr>
            </a:p>
            <a:p>
              <a:pPr indent="0" lvl="0" marL="0" marR="0" rtl="0" algn="l">
                <a:spcBef>
                  <a:spcPts val="0"/>
                </a:spcBef>
                <a:spcAft>
                  <a:spcPts val="0"/>
                </a:spcAft>
                <a:buNone/>
              </a:pPr>
              <a:r>
                <a:t/>
              </a:r>
              <a:endParaRPr sz="1000">
                <a:solidFill>
                  <a:srgbClr val="1298D9"/>
                </a:solidFill>
                <a:latin typeface="Arial"/>
                <a:ea typeface="Arial"/>
                <a:cs typeface="Arial"/>
                <a:sym typeface="Arial"/>
              </a:endParaRPr>
            </a:p>
            <a:p>
              <a:pPr indent="-292100" lvl="0" marL="457200" marR="0" rtl="0" algn="l">
                <a:lnSpc>
                  <a:spcPct val="100000"/>
                </a:lnSpc>
                <a:spcBef>
                  <a:spcPts val="0"/>
                </a:spcBef>
                <a:spcAft>
                  <a:spcPts val="0"/>
                </a:spcAft>
                <a:buClr>
                  <a:srgbClr val="1298D9"/>
                </a:buClr>
                <a:buSzPts val="800"/>
                <a:buChar char="●"/>
              </a:pPr>
              <a:r>
                <a:rPr lang="en-GB" sz="1000">
                  <a:solidFill>
                    <a:srgbClr val="1298D9"/>
                  </a:solidFill>
                </a:rPr>
                <a:t>WMS integration</a:t>
              </a:r>
              <a:endParaRPr sz="1000">
                <a:solidFill>
                  <a:srgbClr val="1298D9"/>
                </a:solidFill>
              </a:endParaRPr>
            </a:p>
            <a:p>
              <a:pPr indent="-292100" lvl="0" marL="457200" marR="0" rtl="0" algn="l">
                <a:lnSpc>
                  <a:spcPct val="100000"/>
                </a:lnSpc>
                <a:spcBef>
                  <a:spcPts val="0"/>
                </a:spcBef>
                <a:spcAft>
                  <a:spcPts val="0"/>
                </a:spcAft>
                <a:buClr>
                  <a:srgbClr val="1298D9"/>
                </a:buClr>
                <a:buSzPts val="800"/>
                <a:buChar char="●"/>
              </a:pPr>
              <a:r>
                <a:rPr lang="en-GB" sz="1000">
                  <a:solidFill>
                    <a:srgbClr val="1298D9"/>
                  </a:solidFill>
                </a:rPr>
                <a:t>Notification provider hook</a:t>
              </a:r>
              <a:endParaRPr sz="1000">
                <a:solidFill>
                  <a:srgbClr val="1298D9"/>
                </a:solidFill>
              </a:endParaRPr>
            </a:p>
            <a:p>
              <a:pPr indent="-292100" lvl="0" marL="457200" marR="0" rtl="0" algn="l">
                <a:lnSpc>
                  <a:spcPct val="100000"/>
                </a:lnSpc>
                <a:spcBef>
                  <a:spcPts val="0"/>
                </a:spcBef>
                <a:spcAft>
                  <a:spcPts val="0"/>
                </a:spcAft>
                <a:buClr>
                  <a:srgbClr val="1298D9"/>
                </a:buClr>
                <a:buSzPts val="800"/>
                <a:buChar char="●"/>
              </a:pPr>
              <a:r>
                <a:rPr lang="en-GB" sz="1000">
                  <a:solidFill>
                    <a:srgbClr val="1298D9"/>
                  </a:solidFill>
                </a:rPr>
                <a:t>Order status hook</a:t>
              </a:r>
              <a:endParaRPr sz="1000">
                <a:solidFill>
                  <a:srgbClr val="1298D9"/>
                </a:solidFill>
              </a:endParaRPr>
            </a:p>
            <a:p>
              <a:pPr indent="-292100" lvl="0" marL="457200" marR="0" rtl="0" algn="l">
                <a:lnSpc>
                  <a:spcPct val="100000"/>
                </a:lnSpc>
                <a:spcBef>
                  <a:spcPts val="0"/>
                </a:spcBef>
                <a:spcAft>
                  <a:spcPts val="0"/>
                </a:spcAft>
                <a:buClr>
                  <a:srgbClr val="1298D9"/>
                </a:buClr>
                <a:buSzPts val="800"/>
                <a:buChar char="●"/>
              </a:pPr>
              <a:r>
                <a:rPr lang="en-GB" sz="1000">
                  <a:solidFill>
                    <a:srgbClr val="1298D9"/>
                  </a:solidFill>
                </a:rPr>
                <a:t>…</a:t>
              </a:r>
              <a:endParaRPr sz="1000">
                <a:solidFill>
                  <a:srgbClr val="1298D9"/>
                </a:solidFill>
              </a:endParaRPr>
            </a:p>
          </p:txBody>
        </p:sp>
      </p:grpSp>
      <p:grpSp>
        <p:nvGrpSpPr>
          <p:cNvPr id="662" name="Google Shape;662;p75"/>
          <p:cNvGrpSpPr/>
          <p:nvPr/>
        </p:nvGrpSpPr>
        <p:grpSpPr>
          <a:xfrm>
            <a:off x="1056299" y="3984275"/>
            <a:ext cx="7031476" cy="1024425"/>
            <a:chOff x="1408398" y="5312367"/>
            <a:chExt cx="9375302" cy="1365900"/>
          </a:xfrm>
        </p:grpSpPr>
        <p:sp>
          <p:nvSpPr>
            <p:cNvPr id="663" name="Google Shape;663;p75"/>
            <p:cNvSpPr/>
            <p:nvPr/>
          </p:nvSpPr>
          <p:spPr>
            <a:xfrm>
              <a:off x="1408400" y="5312367"/>
              <a:ext cx="9375300" cy="1365900"/>
            </a:xfrm>
            <a:prstGeom prst="rect">
              <a:avLst/>
            </a:prstGeom>
            <a:solidFill>
              <a:schemeClr val="lt1"/>
            </a:solidFill>
            <a:ln cap="flat" cmpd="sng" w="12700">
              <a:solidFill>
                <a:srgbClr val="EDE8FE"/>
              </a:solidFill>
              <a:prstDash val="solid"/>
              <a:round/>
              <a:headEnd len="sm" w="sm" type="none"/>
              <a:tailEnd len="sm" w="sm" type="none"/>
            </a:ln>
          </p:spPr>
          <p:txBody>
            <a:bodyPr anchorCtr="0" anchor="t" bIns="91425" lIns="91425" spcFirstLastPara="1" rIns="91425" wrap="square" tIns="64000">
              <a:noAutofit/>
            </a:bodyPr>
            <a:lstStyle/>
            <a:p>
              <a:pPr indent="0" lvl="0" marL="0" marR="0" rtl="0" algn="l">
                <a:spcBef>
                  <a:spcPts val="0"/>
                </a:spcBef>
                <a:spcAft>
                  <a:spcPts val="0"/>
                </a:spcAft>
                <a:buNone/>
              </a:pPr>
              <a:r>
                <a:rPr lang="en-GB" sz="1000">
                  <a:solidFill>
                    <a:schemeClr val="dk2"/>
                  </a:solidFill>
                  <a:latin typeface="Arial"/>
                  <a:ea typeface="Arial"/>
                  <a:cs typeface="Arial"/>
                  <a:sym typeface="Arial"/>
                </a:rPr>
                <a:t>Connectors</a:t>
              </a:r>
              <a:endParaRPr sz="1000">
                <a:solidFill>
                  <a:schemeClr val="dk2"/>
                </a:solidFill>
                <a:latin typeface="Arial"/>
                <a:ea typeface="Arial"/>
                <a:cs typeface="Arial"/>
                <a:sym typeface="Arial"/>
              </a:endParaRPr>
            </a:p>
          </p:txBody>
        </p:sp>
        <p:pic>
          <p:nvPicPr>
            <p:cNvPr id="664" name="Google Shape;664;p75"/>
            <p:cNvPicPr preferRelativeResize="0"/>
            <p:nvPr/>
          </p:nvPicPr>
          <p:blipFill rotWithShape="1">
            <a:blip r:embed="rId3">
              <a:alphaModFix/>
            </a:blip>
            <a:srcRect b="0" l="0" r="0" t="0"/>
            <a:stretch/>
          </p:blipFill>
          <p:spPr>
            <a:xfrm>
              <a:off x="1408398" y="5773001"/>
              <a:ext cx="1780210" cy="539199"/>
            </a:xfrm>
            <a:prstGeom prst="rect">
              <a:avLst/>
            </a:prstGeom>
            <a:noFill/>
            <a:ln>
              <a:noFill/>
            </a:ln>
          </p:spPr>
        </p:pic>
        <p:sp>
          <p:nvSpPr>
            <p:cNvPr id="665" name="Google Shape;665;p75"/>
            <p:cNvSpPr/>
            <p:nvPr/>
          </p:nvSpPr>
          <p:spPr>
            <a:xfrm>
              <a:off x="3151300" y="5469932"/>
              <a:ext cx="7190100" cy="1140300"/>
            </a:xfrm>
            <a:prstGeom prst="rect">
              <a:avLst/>
            </a:prstGeom>
            <a:solidFill>
              <a:srgbClr val="EDE8FE"/>
            </a:solidFill>
            <a:ln>
              <a:noFill/>
            </a:ln>
          </p:spPr>
          <p:txBody>
            <a:bodyPr anchorCtr="0" anchor="ctr" bIns="91425" lIns="91425" spcFirstLastPara="1" rIns="91425" wrap="square" tIns="91425">
              <a:noAutofit/>
            </a:bodyPr>
            <a:lstStyle/>
            <a:p>
              <a:pPr indent="0" lvl="0" marL="0" marR="0" rtl="0" algn="l">
                <a:spcBef>
                  <a:spcPts val="0"/>
                </a:spcBef>
                <a:spcAft>
                  <a:spcPts val="0"/>
                </a:spcAft>
                <a:buNone/>
              </a:pPr>
              <a:r>
                <a:rPr lang="en-GB" sz="1000">
                  <a:solidFill>
                    <a:schemeClr val="dk2"/>
                  </a:solidFill>
                  <a:latin typeface="Arial"/>
                  <a:ea typeface="Arial"/>
                  <a:cs typeface="Arial"/>
                  <a:sym typeface="Arial"/>
                </a:rPr>
                <a:t>Pre-built connectors for common integrations.</a:t>
              </a:r>
              <a:endParaRPr sz="1000">
                <a:solidFill>
                  <a:schemeClr val="dk2"/>
                </a:solidFill>
                <a:latin typeface="Arial"/>
                <a:ea typeface="Arial"/>
                <a:cs typeface="Arial"/>
                <a:sym typeface="Arial"/>
              </a:endParaRPr>
            </a:p>
          </p:txBody>
        </p:sp>
      </p:gr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653"/>
                                        </p:tgtEl>
                                        <p:attrNameLst>
                                          <p:attrName>style.visibility</p:attrName>
                                        </p:attrNameLst>
                                      </p:cBhvr>
                                      <p:to>
                                        <p:strVal val="visible"/>
                                      </p:to>
                                    </p:set>
                                    <p:animEffect filter="fade" transition="in">
                                      <p:cBhvr>
                                        <p:cTn dur="500"/>
                                        <p:tgtEl>
                                          <p:spTgt spid="65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54"/>
                                        </p:tgtEl>
                                        <p:attrNameLst>
                                          <p:attrName>style.visibility</p:attrName>
                                        </p:attrNameLst>
                                      </p:cBhvr>
                                      <p:to>
                                        <p:strVal val="visible"/>
                                      </p:to>
                                    </p:set>
                                    <p:animEffect filter="fade" transition="in">
                                      <p:cBhvr>
                                        <p:cTn dur="500"/>
                                        <p:tgtEl>
                                          <p:spTgt spid="65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58"/>
                                        </p:tgtEl>
                                        <p:attrNameLst>
                                          <p:attrName>style.visibility</p:attrName>
                                        </p:attrNameLst>
                                      </p:cBhvr>
                                      <p:to>
                                        <p:strVal val="visible"/>
                                      </p:to>
                                    </p:set>
                                    <p:animEffect filter="fade" transition="in">
                                      <p:cBhvr>
                                        <p:cTn dur="500"/>
                                        <p:tgtEl>
                                          <p:spTgt spid="65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62"/>
                                        </p:tgtEl>
                                        <p:attrNameLst>
                                          <p:attrName>style.visibility</p:attrName>
                                        </p:attrNameLst>
                                      </p:cBhvr>
                                      <p:to>
                                        <p:strVal val="visible"/>
                                      </p:to>
                                    </p:set>
                                    <p:animEffect filter="fade" transition="in">
                                      <p:cBhvr>
                                        <p:cTn dur="500"/>
                                        <p:tgtEl>
                                          <p:spTgt spid="66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9" name="Shape 669"/>
        <p:cNvGrpSpPr/>
        <p:nvPr/>
      </p:nvGrpSpPr>
      <p:grpSpPr>
        <a:xfrm>
          <a:off x="0" y="0"/>
          <a:ext cx="0" cy="0"/>
          <a:chOff x="0" y="0"/>
          <a:chExt cx="0" cy="0"/>
        </a:xfrm>
      </p:grpSpPr>
      <p:sp>
        <p:nvSpPr>
          <p:cNvPr id="670" name="Google Shape;670;p76"/>
          <p:cNvSpPr txBox="1"/>
          <p:nvPr>
            <p:ph type="ctrTitle"/>
          </p:nvPr>
        </p:nvSpPr>
        <p:spPr>
          <a:xfrm>
            <a:off x="358775" y="270988"/>
            <a:ext cx="8426400" cy="5589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GB"/>
              <a:t>Fluent APIs Overview</a:t>
            </a:r>
            <a:endParaRPr/>
          </a:p>
        </p:txBody>
      </p:sp>
      <p:sp>
        <p:nvSpPr>
          <p:cNvPr id="671" name="Google Shape;671;p76"/>
          <p:cNvSpPr txBox="1"/>
          <p:nvPr>
            <p:ph idx="1" type="body"/>
          </p:nvPr>
        </p:nvSpPr>
        <p:spPr>
          <a:xfrm>
            <a:off x="358778" y="1142255"/>
            <a:ext cx="8426400" cy="34761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br>
              <a:rPr lang="en-GB">
                <a:latin typeface="Courier New"/>
                <a:ea typeface="Courier New"/>
                <a:cs typeface="Courier New"/>
                <a:sym typeface="Courier New"/>
              </a:rPr>
            </a:br>
            <a:endParaRPr>
              <a:latin typeface="Courier New"/>
              <a:ea typeface="Courier New"/>
              <a:cs typeface="Courier New"/>
              <a:sym typeface="Courier New"/>
            </a:endParaRPr>
          </a:p>
          <a:p>
            <a:pPr indent="-298450" lvl="0" marL="457200" rtl="0" algn="l">
              <a:lnSpc>
                <a:spcPct val="115000"/>
              </a:lnSpc>
              <a:spcBef>
                <a:spcPts val="1600"/>
              </a:spcBef>
              <a:spcAft>
                <a:spcPts val="0"/>
              </a:spcAft>
              <a:buClr>
                <a:schemeClr val="dk1"/>
              </a:buClr>
              <a:buSzPts val="1100"/>
              <a:buFont typeface="Lato"/>
              <a:buChar char="•"/>
            </a:pPr>
            <a:r>
              <a:rPr lang="en-GB">
                <a:solidFill>
                  <a:schemeClr val="dk1"/>
                </a:solidFill>
                <a:latin typeface="Lato"/>
                <a:ea typeface="Lato"/>
                <a:cs typeface="Lato"/>
                <a:sym typeface="Lato"/>
              </a:rPr>
              <a:t>REST API</a:t>
            </a:r>
            <a:endParaRPr>
              <a:solidFill>
                <a:schemeClr val="dk1"/>
              </a:solidFill>
              <a:latin typeface="Lato"/>
              <a:ea typeface="Lato"/>
              <a:cs typeface="Lato"/>
              <a:sym typeface="Lato"/>
            </a:endParaRPr>
          </a:p>
          <a:p>
            <a:pPr indent="-298450" lvl="1" marL="914400" rtl="0" algn="l">
              <a:lnSpc>
                <a:spcPct val="115000"/>
              </a:lnSpc>
              <a:spcBef>
                <a:spcPts val="0"/>
              </a:spcBef>
              <a:spcAft>
                <a:spcPts val="0"/>
              </a:spcAft>
              <a:buClr>
                <a:schemeClr val="dk1"/>
              </a:buClr>
              <a:buSzPts val="1100"/>
              <a:buFont typeface="Lato"/>
              <a:buChar char="o"/>
            </a:pPr>
            <a:r>
              <a:rPr lang="en-GB">
                <a:solidFill>
                  <a:schemeClr val="dk1"/>
                </a:solidFill>
                <a:latin typeface="Lato"/>
                <a:ea typeface="Lato"/>
                <a:cs typeface="Lato"/>
                <a:sym typeface="Lato"/>
              </a:rPr>
              <a:t>Platform Level APIs</a:t>
            </a:r>
            <a:endParaRPr>
              <a:solidFill>
                <a:schemeClr val="dk1"/>
              </a:solidFill>
              <a:latin typeface="Lato"/>
              <a:ea typeface="Lato"/>
              <a:cs typeface="Lato"/>
              <a:sym typeface="Lato"/>
            </a:endParaRPr>
          </a:p>
          <a:p>
            <a:pPr indent="-298450" lvl="1" marL="914400" rtl="0" algn="l">
              <a:lnSpc>
                <a:spcPct val="115000"/>
              </a:lnSpc>
              <a:spcBef>
                <a:spcPts val="0"/>
              </a:spcBef>
              <a:spcAft>
                <a:spcPts val="0"/>
              </a:spcAft>
              <a:buClr>
                <a:schemeClr val="dk1"/>
              </a:buClr>
              <a:buSzPts val="1100"/>
              <a:buFont typeface="Lato"/>
              <a:buChar char="o"/>
            </a:pPr>
            <a:r>
              <a:rPr lang="en-GB">
                <a:solidFill>
                  <a:schemeClr val="dk1"/>
                </a:solidFill>
                <a:latin typeface="Lato"/>
                <a:ea typeface="Lato"/>
                <a:cs typeface="Lato"/>
                <a:sym typeface="Lato"/>
              </a:rPr>
              <a:t>Auth, Batch, Events, Workflows, Plugins, User actions</a:t>
            </a:r>
            <a:br>
              <a:rPr lang="en-GB">
                <a:solidFill>
                  <a:schemeClr val="dk1"/>
                </a:solidFill>
                <a:latin typeface="Lato"/>
                <a:ea typeface="Lato"/>
                <a:cs typeface="Lato"/>
                <a:sym typeface="Lato"/>
              </a:rPr>
            </a:br>
            <a:endParaRPr>
              <a:latin typeface="Lato"/>
              <a:ea typeface="Lato"/>
              <a:cs typeface="Lato"/>
              <a:sym typeface="Lato"/>
            </a:endParaRPr>
          </a:p>
          <a:p>
            <a:pPr indent="0" lvl="0" marL="0" rtl="0" algn="l">
              <a:lnSpc>
                <a:spcPct val="100000"/>
              </a:lnSpc>
              <a:spcBef>
                <a:spcPts val="1600"/>
              </a:spcBef>
              <a:spcAft>
                <a:spcPts val="0"/>
              </a:spcAft>
              <a:buNone/>
            </a:pPr>
            <a:r>
              <a:t/>
            </a:r>
            <a:endParaRPr>
              <a:latin typeface="Lato"/>
              <a:ea typeface="Lato"/>
              <a:cs typeface="Lato"/>
              <a:sym typeface="Lato"/>
            </a:endParaRPr>
          </a:p>
          <a:p>
            <a:pPr indent="-298450" lvl="0" marL="457200" rtl="0" algn="l">
              <a:lnSpc>
                <a:spcPct val="115000"/>
              </a:lnSpc>
              <a:spcBef>
                <a:spcPts val="1600"/>
              </a:spcBef>
              <a:spcAft>
                <a:spcPts val="0"/>
              </a:spcAft>
              <a:buClr>
                <a:schemeClr val="dk1"/>
              </a:buClr>
              <a:buSzPts val="1100"/>
              <a:buFont typeface="Lato"/>
              <a:buChar char="•"/>
            </a:pPr>
            <a:r>
              <a:rPr lang="en-GB">
                <a:solidFill>
                  <a:schemeClr val="dk1"/>
                </a:solidFill>
                <a:latin typeface="Lato"/>
                <a:ea typeface="Lato"/>
                <a:cs typeface="Lato"/>
                <a:sym typeface="Lato"/>
              </a:rPr>
              <a:t>GraphQL API</a:t>
            </a:r>
            <a:endParaRPr>
              <a:solidFill>
                <a:schemeClr val="dk1"/>
              </a:solidFill>
              <a:latin typeface="Lato"/>
              <a:ea typeface="Lato"/>
              <a:cs typeface="Lato"/>
              <a:sym typeface="Lato"/>
            </a:endParaRPr>
          </a:p>
          <a:p>
            <a:pPr indent="-298450" lvl="1" marL="914400" rtl="0" algn="l">
              <a:lnSpc>
                <a:spcPct val="115000"/>
              </a:lnSpc>
              <a:spcBef>
                <a:spcPts val="0"/>
              </a:spcBef>
              <a:spcAft>
                <a:spcPts val="0"/>
              </a:spcAft>
              <a:buClr>
                <a:schemeClr val="dk1"/>
              </a:buClr>
              <a:buSzPts val="1100"/>
              <a:buFont typeface="Lato"/>
              <a:buChar char="o"/>
            </a:pPr>
            <a:r>
              <a:rPr lang="en-GB">
                <a:solidFill>
                  <a:schemeClr val="dk1"/>
                </a:solidFill>
                <a:latin typeface="Lato"/>
                <a:ea typeface="Lato"/>
                <a:cs typeface="Lato"/>
                <a:sym typeface="Lato"/>
              </a:rPr>
              <a:t>Domain  Level APIs</a:t>
            </a:r>
            <a:endParaRPr>
              <a:solidFill>
                <a:schemeClr val="dk1"/>
              </a:solidFill>
              <a:latin typeface="Lato"/>
              <a:ea typeface="Lato"/>
              <a:cs typeface="Lato"/>
              <a:sym typeface="Lato"/>
            </a:endParaRPr>
          </a:p>
          <a:p>
            <a:pPr indent="-298450" lvl="1" marL="914400" rtl="0" algn="l">
              <a:lnSpc>
                <a:spcPct val="115000"/>
              </a:lnSpc>
              <a:spcBef>
                <a:spcPts val="0"/>
              </a:spcBef>
              <a:spcAft>
                <a:spcPts val="0"/>
              </a:spcAft>
              <a:buClr>
                <a:schemeClr val="dk1"/>
              </a:buClr>
              <a:buSzPts val="1100"/>
              <a:buFont typeface="Lato"/>
              <a:buChar char="o"/>
            </a:pPr>
            <a:r>
              <a:rPr lang="en-GB">
                <a:solidFill>
                  <a:schemeClr val="dk1"/>
                </a:solidFill>
                <a:latin typeface="Lato"/>
                <a:ea typeface="Lato"/>
                <a:cs typeface="Lato"/>
                <a:sym typeface="Lato"/>
              </a:rPr>
              <a:t>Order, Location, Global Inventory, ….</a:t>
            </a:r>
            <a:br>
              <a:rPr lang="en-GB">
                <a:solidFill>
                  <a:schemeClr val="dk1"/>
                </a:solidFill>
                <a:latin typeface="Lato"/>
                <a:ea typeface="Lato"/>
                <a:cs typeface="Lato"/>
                <a:sym typeface="Lato"/>
              </a:rPr>
            </a:br>
            <a:br>
              <a:rPr lang="en-GB">
                <a:latin typeface="Lato"/>
                <a:ea typeface="Lato"/>
                <a:cs typeface="Lato"/>
                <a:sym typeface="Lato"/>
              </a:rPr>
            </a:br>
            <a:endParaRPr>
              <a:latin typeface="Lato"/>
              <a:ea typeface="Lato"/>
              <a:cs typeface="Lato"/>
              <a:sym typeface="Lato"/>
            </a:endParaRPr>
          </a:p>
        </p:txBody>
      </p:sp>
      <p:pic>
        <p:nvPicPr>
          <p:cNvPr descr="Graphical user interface, icon&#10;&#10;Description automatically generated" id="672" name="Google Shape;672;p76"/>
          <p:cNvPicPr preferRelativeResize="0"/>
          <p:nvPr/>
        </p:nvPicPr>
        <p:blipFill rotWithShape="1">
          <a:blip r:embed="rId3">
            <a:alphaModFix/>
          </a:blip>
          <a:srcRect b="0" l="0" r="0" t="0"/>
          <a:stretch/>
        </p:blipFill>
        <p:spPr>
          <a:xfrm>
            <a:off x="358774" y="3475722"/>
            <a:ext cx="549601" cy="409498"/>
          </a:xfrm>
          <a:prstGeom prst="rect">
            <a:avLst/>
          </a:prstGeom>
          <a:noFill/>
          <a:ln>
            <a:noFill/>
          </a:ln>
        </p:spPr>
      </p:pic>
      <p:pic>
        <p:nvPicPr>
          <p:cNvPr descr="Icon&#10;&#10;Description automatically generated" id="673" name="Google Shape;673;p76"/>
          <p:cNvPicPr preferRelativeResize="0"/>
          <p:nvPr/>
        </p:nvPicPr>
        <p:blipFill rotWithShape="1">
          <a:blip r:embed="rId4">
            <a:alphaModFix/>
          </a:blip>
          <a:srcRect b="0" l="0" r="0" t="0"/>
          <a:stretch/>
        </p:blipFill>
        <p:spPr>
          <a:xfrm>
            <a:off x="358784" y="1924622"/>
            <a:ext cx="549601" cy="366376"/>
          </a:xfrm>
          <a:prstGeom prst="rect">
            <a:avLst/>
          </a:prstGeom>
          <a:noFill/>
          <a:ln>
            <a:noFill/>
          </a:ln>
        </p:spPr>
      </p:pic>
      <p:sp>
        <p:nvSpPr>
          <p:cNvPr id="674" name="Google Shape;674;p76"/>
          <p:cNvSpPr/>
          <p:nvPr/>
        </p:nvSpPr>
        <p:spPr>
          <a:xfrm>
            <a:off x="410575" y="1142250"/>
            <a:ext cx="8374500" cy="441900"/>
          </a:xfrm>
          <a:prstGeom prst="rect">
            <a:avLst/>
          </a:prstGeom>
          <a:solidFill>
            <a:srgbClr val="EDE8FE"/>
          </a:solid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lang="en-GB" sz="1300">
                <a:solidFill>
                  <a:schemeClr val="dk1"/>
                </a:solidFill>
                <a:latin typeface="Lato"/>
                <a:ea typeface="Lato"/>
                <a:cs typeface="Lato"/>
                <a:sym typeface="Lato"/>
              </a:rPr>
              <a:t>Fluent API URL:</a:t>
            </a:r>
            <a:r>
              <a:rPr lang="en-GB" sz="1300">
                <a:solidFill>
                  <a:srgbClr val="414448"/>
                </a:solidFill>
                <a:latin typeface="Lato"/>
                <a:ea typeface="Lato"/>
                <a:cs typeface="Lato"/>
                <a:sym typeface="Lato"/>
              </a:rPr>
              <a:t> </a:t>
            </a:r>
            <a:r>
              <a:rPr lang="en-GB" sz="1300" u="sng">
                <a:solidFill>
                  <a:schemeClr val="hlink"/>
                </a:solidFill>
                <a:latin typeface="Courier New"/>
                <a:ea typeface="Courier New"/>
                <a:cs typeface="Courier New"/>
                <a:sym typeface="Courier New"/>
                <a:hlinkClick r:id="rId5"/>
              </a:rPr>
              <a:t>https://{{accountId}}.{{environment}}.api.fluentretail.com</a:t>
            </a:r>
            <a:endParaRPr sz="800">
              <a:solidFill>
                <a:schemeClr val="dk2"/>
              </a:solidFill>
              <a:latin typeface="Arial"/>
              <a:ea typeface="Arial"/>
              <a:cs typeface="Arial"/>
              <a:sym typeface="Arial"/>
            </a:endParaRPr>
          </a:p>
        </p:txBody>
      </p:sp>
      <p:sp>
        <p:nvSpPr>
          <p:cNvPr id="675" name="Google Shape;675;p76"/>
          <p:cNvSpPr/>
          <p:nvPr/>
        </p:nvSpPr>
        <p:spPr>
          <a:xfrm>
            <a:off x="1025000" y="2735550"/>
            <a:ext cx="4629600" cy="254100"/>
          </a:xfrm>
          <a:prstGeom prst="rect">
            <a:avLst/>
          </a:prstGeom>
          <a:solidFill>
            <a:srgbClr val="EDE8FE"/>
          </a:solidFill>
          <a:ln>
            <a:noFill/>
          </a:ln>
        </p:spPr>
        <p:txBody>
          <a:bodyPr anchorCtr="0" anchor="ctr" bIns="91425" lIns="91425" spcFirstLastPara="1" rIns="91425" wrap="square" tIns="91425">
            <a:noAutofit/>
          </a:bodyPr>
          <a:lstStyle/>
          <a:p>
            <a:pPr indent="0" lvl="0" marL="0" rtl="0" algn="l">
              <a:lnSpc>
                <a:spcPct val="115000"/>
              </a:lnSpc>
              <a:spcBef>
                <a:spcPts val="1600"/>
              </a:spcBef>
              <a:spcAft>
                <a:spcPts val="0"/>
              </a:spcAft>
              <a:buNone/>
            </a:pPr>
            <a:r>
              <a:rPr lang="en-GB" sz="1100" u="sng">
                <a:solidFill>
                  <a:schemeClr val="hlink"/>
                </a:solidFill>
                <a:latin typeface="Calibri"/>
                <a:ea typeface="Calibri"/>
                <a:cs typeface="Calibri"/>
                <a:sym typeface="Calibri"/>
                <a:hlinkClick r:id="rId6"/>
              </a:rPr>
              <a:t>https://lingo.fluentcommerce.com/DEVELOPERS/fluentapis/rest/overview/</a:t>
            </a:r>
            <a:endParaRPr sz="800">
              <a:solidFill>
                <a:schemeClr val="dk2"/>
              </a:solidFill>
              <a:latin typeface="Arial"/>
              <a:ea typeface="Arial"/>
              <a:cs typeface="Arial"/>
              <a:sym typeface="Arial"/>
            </a:endParaRPr>
          </a:p>
        </p:txBody>
      </p:sp>
      <p:sp>
        <p:nvSpPr>
          <p:cNvPr id="676" name="Google Shape;676;p76"/>
          <p:cNvSpPr/>
          <p:nvPr/>
        </p:nvSpPr>
        <p:spPr>
          <a:xfrm>
            <a:off x="1025000" y="4312000"/>
            <a:ext cx="4629600" cy="254100"/>
          </a:xfrm>
          <a:prstGeom prst="rect">
            <a:avLst/>
          </a:prstGeom>
          <a:solidFill>
            <a:srgbClr val="EDE8FE"/>
          </a:solidFill>
          <a:ln>
            <a:noFill/>
          </a:ln>
        </p:spPr>
        <p:txBody>
          <a:bodyPr anchorCtr="0" anchor="ctr" bIns="91425" lIns="91425" spcFirstLastPara="1" rIns="91425" wrap="square" tIns="91425">
            <a:noAutofit/>
          </a:bodyPr>
          <a:lstStyle/>
          <a:p>
            <a:pPr indent="0" lvl="0" marL="0" rtl="0" algn="l">
              <a:lnSpc>
                <a:spcPct val="115000"/>
              </a:lnSpc>
              <a:spcBef>
                <a:spcPts val="1600"/>
              </a:spcBef>
              <a:spcAft>
                <a:spcPts val="0"/>
              </a:spcAft>
              <a:buNone/>
            </a:pPr>
            <a:r>
              <a:rPr lang="en-GB" sz="1100" u="sng">
                <a:solidFill>
                  <a:schemeClr val="hlink"/>
                </a:solidFill>
                <a:latin typeface="Calibri"/>
                <a:ea typeface="Calibri"/>
                <a:cs typeface="Calibri"/>
                <a:sym typeface="Calibri"/>
              </a:rPr>
              <a:t>https://lingo.fluentcommerce.com/apis/graphql/schema/</a:t>
            </a:r>
            <a:endParaRPr sz="800">
              <a:solidFill>
                <a:schemeClr val="dk2"/>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name="fluent-snk">
  <a:themeElements>
    <a:clrScheme name="Fluent">
      <a:dk1>
        <a:srgbClr val="000000"/>
      </a:dk1>
      <a:lt1>
        <a:srgbClr val="FFFFFF"/>
      </a:lt1>
      <a:dk2>
        <a:srgbClr val="552AA8"/>
      </a:dk2>
      <a:lt2>
        <a:srgbClr val="F5F8F9"/>
      </a:lt2>
      <a:accent1>
        <a:srgbClr val="0096D7"/>
      </a:accent1>
      <a:accent2>
        <a:srgbClr val="00DBFF"/>
      </a:accent2>
      <a:accent3>
        <a:srgbClr val="006D36"/>
      </a:accent3>
      <a:accent4>
        <a:srgbClr val="FFE133"/>
      </a:accent4>
      <a:accent5>
        <a:srgbClr val="AB8DFF"/>
      </a:accent5>
      <a:accent6>
        <a:srgbClr val="8F0CF3"/>
      </a:accent6>
      <a:hlink>
        <a:srgbClr val="00C2EF"/>
      </a:hlink>
      <a:folHlink>
        <a:srgbClr val="00598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Custom 18">
      <a:dk1>
        <a:srgbClr val="000000"/>
      </a:dk1>
      <a:lt1>
        <a:srgbClr val="FFFFFF"/>
      </a:lt1>
      <a:dk2>
        <a:srgbClr val="552AA8"/>
      </a:dk2>
      <a:lt2>
        <a:srgbClr val="F5F8F9"/>
      </a:lt2>
      <a:accent1>
        <a:srgbClr val="0A343F"/>
      </a:accent1>
      <a:accent2>
        <a:srgbClr val="00DBFF"/>
      </a:accent2>
      <a:accent3>
        <a:srgbClr val="006D36"/>
      </a:accent3>
      <a:accent4>
        <a:srgbClr val="FFE133"/>
      </a:accent4>
      <a:accent5>
        <a:srgbClr val="AB8DFF"/>
      </a:accent5>
      <a:accent6>
        <a:srgbClr val="8F0CF3"/>
      </a:accent6>
      <a:hlink>
        <a:srgbClr val="00C2EF"/>
      </a:hlink>
      <a:folHlink>
        <a:srgbClr val="00598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