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709" r:id="rId5"/>
    <p:sldMasterId id="2147483710"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Lst>
  <p:sldSz cy="5143500" cx="9144000"/>
  <p:notesSz cx="6858000" cy="9144000"/>
  <p:embeddedFontLst>
    <p:embeddedFont>
      <p:font typeface="Roboto"/>
      <p:regular r:id="rId30"/>
      <p:bold r:id="rId31"/>
      <p:italic r:id="rId32"/>
      <p:boldItalic r:id="rId33"/>
    </p:embeddedFont>
    <p:embeddedFont>
      <p:font typeface="Lato"/>
      <p:regular r:id="rId34"/>
      <p:bold r:id="rId35"/>
      <p:italic r:id="rId36"/>
      <p:boldItalic r:id="rId37"/>
    </p:embeddedFont>
    <p:embeddedFont>
      <p:font typeface="Arial Black"/>
      <p:regular r:id="rId38"/>
    </p:embeddedFont>
    <p:embeddedFont>
      <p:font typeface="IBM Plex Mono"/>
      <p:regular r:id="rId39"/>
      <p:bold r:id="rId40"/>
      <p:italic r:id="rId41"/>
      <p:boldItalic r:id="rId4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4E7DC23A-0550-4BDC-BF4D-1275FDA29B43}">
  <a:tblStyle styleId="{4E7DC23A-0550-4BDC-BF4D-1275FDA29B43}"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AB77F920-4562-4C30-BFDB-4753176746BF}" styleName="Table_1">
    <a:wholeTbl>
      <a:tcTxStyle b="off" i="off">
        <a:font>
          <a:latin typeface="Arial"/>
          <a:ea typeface="Arial"/>
          <a:cs typeface="Arial"/>
        </a:font>
        <a:schemeClr val="dk1"/>
      </a:tcTxStyle>
      <a:tcStyle>
        <a:tcBdr>
          <a:left>
            <a:ln cap="flat" cmpd="sng" w="9525">
              <a:solidFill>
                <a:schemeClr val="accent6"/>
              </a:solidFill>
              <a:prstDash val="solid"/>
              <a:round/>
              <a:headEnd len="sm" w="sm" type="none"/>
              <a:tailEnd len="sm" w="sm" type="none"/>
            </a:ln>
          </a:left>
          <a:right>
            <a:ln cap="flat" cmpd="sng" w="9525">
              <a:solidFill>
                <a:schemeClr val="accent6"/>
              </a:solidFill>
              <a:prstDash val="solid"/>
              <a:round/>
              <a:headEnd len="sm" w="sm" type="none"/>
              <a:tailEnd len="sm" w="sm" type="none"/>
            </a:ln>
          </a:right>
          <a:top>
            <a:ln cap="flat" cmpd="sng" w="9525">
              <a:solidFill>
                <a:schemeClr val="accent6"/>
              </a:solidFill>
              <a:prstDash val="solid"/>
              <a:round/>
              <a:headEnd len="sm" w="sm" type="none"/>
              <a:tailEnd len="sm" w="sm" type="none"/>
            </a:ln>
          </a:top>
          <a:bottom>
            <a:ln cap="flat" cmpd="sng" w="9525">
              <a:solidFill>
                <a:schemeClr val="accent6"/>
              </a:solidFill>
              <a:prstDash val="solid"/>
              <a:round/>
              <a:headEnd len="sm" w="sm" type="none"/>
              <a:tailEnd len="sm" w="sm" type="none"/>
            </a:ln>
          </a:bottom>
          <a:insideH>
            <a:ln cap="flat" cmpd="sng" w="9525">
              <a:solidFill>
                <a:srgbClr val="000000">
                  <a:alpha val="0"/>
                </a:srgbClr>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fill>
          <a:solidFill>
            <a:srgbClr val="FFFFFF">
              <a:alpha val="0"/>
            </a:srgbClr>
          </a:solidFill>
        </a:fill>
      </a:tcStyle>
    </a:wholeTbl>
    <a:band1H>
      <a:tcTxStyle/>
      <a:tcStyle>
        <a:tcBdr>
          <a:top>
            <a:ln cap="flat" cmpd="sng" w="9525">
              <a:solidFill>
                <a:schemeClr val="accent6"/>
              </a:solidFill>
              <a:prstDash val="solid"/>
              <a:round/>
              <a:headEnd len="sm" w="sm" type="none"/>
              <a:tailEnd len="sm" w="sm" type="none"/>
            </a:ln>
          </a:top>
          <a:bottom>
            <a:ln cap="flat" cmpd="sng" w="9525">
              <a:solidFill>
                <a:schemeClr val="accent6"/>
              </a:solidFill>
              <a:prstDash val="solid"/>
              <a:round/>
              <a:headEnd len="sm" w="sm" type="none"/>
              <a:tailEnd len="sm" w="sm" type="none"/>
            </a:ln>
          </a:bottom>
        </a:tcBdr>
      </a:tcStyle>
    </a:band1H>
    <a:band2H>
      <a:tcTxStyle/>
    </a:band2H>
    <a:band1V>
      <a:tcTxStyle/>
      <a:tcStyle>
        <a:tcBdr>
          <a:left>
            <a:ln cap="flat" cmpd="sng" w="9525">
              <a:solidFill>
                <a:schemeClr val="accent6"/>
              </a:solidFill>
              <a:prstDash val="solid"/>
              <a:round/>
              <a:headEnd len="sm" w="sm" type="none"/>
              <a:tailEnd len="sm" w="sm" type="none"/>
            </a:ln>
          </a:left>
          <a:right>
            <a:ln cap="flat" cmpd="sng" w="9525">
              <a:solidFill>
                <a:schemeClr val="accent6"/>
              </a:solidFill>
              <a:prstDash val="solid"/>
              <a:round/>
              <a:headEnd len="sm" w="sm" type="none"/>
              <a:tailEnd len="sm" w="sm" type="none"/>
            </a:ln>
          </a:right>
        </a:tcBdr>
      </a:tcStyle>
    </a:band1V>
    <a:band2V>
      <a:tcTxStyle/>
      <a:tcStyle>
        <a:tcBdr>
          <a:left>
            <a:ln cap="flat" cmpd="sng" w="9525">
              <a:solidFill>
                <a:schemeClr val="accent6"/>
              </a:solidFill>
              <a:prstDash val="solid"/>
              <a:round/>
              <a:headEnd len="sm" w="sm" type="none"/>
              <a:tailEnd len="sm" w="sm" type="none"/>
            </a:ln>
          </a:left>
          <a:right>
            <a:ln cap="flat" cmpd="sng" w="9525">
              <a:solidFill>
                <a:schemeClr val="accent6"/>
              </a:solidFill>
              <a:prstDash val="solid"/>
              <a:round/>
              <a:headEnd len="sm" w="sm" type="none"/>
              <a:tailEnd len="sm" w="sm" type="none"/>
            </a:ln>
          </a:right>
        </a:tcBdr>
      </a:tcStyle>
    </a:band2V>
    <a:lastCol>
      <a:tcTxStyle b="on" i="off"/>
    </a:lastCol>
    <a:firstCol>
      <a:tcTxStyle b="on" i="off"/>
    </a:firstCol>
    <a:lastRow>
      <a:tcTxStyle b="on" i="off"/>
      <a:tcStyle>
        <a:tcBdr>
          <a:top>
            <a:ln cap="flat" cmpd="sng" w="50800">
              <a:solidFill>
                <a:schemeClr val="accent6"/>
              </a:solidFill>
              <a:prstDash val="solid"/>
              <a:round/>
              <a:headEnd len="sm" w="sm" type="none"/>
              <a:tailEnd len="sm" w="sm" type="none"/>
            </a:ln>
          </a:top>
        </a:tcBdr>
      </a:tcStyle>
    </a:lastRow>
    <a:seCell>
      <a:tcTxStyle/>
    </a:seCell>
    <a:swCell>
      <a:tcTxStyle/>
    </a:swCell>
    <a:firstRow>
      <a:tcTxStyle b="on" i="off">
        <a:font>
          <a:latin typeface="Arial"/>
          <a:ea typeface="Arial"/>
          <a:cs typeface="Arial"/>
        </a:font>
        <a:schemeClr val="lt1"/>
      </a:tcTxStyle>
      <a:tcStyle>
        <a:fill>
          <a:solidFill>
            <a:schemeClr val="accent6"/>
          </a:solidFill>
        </a:fill>
      </a:tc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IBMPlexMono-bold.fntdata"/><Relationship Id="rId20" Type="http://schemas.openxmlformats.org/officeDocument/2006/relationships/slide" Target="slides/slide13.xml"/><Relationship Id="rId42" Type="http://schemas.openxmlformats.org/officeDocument/2006/relationships/font" Target="fonts/IBMPlexMono-boldItalic.fntdata"/><Relationship Id="rId41" Type="http://schemas.openxmlformats.org/officeDocument/2006/relationships/font" Target="fonts/IBMPlexMono-italic.fntdata"/><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slide" Target="slides/slide2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Roboto-bold.fntdata"/><Relationship Id="rId30" Type="http://schemas.openxmlformats.org/officeDocument/2006/relationships/font" Target="fonts/Roboto-regular.fntdata"/><Relationship Id="rId11" Type="http://schemas.openxmlformats.org/officeDocument/2006/relationships/slide" Target="slides/slide4.xml"/><Relationship Id="rId33" Type="http://schemas.openxmlformats.org/officeDocument/2006/relationships/font" Target="fonts/Roboto-boldItalic.fntdata"/><Relationship Id="rId10" Type="http://schemas.openxmlformats.org/officeDocument/2006/relationships/slide" Target="slides/slide3.xml"/><Relationship Id="rId32" Type="http://schemas.openxmlformats.org/officeDocument/2006/relationships/font" Target="fonts/Roboto-italic.fntdata"/><Relationship Id="rId13" Type="http://schemas.openxmlformats.org/officeDocument/2006/relationships/slide" Target="slides/slide6.xml"/><Relationship Id="rId35" Type="http://schemas.openxmlformats.org/officeDocument/2006/relationships/font" Target="fonts/Lato-bold.fntdata"/><Relationship Id="rId12" Type="http://schemas.openxmlformats.org/officeDocument/2006/relationships/slide" Target="slides/slide5.xml"/><Relationship Id="rId34" Type="http://schemas.openxmlformats.org/officeDocument/2006/relationships/font" Target="fonts/Lato-regular.fntdata"/><Relationship Id="rId15" Type="http://schemas.openxmlformats.org/officeDocument/2006/relationships/slide" Target="slides/slide8.xml"/><Relationship Id="rId37" Type="http://schemas.openxmlformats.org/officeDocument/2006/relationships/font" Target="fonts/Lato-boldItalic.fntdata"/><Relationship Id="rId14" Type="http://schemas.openxmlformats.org/officeDocument/2006/relationships/slide" Target="slides/slide7.xml"/><Relationship Id="rId36" Type="http://schemas.openxmlformats.org/officeDocument/2006/relationships/font" Target="fonts/Lato-italic.fntdata"/><Relationship Id="rId17" Type="http://schemas.openxmlformats.org/officeDocument/2006/relationships/slide" Target="slides/slide10.xml"/><Relationship Id="rId39" Type="http://schemas.openxmlformats.org/officeDocument/2006/relationships/font" Target="fonts/IBMPlexMono-regular.fntdata"/><Relationship Id="rId16" Type="http://schemas.openxmlformats.org/officeDocument/2006/relationships/slide" Target="slides/slide9.xml"/><Relationship Id="rId38" Type="http://schemas.openxmlformats.org/officeDocument/2006/relationships/font" Target="fonts/ArialBlack-regular.fntdata"/><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8" name="Shape 488"/>
        <p:cNvGrpSpPr/>
        <p:nvPr/>
      </p:nvGrpSpPr>
      <p:grpSpPr>
        <a:xfrm>
          <a:off x="0" y="0"/>
          <a:ext cx="0" cy="0"/>
          <a:chOff x="0" y="0"/>
          <a:chExt cx="0" cy="0"/>
        </a:xfrm>
      </p:grpSpPr>
      <p:sp>
        <p:nvSpPr>
          <p:cNvPr id="489" name="Google Shape;489;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90" name="Google Shape;490;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2" name="Shape 562"/>
        <p:cNvGrpSpPr/>
        <p:nvPr/>
      </p:nvGrpSpPr>
      <p:grpSpPr>
        <a:xfrm>
          <a:off x="0" y="0"/>
          <a:ext cx="0" cy="0"/>
          <a:chOff x="0" y="0"/>
          <a:chExt cx="0" cy="0"/>
        </a:xfrm>
      </p:grpSpPr>
      <p:sp>
        <p:nvSpPr>
          <p:cNvPr id="563" name="Google Shape;563;g116e59568d4_0_17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4" name="Google Shape;564;g116e59568d4_0_17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8" name="Shape 568"/>
        <p:cNvGrpSpPr/>
        <p:nvPr/>
      </p:nvGrpSpPr>
      <p:grpSpPr>
        <a:xfrm>
          <a:off x="0" y="0"/>
          <a:ext cx="0" cy="0"/>
          <a:chOff x="0" y="0"/>
          <a:chExt cx="0" cy="0"/>
        </a:xfrm>
      </p:grpSpPr>
      <p:sp>
        <p:nvSpPr>
          <p:cNvPr id="569" name="Google Shape;569;g116e3d86a86_0_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0" name="Google Shape;570;g116e3d86a86_0_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6" name="Shape 586"/>
        <p:cNvGrpSpPr/>
        <p:nvPr/>
      </p:nvGrpSpPr>
      <p:grpSpPr>
        <a:xfrm>
          <a:off x="0" y="0"/>
          <a:ext cx="0" cy="0"/>
          <a:chOff x="0" y="0"/>
          <a:chExt cx="0" cy="0"/>
        </a:xfrm>
      </p:grpSpPr>
      <p:sp>
        <p:nvSpPr>
          <p:cNvPr id="587" name="Google Shape;587;g116e3d86a86_0_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8" name="Google Shape;588;g116e3d86a86_0_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6" name="Shape 596"/>
        <p:cNvGrpSpPr/>
        <p:nvPr/>
      </p:nvGrpSpPr>
      <p:grpSpPr>
        <a:xfrm>
          <a:off x="0" y="0"/>
          <a:ext cx="0" cy="0"/>
          <a:chOff x="0" y="0"/>
          <a:chExt cx="0" cy="0"/>
        </a:xfrm>
      </p:grpSpPr>
      <p:sp>
        <p:nvSpPr>
          <p:cNvPr id="597" name="Google Shape;597;g116e3d86a86_0_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8" name="Google Shape;598;g116e3d86a86_0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3" name="Shape 603"/>
        <p:cNvGrpSpPr/>
        <p:nvPr/>
      </p:nvGrpSpPr>
      <p:grpSpPr>
        <a:xfrm>
          <a:off x="0" y="0"/>
          <a:ext cx="0" cy="0"/>
          <a:chOff x="0" y="0"/>
          <a:chExt cx="0" cy="0"/>
        </a:xfrm>
      </p:grpSpPr>
      <p:sp>
        <p:nvSpPr>
          <p:cNvPr id="604" name="Google Shape;604;g23b7138565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5" name="Google Shape;605;g23b7138565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9" name="Shape 609"/>
        <p:cNvGrpSpPr/>
        <p:nvPr/>
      </p:nvGrpSpPr>
      <p:grpSpPr>
        <a:xfrm>
          <a:off x="0" y="0"/>
          <a:ext cx="0" cy="0"/>
          <a:chOff x="0" y="0"/>
          <a:chExt cx="0" cy="0"/>
        </a:xfrm>
      </p:grpSpPr>
      <p:sp>
        <p:nvSpPr>
          <p:cNvPr id="610" name="Google Shape;610;g116e59568d4_0_260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11" name="Google Shape;611;g116e59568d4_0_260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None/>
            </a:pPr>
            <a:r>
              <a:rPr lang="en-GB"/>
              <a:t>Set the stage with a simple (visual) recap of what the demo will consist of. Remember that the audience is made of business people, so this recap should not be too technical. Once done with the demo, go back to this slide to do a recap of what was shown.</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3" name="Shape 623"/>
        <p:cNvGrpSpPr/>
        <p:nvPr/>
      </p:nvGrpSpPr>
      <p:grpSpPr>
        <a:xfrm>
          <a:off x="0" y="0"/>
          <a:ext cx="0" cy="0"/>
          <a:chOff x="0" y="0"/>
          <a:chExt cx="0" cy="0"/>
        </a:xfrm>
      </p:grpSpPr>
      <p:sp>
        <p:nvSpPr>
          <p:cNvPr id="624" name="Google Shape;624;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25" name="Google Shape;625;p8: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0" name="Shape 630"/>
        <p:cNvGrpSpPr/>
        <p:nvPr/>
      </p:nvGrpSpPr>
      <p:grpSpPr>
        <a:xfrm>
          <a:off x="0" y="0"/>
          <a:ext cx="0" cy="0"/>
          <a:chOff x="0" y="0"/>
          <a:chExt cx="0" cy="0"/>
        </a:xfrm>
      </p:grpSpPr>
      <p:sp>
        <p:nvSpPr>
          <p:cNvPr id="631" name="Google Shape;631;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32" name="Google Shape;632;p9: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7" name="Shape 637"/>
        <p:cNvGrpSpPr/>
        <p:nvPr/>
      </p:nvGrpSpPr>
      <p:grpSpPr>
        <a:xfrm>
          <a:off x="0" y="0"/>
          <a:ext cx="0" cy="0"/>
          <a:chOff x="0" y="0"/>
          <a:chExt cx="0" cy="0"/>
        </a:xfrm>
      </p:grpSpPr>
      <p:sp>
        <p:nvSpPr>
          <p:cNvPr id="638" name="Google Shape;638;g116e59568d4_0_8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Mention that there are Lingo pages also contain some details on the topic. Provide the applicable links and suggest anyone in the audience to register in Lingo if they have not done so yet.</a:t>
            </a:r>
            <a:endParaRPr/>
          </a:p>
        </p:txBody>
      </p:sp>
      <p:sp>
        <p:nvSpPr>
          <p:cNvPr id="639" name="Google Shape;639;g116e59568d4_0_8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3" name="Shape 643"/>
        <p:cNvGrpSpPr/>
        <p:nvPr/>
      </p:nvGrpSpPr>
      <p:grpSpPr>
        <a:xfrm>
          <a:off x="0" y="0"/>
          <a:ext cx="0" cy="0"/>
          <a:chOff x="0" y="0"/>
          <a:chExt cx="0" cy="0"/>
        </a:xfrm>
      </p:grpSpPr>
      <p:sp>
        <p:nvSpPr>
          <p:cNvPr id="644" name="Google Shape;644;g116e59568d4_0_2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5" name="Google Shape;645;g116e59568d4_0_2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4" name="Shape 494"/>
        <p:cNvGrpSpPr/>
        <p:nvPr/>
      </p:nvGrpSpPr>
      <p:grpSpPr>
        <a:xfrm>
          <a:off x="0" y="0"/>
          <a:ext cx="0" cy="0"/>
          <a:chOff x="0" y="0"/>
          <a:chExt cx="0" cy="0"/>
        </a:xfrm>
      </p:grpSpPr>
      <p:sp>
        <p:nvSpPr>
          <p:cNvPr id="495" name="Google Shape;495;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96" name="Google Shape;496;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a:solidFill>
                  <a:schemeClr val="dk1"/>
                </a:solidFill>
              </a:rPr>
              <a:t>Use this slide to explain where we are in the discovery process (what we have covered, and what remains to be covered). This could be useful for new stakeholders in particular.</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9" name="Shape 649"/>
        <p:cNvGrpSpPr/>
        <p:nvPr/>
      </p:nvGrpSpPr>
      <p:grpSpPr>
        <a:xfrm>
          <a:off x="0" y="0"/>
          <a:ext cx="0" cy="0"/>
          <a:chOff x="0" y="0"/>
          <a:chExt cx="0" cy="0"/>
        </a:xfrm>
      </p:grpSpPr>
      <p:sp>
        <p:nvSpPr>
          <p:cNvPr id="650" name="Google Shape;650;g116e59568d4_0_11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Use this slide to ensure that the key implementation recommendations of Fluent are communicated to the audience. You may need to adjust this slide based on what you know of the customer before the session (systems used, expected volumes, number of brands, geographies,...).It’s recommended to align with the SI team on the best practices before each session (in general share the entire deck with the partner ahead of each session to avoid surprises).</a:t>
            </a:r>
            <a:endParaRPr/>
          </a:p>
        </p:txBody>
      </p:sp>
      <p:sp>
        <p:nvSpPr>
          <p:cNvPr id="651" name="Google Shape;651;g116e59568d4_0_11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6" name="Shape 656"/>
        <p:cNvGrpSpPr/>
        <p:nvPr/>
      </p:nvGrpSpPr>
      <p:grpSpPr>
        <a:xfrm>
          <a:off x="0" y="0"/>
          <a:ext cx="0" cy="0"/>
          <a:chOff x="0" y="0"/>
          <a:chExt cx="0" cy="0"/>
        </a:xfrm>
      </p:grpSpPr>
      <p:sp>
        <p:nvSpPr>
          <p:cNvPr id="657" name="Google Shape;657;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58" name="Google Shape;658;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0" name="Shape 660"/>
        <p:cNvGrpSpPr/>
        <p:nvPr/>
      </p:nvGrpSpPr>
      <p:grpSpPr>
        <a:xfrm>
          <a:off x="0" y="0"/>
          <a:ext cx="0" cy="0"/>
          <a:chOff x="0" y="0"/>
          <a:chExt cx="0" cy="0"/>
        </a:xfrm>
      </p:grpSpPr>
      <p:sp>
        <p:nvSpPr>
          <p:cNvPr id="661" name="Google Shape;661;g11959862ccb_0_0: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62" name="Google Shape;662;g11959862ccb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1" name="Shape 501"/>
        <p:cNvGrpSpPr/>
        <p:nvPr/>
      </p:nvGrpSpPr>
      <p:grpSpPr>
        <a:xfrm>
          <a:off x="0" y="0"/>
          <a:ext cx="0" cy="0"/>
          <a:chOff x="0" y="0"/>
          <a:chExt cx="0" cy="0"/>
        </a:xfrm>
      </p:grpSpPr>
      <p:sp>
        <p:nvSpPr>
          <p:cNvPr id="502" name="Google Shape;502;g116e59568d4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03" name="Google Shape;503;g116e59568d4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a:solidFill>
                  <a:schemeClr val="dk1"/>
                </a:solidFill>
              </a:rPr>
              <a:t>This is a typical agenda for a 2 hour session, assuming that the Partner will be able to drive the Q&amp;A and capture the client requirements (subject 3).</a:t>
            </a:r>
            <a:endParaRPr>
              <a:solidFill>
                <a:schemeClr val="dk1"/>
              </a:solidFill>
            </a:endParaRPr>
          </a:p>
          <a:p>
            <a:pPr indent="0" lvl="0" marL="0" rtl="0" algn="l">
              <a:spcBef>
                <a:spcPts val="0"/>
              </a:spcBef>
              <a:spcAft>
                <a:spcPts val="0"/>
              </a:spcAft>
              <a:buClr>
                <a:schemeClr val="dk1"/>
              </a:buClr>
              <a:buSzPts val="1100"/>
              <a:buFont typeface="Arial"/>
              <a:buNone/>
            </a:pPr>
            <a:r>
              <a:rPr lang="en-GB">
                <a:solidFill>
                  <a:schemeClr val="dk1"/>
                </a:solidFill>
              </a:rPr>
              <a:t>Subject #2 should ideally not take more than a third of the session’s duration. Subject #2 works better if questions are parked (put in the chat if it’s a remote workshop) to avoid interruptions &amp; going into too much detail. if the session is 3 hours or more, make sure to include a break half way through it.</a:t>
            </a:r>
            <a:endParaRPr>
              <a:solidFill>
                <a:schemeClr val="dk1"/>
              </a:solidFill>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8" name="Shape 518"/>
        <p:cNvGrpSpPr/>
        <p:nvPr/>
      </p:nvGrpSpPr>
      <p:grpSpPr>
        <a:xfrm>
          <a:off x="0" y="0"/>
          <a:ext cx="0" cy="0"/>
          <a:chOff x="0" y="0"/>
          <a:chExt cx="0" cy="0"/>
        </a:xfrm>
      </p:grpSpPr>
      <p:sp>
        <p:nvSpPr>
          <p:cNvPr id="519" name="Google Shape;519;p5: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20" name="Google Shape;520;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4" name="Shape 524"/>
        <p:cNvGrpSpPr/>
        <p:nvPr/>
      </p:nvGrpSpPr>
      <p:grpSpPr>
        <a:xfrm>
          <a:off x="0" y="0"/>
          <a:ext cx="0" cy="0"/>
          <a:chOff x="0" y="0"/>
          <a:chExt cx="0" cy="0"/>
        </a:xfrm>
      </p:grpSpPr>
      <p:sp>
        <p:nvSpPr>
          <p:cNvPr id="525" name="Google Shape;525;g116e59568d4_0_2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Example</a:t>
            </a:r>
            <a:endParaRPr/>
          </a:p>
          <a:p>
            <a:pPr indent="0" lvl="0" marL="0" rtl="0" algn="l">
              <a:spcBef>
                <a:spcPts val="0"/>
              </a:spcBef>
              <a:spcAft>
                <a:spcPts val="0"/>
              </a:spcAft>
              <a:buNone/>
            </a:pPr>
            <a:r>
              <a:rPr lang="en-GB"/>
              <a:t>Covering the Fluent value proposition</a:t>
            </a:r>
            <a:endParaRPr/>
          </a:p>
        </p:txBody>
      </p:sp>
      <p:sp>
        <p:nvSpPr>
          <p:cNvPr id="526" name="Google Shape;526;g116e59568d4_0_2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3" name="Shape 533"/>
        <p:cNvGrpSpPr/>
        <p:nvPr/>
      </p:nvGrpSpPr>
      <p:grpSpPr>
        <a:xfrm>
          <a:off x="0" y="0"/>
          <a:ext cx="0" cy="0"/>
          <a:chOff x="0" y="0"/>
          <a:chExt cx="0" cy="0"/>
        </a:xfrm>
      </p:grpSpPr>
      <p:sp>
        <p:nvSpPr>
          <p:cNvPr id="534" name="Google Shape;534;g116e59568d4_0_3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This can be useful to capture the key Fluent &amp; industry terms. You may explain one or two terms while showing this slide, but explain that this will be shared along with the deck, so that the audience can go back to it later.</a:t>
            </a:r>
            <a:endParaRPr/>
          </a:p>
        </p:txBody>
      </p:sp>
      <p:sp>
        <p:nvSpPr>
          <p:cNvPr id="535" name="Google Shape;535;g116e59568d4_0_3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0" name="Shape 540"/>
        <p:cNvGrpSpPr/>
        <p:nvPr/>
      </p:nvGrpSpPr>
      <p:grpSpPr>
        <a:xfrm>
          <a:off x="0" y="0"/>
          <a:ext cx="0" cy="0"/>
          <a:chOff x="0" y="0"/>
          <a:chExt cx="0" cy="0"/>
        </a:xfrm>
      </p:grpSpPr>
      <p:sp>
        <p:nvSpPr>
          <p:cNvPr id="541" name="Google Shape;541;g116e59568d4_0_17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2" name="Google Shape;542;g116e59568d4_0_17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6" name="Shape 546"/>
        <p:cNvGrpSpPr/>
        <p:nvPr/>
      </p:nvGrpSpPr>
      <p:grpSpPr>
        <a:xfrm>
          <a:off x="0" y="0"/>
          <a:ext cx="0" cy="0"/>
          <a:chOff x="0" y="0"/>
          <a:chExt cx="0" cy="0"/>
        </a:xfrm>
      </p:grpSpPr>
      <p:sp>
        <p:nvSpPr>
          <p:cNvPr id="547" name="Google Shape;547;g116e3d86a86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8" name="Google Shape;548;g116e3d86a8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4" name="Shape 554"/>
        <p:cNvGrpSpPr/>
        <p:nvPr/>
      </p:nvGrpSpPr>
      <p:grpSpPr>
        <a:xfrm>
          <a:off x="0" y="0"/>
          <a:ext cx="0" cy="0"/>
          <a:chOff x="0" y="0"/>
          <a:chExt cx="0" cy="0"/>
        </a:xfrm>
      </p:grpSpPr>
      <p:sp>
        <p:nvSpPr>
          <p:cNvPr id="555" name="Google Shape;555;g116e3d86a86_0_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6" name="Google Shape;556;g116e3d86a86_0_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16.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 Id="rId3" Type="http://schemas.openxmlformats.org/officeDocument/2006/relationships/image" Target="../media/image18.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5.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 Id="rId3" Type="http://schemas.openxmlformats.org/officeDocument/2006/relationships/image" Target="../media/image16.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6.png"/><Relationship Id="rId3" Type="http://schemas.openxmlformats.org/officeDocument/2006/relationships/image" Target="../media/image18.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6.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 Id="rId3" Type="http://schemas.openxmlformats.org/officeDocument/2006/relationships/image" Target="../media/image16.pn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 Id="rId3" Type="http://schemas.openxmlformats.org/officeDocument/2006/relationships/image" Target="../media/image16.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6.png"/></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2.png"/><Relationship Id="rId3" Type="http://schemas.openxmlformats.org/officeDocument/2006/relationships/image" Target="../media/image5.png"/></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5.jpg"/><Relationship Id="rId3" Type="http://schemas.openxmlformats.org/officeDocument/2006/relationships/image" Target="../media/image21.png"/></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 Id="rId3" Type="http://schemas.openxmlformats.org/officeDocument/2006/relationships/image" Target="../media/image2.png"/></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0.pn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Eye" showMasterSp="0">
  <p:cSld name="Title Long - Eye">
    <p:bg>
      <p:bgPr>
        <a:solidFill>
          <a:schemeClr val="dk2"/>
        </a:solidFill>
      </p:bgPr>
    </p:bg>
    <p:spTree>
      <p:nvGrpSpPr>
        <p:cNvPr id="11" name="Shape 11"/>
        <p:cNvGrpSpPr/>
        <p:nvPr/>
      </p:nvGrpSpPr>
      <p:grpSpPr>
        <a:xfrm>
          <a:off x="0" y="0"/>
          <a:ext cx="0" cy="0"/>
          <a:chOff x="0" y="0"/>
          <a:chExt cx="0" cy="0"/>
        </a:xfrm>
      </p:grpSpPr>
      <p:pic>
        <p:nvPicPr>
          <p:cNvPr id="12" name="Google Shape;12;p2"/>
          <p:cNvPicPr preferRelativeResize="0"/>
          <p:nvPr/>
        </p:nvPicPr>
        <p:blipFill rotWithShape="1">
          <a:blip r:embed="rId2">
            <a:alphaModFix/>
          </a:blip>
          <a:srcRect b="0" l="0" r="0" t="0"/>
          <a:stretch/>
        </p:blipFill>
        <p:spPr>
          <a:xfrm>
            <a:off x="-28576" y="-1"/>
            <a:ext cx="9172575" cy="5143502"/>
          </a:xfrm>
          <a:prstGeom prst="rect">
            <a:avLst/>
          </a:prstGeom>
          <a:noFill/>
          <a:ln>
            <a:noFill/>
          </a:ln>
        </p:spPr>
      </p:pic>
      <p:sp>
        <p:nvSpPr>
          <p:cNvPr id="13" name="Google Shape;13;p2"/>
          <p:cNvSpPr txBox="1"/>
          <p:nvPr>
            <p:ph idx="1" type="body"/>
          </p:nvPr>
        </p:nvSpPr>
        <p:spPr>
          <a:xfrm>
            <a:off x="360760" y="1857374"/>
            <a:ext cx="5431200" cy="16209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14" name="Google Shape;14;p2"/>
          <p:cNvSpPr txBox="1"/>
          <p:nvPr>
            <p:ph idx="2" type="body"/>
          </p:nvPr>
        </p:nvSpPr>
        <p:spPr>
          <a:xfrm>
            <a:off x="360760" y="3758077"/>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15" name="Google Shape;15;p2"/>
          <p:cNvPicPr preferRelativeResize="0"/>
          <p:nvPr/>
        </p:nvPicPr>
        <p:blipFill rotWithShape="1">
          <a:blip r:embed="rId3">
            <a:alphaModFix/>
          </a:blip>
          <a:srcRect b="0" l="0" r="0" t="0"/>
          <a:stretch/>
        </p:blipFill>
        <p:spPr>
          <a:xfrm>
            <a:off x="465535" y="1240442"/>
            <a:ext cx="1772437" cy="338535"/>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hort - Image Right" showMasterSp="0">
  <p:cSld name="Title Short - Image Right">
    <p:bg>
      <p:bgPr>
        <a:solidFill>
          <a:schemeClr val="dk2"/>
        </a:solidFill>
      </p:bgPr>
    </p:bg>
    <p:spTree>
      <p:nvGrpSpPr>
        <p:cNvPr id="46" name="Shape 46"/>
        <p:cNvGrpSpPr/>
        <p:nvPr/>
      </p:nvGrpSpPr>
      <p:grpSpPr>
        <a:xfrm>
          <a:off x="0" y="0"/>
          <a:ext cx="0" cy="0"/>
          <a:chOff x="0" y="0"/>
          <a:chExt cx="0" cy="0"/>
        </a:xfrm>
      </p:grpSpPr>
      <p:sp>
        <p:nvSpPr>
          <p:cNvPr id="47" name="Google Shape;47;p11"/>
          <p:cNvSpPr/>
          <p:nvPr>
            <p:ph idx="2" type="pic"/>
          </p:nvPr>
        </p:nvSpPr>
        <p:spPr>
          <a:xfrm>
            <a:off x="5019675" y="0"/>
            <a:ext cx="4124400" cy="5143500"/>
          </a:xfrm>
          <a:prstGeom prst="rect">
            <a:avLst/>
          </a:prstGeom>
          <a:noFill/>
          <a:ln>
            <a:noFill/>
          </a:ln>
        </p:spPr>
      </p:sp>
      <p:sp>
        <p:nvSpPr>
          <p:cNvPr id="48" name="Google Shape;48;p11"/>
          <p:cNvSpPr txBox="1"/>
          <p:nvPr>
            <p:ph idx="1" type="body"/>
          </p:nvPr>
        </p:nvSpPr>
        <p:spPr>
          <a:xfrm>
            <a:off x="360760" y="1864931"/>
            <a:ext cx="4525500" cy="1185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49" name="Google Shape;49;p11"/>
          <p:cNvSpPr txBox="1"/>
          <p:nvPr>
            <p:ph idx="3" type="body"/>
          </p:nvPr>
        </p:nvSpPr>
        <p:spPr>
          <a:xfrm>
            <a:off x="360760" y="3329815"/>
            <a:ext cx="45255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50" name="Google Shape;50;p11"/>
          <p:cNvPicPr preferRelativeResize="0"/>
          <p:nvPr/>
        </p:nvPicPr>
        <p:blipFill rotWithShape="1">
          <a:blip r:embed="rId2">
            <a:alphaModFix/>
          </a:blip>
          <a:srcRect b="0" l="0" r="0" t="0"/>
          <a:stretch/>
        </p:blipFill>
        <p:spPr>
          <a:xfrm>
            <a:off x="465535" y="1246546"/>
            <a:ext cx="1772437" cy="338535"/>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Image Right" showMasterSp="0">
  <p:cSld name="Title Long - Image Right">
    <p:bg>
      <p:bgPr>
        <a:solidFill>
          <a:schemeClr val="dk2"/>
        </a:solidFill>
      </p:bgPr>
    </p:bg>
    <p:spTree>
      <p:nvGrpSpPr>
        <p:cNvPr id="51" name="Shape 51"/>
        <p:cNvGrpSpPr/>
        <p:nvPr/>
      </p:nvGrpSpPr>
      <p:grpSpPr>
        <a:xfrm>
          <a:off x="0" y="0"/>
          <a:ext cx="0" cy="0"/>
          <a:chOff x="0" y="0"/>
          <a:chExt cx="0" cy="0"/>
        </a:xfrm>
      </p:grpSpPr>
      <p:sp>
        <p:nvSpPr>
          <p:cNvPr id="52" name="Google Shape;52;p12"/>
          <p:cNvSpPr/>
          <p:nvPr>
            <p:ph idx="2" type="pic"/>
          </p:nvPr>
        </p:nvSpPr>
        <p:spPr>
          <a:xfrm>
            <a:off x="5019675" y="0"/>
            <a:ext cx="4124400" cy="5143500"/>
          </a:xfrm>
          <a:prstGeom prst="rect">
            <a:avLst/>
          </a:prstGeom>
          <a:noFill/>
          <a:ln>
            <a:noFill/>
          </a:ln>
        </p:spPr>
      </p:sp>
      <p:pic>
        <p:nvPicPr>
          <p:cNvPr id="53" name="Google Shape;53;p12"/>
          <p:cNvPicPr preferRelativeResize="0"/>
          <p:nvPr/>
        </p:nvPicPr>
        <p:blipFill rotWithShape="1">
          <a:blip r:embed="rId2">
            <a:alphaModFix/>
          </a:blip>
          <a:srcRect b="0" l="0" r="0" t="0"/>
          <a:stretch/>
        </p:blipFill>
        <p:spPr>
          <a:xfrm>
            <a:off x="465535" y="1246547"/>
            <a:ext cx="1772437" cy="338535"/>
          </a:xfrm>
          <a:prstGeom prst="rect">
            <a:avLst/>
          </a:prstGeom>
          <a:noFill/>
          <a:ln>
            <a:noFill/>
          </a:ln>
        </p:spPr>
      </p:pic>
      <p:sp>
        <p:nvSpPr>
          <p:cNvPr id="54" name="Google Shape;54;p12"/>
          <p:cNvSpPr txBox="1"/>
          <p:nvPr>
            <p:ph idx="1" type="body"/>
          </p:nvPr>
        </p:nvSpPr>
        <p:spPr>
          <a:xfrm>
            <a:off x="360760" y="1864932"/>
            <a:ext cx="4525500" cy="1613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55" name="Google Shape;55;p12"/>
          <p:cNvSpPr txBox="1"/>
          <p:nvPr>
            <p:ph idx="3" type="body"/>
          </p:nvPr>
        </p:nvSpPr>
        <p:spPr>
          <a:xfrm>
            <a:off x="360760" y="3758077"/>
            <a:ext cx="45255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hort - Image Left" showMasterSp="0">
  <p:cSld name="Title Short - Image Left">
    <p:bg>
      <p:bgPr>
        <a:solidFill>
          <a:schemeClr val="dk2"/>
        </a:solidFill>
      </p:bgPr>
    </p:bg>
    <p:spTree>
      <p:nvGrpSpPr>
        <p:cNvPr id="56" name="Shape 56"/>
        <p:cNvGrpSpPr/>
        <p:nvPr/>
      </p:nvGrpSpPr>
      <p:grpSpPr>
        <a:xfrm>
          <a:off x="0" y="0"/>
          <a:ext cx="0" cy="0"/>
          <a:chOff x="0" y="0"/>
          <a:chExt cx="0" cy="0"/>
        </a:xfrm>
      </p:grpSpPr>
      <p:sp>
        <p:nvSpPr>
          <p:cNvPr id="57" name="Google Shape;57;p13"/>
          <p:cNvSpPr/>
          <p:nvPr>
            <p:ph idx="2" type="pic"/>
          </p:nvPr>
        </p:nvSpPr>
        <p:spPr>
          <a:xfrm>
            <a:off x="0" y="0"/>
            <a:ext cx="4124400" cy="5143500"/>
          </a:xfrm>
          <a:prstGeom prst="rect">
            <a:avLst/>
          </a:prstGeom>
          <a:noFill/>
          <a:ln>
            <a:noFill/>
          </a:ln>
        </p:spPr>
      </p:sp>
      <p:sp>
        <p:nvSpPr>
          <p:cNvPr id="58" name="Google Shape;58;p13"/>
          <p:cNvSpPr txBox="1"/>
          <p:nvPr>
            <p:ph idx="1" type="body"/>
          </p:nvPr>
        </p:nvSpPr>
        <p:spPr>
          <a:xfrm>
            <a:off x="4486275" y="1860998"/>
            <a:ext cx="4316100" cy="1185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59" name="Google Shape;59;p13"/>
          <p:cNvSpPr txBox="1"/>
          <p:nvPr>
            <p:ph idx="3" type="body"/>
          </p:nvPr>
        </p:nvSpPr>
        <p:spPr>
          <a:xfrm>
            <a:off x="4486275" y="3325883"/>
            <a:ext cx="43161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60" name="Google Shape;60;p13"/>
          <p:cNvPicPr preferRelativeResize="0"/>
          <p:nvPr/>
        </p:nvPicPr>
        <p:blipFill rotWithShape="1">
          <a:blip r:embed="rId2">
            <a:alphaModFix/>
          </a:blip>
          <a:srcRect b="0" l="0" r="0" t="0"/>
          <a:stretch/>
        </p:blipFill>
        <p:spPr>
          <a:xfrm>
            <a:off x="4572000" y="1242613"/>
            <a:ext cx="1772437" cy="33853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Image Left" showMasterSp="0">
  <p:cSld name="Title Long - Image Left">
    <p:bg>
      <p:bgPr>
        <a:solidFill>
          <a:schemeClr val="dk2"/>
        </a:solidFill>
      </p:bgPr>
    </p:bg>
    <p:spTree>
      <p:nvGrpSpPr>
        <p:cNvPr id="61" name="Shape 61"/>
        <p:cNvGrpSpPr/>
        <p:nvPr/>
      </p:nvGrpSpPr>
      <p:grpSpPr>
        <a:xfrm>
          <a:off x="0" y="0"/>
          <a:ext cx="0" cy="0"/>
          <a:chOff x="0" y="0"/>
          <a:chExt cx="0" cy="0"/>
        </a:xfrm>
      </p:grpSpPr>
      <p:sp>
        <p:nvSpPr>
          <p:cNvPr id="62" name="Google Shape;62;p14"/>
          <p:cNvSpPr/>
          <p:nvPr>
            <p:ph idx="2" type="pic"/>
          </p:nvPr>
        </p:nvSpPr>
        <p:spPr>
          <a:xfrm>
            <a:off x="0" y="0"/>
            <a:ext cx="4124400" cy="5143500"/>
          </a:xfrm>
          <a:prstGeom prst="rect">
            <a:avLst/>
          </a:prstGeom>
          <a:noFill/>
          <a:ln>
            <a:noFill/>
          </a:ln>
        </p:spPr>
      </p:sp>
      <p:sp>
        <p:nvSpPr>
          <p:cNvPr id="63" name="Google Shape;63;p14"/>
          <p:cNvSpPr txBox="1"/>
          <p:nvPr>
            <p:ph idx="1" type="body"/>
          </p:nvPr>
        </p:nvSpPr>
        <p:spPr>
          <a:xfrm>
            <a:off x="4486275" y="1864932"/>
            <a:ext cx="4525500" cy="1613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64" name="Google Shape;64;p14"/>
          <p:cNvSpPr txBox="1"/>
          <p:nvPr>
            <p:ph idx="3" type="body"/>
          </p:nvPr>
        </p:nvSpPr>
        <p:spPr>
          <a:xfrm>
            <a:off x="4486275" y="3758077"/>
            <a:ext cx="45255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65" name="Google Shape;65;p14"/>
          <p:cNvPicPr preferRelativeResize="0"/>
          <p:nvPr/>
        </p:nvPicPr>
        <p:blipFill rotWithShape="1">
          <a:blip r:embed="rId2">
            <a:alphaModFix/>
          </a:blip>
          <a:srcRect b="0" l="0" r="0" t="0"/>
          <a:stretch/>
        </p:blipFill>
        <p:spPr>
          <a:xfrm>
            <a:off x="4572000" y="1242613"/>
            <a:ext cx="1772437" cy="338535"/>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Title and Text">
    <p:spTree>
      <p:nvGrpSpPr>
        <p:cNvPr id="66" name="Shape 66"/>
        <p:cNvGrpSpPr/>
        <p:nvPr/>
      </p:nvGrpSpPr>
      <p:grpSpPr>
        <a:xfrm>
          <a:off x="0" y="0"/>
          <a:ext cx="0" cy="0"/>
          <a:chOff x="0" y="0"/>
          <a:chExt cx="0" cy="0"/>
        </a:xfrm>
      </p:grpSpPr>
      <p:sp>
        <p:nvSpPr>
          <p:cNvPr id="67" name="Google Shape;67;p15"/>
          <p:cNvSpPr txBox="1"/>
          <p:nvPr>
            <p:ph idx="1" type="body"/>
          </p:nvPr>
        </p:nvSpPr>
        <p:spPr>
          <a:xfrm>
            <a:off x="354081" y="1369219"/>
            <a:ext cx="8435700" cy="32634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68" name="Google Shape;68;p15"/>
          <p:cNvSpPr txBox="1"/>
          <p:nvPr>
            <p:ph idx="2"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69" name="Google Shape;69;p15"/>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70" name="Google Shape;70;p15"/>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4 Points">
  <p:cSld name="Agenda - 4 Points">
    <p:spTree>
      <p:nvGrpSpPr>
        <p:cNvPr id="71" name="Shape 71"/>
        <p:cNvGrpSpPr/>
        <p:nvPr/>
      </p:nvGrpSpPr>
      <p:grpSpPr>
        <a:xfrm>
          <a:off x="0" y="0"/>
          <a:ext cx="0" cy="0"/>
          <a:chOff x="0" y="0"/>
          <a:chExt cx="0" cy="0"/>
        </a:xfrm>
      </p:grpSpPr>
      <p:sp>
        <p:nvSpPr>
          <p:cNvPr id="72" name="Google Shape;72;p16"/>
          <p:cNvSpPr txBox="1"/>
          <p:nvPr>
            <p:ph idx="1" type="body"/>
          </p:nvPr>
        </p:nvSpPr>
        <p:spPr>
          <a:xfrm>
            <a:off x="352604" y="1369219"/>
            <a:ext cx="8154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3" name="Google Shape;73;p16"/>
          <p:cNvSpPr txBox="1"/>
          <p:nvPr>
            <p:ph idx="2" type="body"/>
          </p:nvPr>
        </p:nvSpPr>
        <p:spPr>
          <a:xfrm>
            <a:off x="352604" y="2075781"/>
            <a:ext cx="8154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4" name="Google Shape;74;p16"/>
          <p:cNvSpPr txBox="1"/>
          <p:nvPr>
            <p:ph idx="3" type="body"/>
          </p:nvPr>
        </p:nvSpPr>
        <p:spPr>
          <a:xfrm>
            <a:off x="352604" y="2782343"/>
            <a:ext cx="8154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5" name="Google Shape;75;p16"/>
          <p:cNvSpPr txBox="1"/>
          <p:nvPr>
            <p:ph idx="4" type="body"/>
          </p:nvPr>
        </p:nvSpPr>
        <p:spPr>
          <a:xfrm>
            <a:off x="352604" y="3488905"/>
            <a:ext cx="8154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6" name="Google Shape;76;p16"/>
          <p:cNvSpPr txBox="1"/>
          <p:nvPr>
            <p:ph idx="5" type="body"/>
          </p:nvPr>
        </p:nvSpPr>
        <p:spPr>
          <a:xfrm>
            <a:off x="1297057" y="1369219"/>
            <a:ext cx="74928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7" name="Google Shape;77;p16"/>
          <p:cNvSpPr txBox="1"/>
          <p:nvPr>
            <p:ph idx="6" type="body"/>
          </p:nvPr>
        </p:nvSpPr>
        <p:spPr>
          <a:xfrm>
            <a:off x="1297057" y="2075781"/>
            <a:ext cx="74928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8" name="Google Shape;78;p16"/>
          <p:cNvSpPr txBox="1"/>
          <p:nvPr>
            <p:ph idx="7" type="body"/>
          </p:nvPr>
        </p:nvSpPr>
        <p:spPr>
          <a:xfrm>
            <a:off x="1297057" y="2782343"/>
            <a:ext cx="74928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9" name="Google Shape;79;p16"/>
          <p:cNvSpPr txBox="1"/>
          <p:nvPr>
            <p:ph idx="8" type="body"/>
          </p:nvPr>
        </p:nvSpPr>
        <p:spPr>
          <a:xfrm>
            <a:off x="1297057" y="3488905"/>
            <a:ext cx="74928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0" name="Google Shape;80;p16"/>
          <p:cNvSpPr txBox="1"/>
          <p:nvPr>
            <p:ph type="title"/>
          </p:nvPr>
        </p:nvSpPr>
        <p:spPr>
          <a:xfrm>
            <a:off x="354080" y="288753"/>
            <a:ext cx="7736100" cy="4230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81" name="Google Shape;81;p16"/>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4 Points Detailed">
  <p:cSld name="Agenda - 4 Points Detailed">
    <p:spTree>
      <p:nvGrpSpPr>
        <p:cNvPr id="82" name="Shape 82"/>
        <p:cNvGrpSpPr/>
        <p:nvPr/>
      </p:nvGrpSpPr>
      <p:grpSpPr>
        <a:xfrm>
          <a:off x="0" y="0"/>
          <a:ext cx="0" cy="0"/>
          <a:chOff x="0" y="0"/>
          <a:chExt cx="0" cy="0"/>
        </a:xfrm>
      </p:grpSpPr>
      <p:sp>
        <p:nvSpPr>
          <p:cNvPr id="83" name="Google Shape;83;p17"/>
          <p:cNvSpPr txBox="1"/>
          <p:nvPr>
            <p:ph idx="1" type="body"/>
          </p:nvPr>
        </p:nvSpPr>
        <p:spPr>
          <a:xfrm>
            <a:off x="352604" y="1369219"/>
            <a:ext cx="675000" cy="561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4" name="Google Shape;84;p17"/>
          <p:cNvSpPr txBox="1"/>
          <p:nvPr>
            <p:ph idx="2" type="body"/>
          </p:nvPr>
        </p:nvSpPr>
        <p:spPr>
          <a:xfrm>
            <a:off x="4808222" y="1369219"/>
            <a:ext cx="675000" cy="561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5" name="Google Shape;85;p17"/>
          <p:cNvSpPr txBox="1"/>
          <p:nvPr>
            <p:ph idx="3" type="body"/>
          </p:nvPr>
        </p:nvSpPr>
        <p:spPr>
          <a:xfrm>
            <a:off x="352604" y="2969419"/>
            <a:ext cx="675000" cy="561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6" name="Google Shape;86;p17"/>
          <p:cNvSpPr txBox="1"/>
          <p:nvPr>
            <p:ph idx="4" type="body"/>
          </p:nvPr>
        </p:nvSpPr>
        <p:spPr>
          <a:xfrm>
            <a:off x="1156191" y="3077682"/>
            <a:ext cx="3178800" cy="270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7" name="Google Shape;87;p17"/>
          <p:cNvSpPr txBox="1"/>
          <p:nvPr>
            <p:ph idx="5" type="body"/>
          </p:nvPr>
        </p:nvSpPr>
        <p:spPr>
          <a:xfrm>
            <a:off x="1155665" y="3376451"/>
            <a:ext cx="3180000" cy="9108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8" name="Google Shape;88;p17"/>
          <p:cNvSpPr txBox="1"/>
          <p:nvPr>
            <p:ph idx="6" type="body"/>
          </p:nvPr>
        </p:nvSpPr>
        <p:spPr>
          <a:xfrm>
            <a:off x="4808222" y="2969419"/>
            <a:ext cx="675000" cy="561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9" name="Google Shape;89;p17"/>
          <p:cNvSpPr txBox="1"/>
          <p:nvPr>
            <p:ph idx="7" type="body"/>
          </p:nvPr>
        </p:nvSpPr>
        <p:spPr>
          <a:xfrm>
            <a:off x="5612483" y="3077682"/>
            <a:ext cx="3177900" cy="270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0" name="Google Shape;90;p17"/>
          <p:cNvSpPr txBox="1"/>
          <p:nvPr>
            <p:ph idx="8" type="body"/>
          </p:nvPr>
        </p:nvSpPr>
        <p:spPr>
          <a:xfrm>
            <a:off x="5612018" y="3376451"/>
            <a:ext cx="3177900" cy="9108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1" name="Google Shape;91;p17"/>
          <p:cNvSpPr txBox="1"/>
          <p:nvPr>
            <p:ph idx="9" type="body"/>
          </p:nvPr>
        </p:nvSpPr>
        <p:spPr>
          <a:xfrm>
            <a:off x="1156191" y="1484218"/>
            <a:ext cx="3178800" cy="270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2" name="Google Shape;92;p17"/>
          <p:cNvSpPr txBox="1"/>
          <p:nvPr>
            <p:ph idx="13" type="body"/>
          </p:nvPr>
        </p:nvSpPr>
        <p:spPr>
          <a:xfrm>
            <a:off x="1155665" y="1782987"/>
            <a:ext cx="3180000" cy="9108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3" name="Google Shape;93;p17"/>
          <p:cNvSpPr txBox="1"/>
          <p:nvPr>
            <p:ph idx="14" type="body"/>
          </p:nvPr>
        </p:nvSpPr>
        <p:spPr>
          <a:xfrm>
            <a:off x="5612483" y="1484218"/>
            <a:ext cx="3177900" cy="270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4" name="Google Shape;94;p17"/>
          <p:cNvSpPr txBox="1"/>
          <p:nvPr>
            <p:ph idx="15" type="body"/>
          </p:nvPr>
        </p:nvSpPr>
        <p:spPr>
          <a:xfrm>
            <a:off x="5612018" y="1782987"/>
            <a:ext cx="3177900" cy="9108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5" name="Google Shape;95;p17"/>
          <p:cNvSpPr txBox="1"/>
          <p:nvPr>
            <p:ph type="title"/>
          </p:nvPr>
        </p:nvSpPr>
        <p:spPr>
          <a:xfrm>
            <a:off x="354080" y="288753"/>
            <a:ext cx="7736100" cy="4230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96" name="Google Shape;96;p17"/>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Classic">
  <p:cSld name="Agenda - Classic">
    <p:spTree>
      <p:nvGrpSpPr>
        <p:cNvPr id="97" name="Shape 97"/>
        <p:cNvGrpSpPr/>
        <p:nvPr/>
      </p:nvGrpSpPr>
      <p:grpSpPr>
        <a:xfrm>
          <a:off x="0" y="0"/>
          <a:ext cx="0" cy="0"/>
          <a:chOff x="0" y="0"/>
          <a:chExt cx="0" cy="0"/>
        </a:xfrm>
      </p:grpSpPr>
      <p:sp>
        <p:nvSpPr>
          <p:cNvPr id="98" name="Google Shape;98;p18"/>
          <p:cNvSpPr txBox="1"/>
          <p:nvPr>
            <p:ph idx="1" type="body"/>
          </p:nvPr>
        </p:nvSpPr>
        <p:spPr>
          <a:xfrm>
            <a:off x="351958" y="1369218"/>
            <a:ext cx="8438100" cy="32634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300"/>
              </a:spcBef>
              <a:spcAft>
                <a:spcPts val="0"/>
              </a:spcAft>
              <a:buClr>
                <a:schemeClr val="dk1"/>
              </a:buClr>
              <a:buSzPts val="1200"/>
              <a:buNone/>
              <a:defRPr sz="1200"/>
            </a:lvl2pPr>
            <a:lvl3pPr indent="-317500" lvl="2" marL="1371600" algn="l">
              <a:lnSpc>
                <a:spcPct val="100000"/>
              </a:lnSpc>
              <a:spcBef>
                <a:spcPts val="3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9" name="Google Shape;99;p18"/>
          <p:cNvSpPr txBox="1"/>
          <p:nvPr>
            <p:ph type="title"/>
          </p:nvPr>
        </p:nvSpPr>
        <p:spPr>
          <a:xfrm>
            <a:off x="354080" y="288753"/>
            <a:ext cx="7736100" cy="4230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00" name="Google Shape;100;p18"/>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Text">
  <p:cSld name="2 Columns - Text">
    <p:spTree>
      <p:nvGrpSpPr>
        <p:cNvPr id="101" name="Shape 101"/>
        <p:cNvGrpSpPr/>
        <p:nvPr/>
      </p:nvGrpSpPr>
      <p:grpSpPr>
        <a:xfrm>
          <a:off x="0" y="0"/>
          <a:ext cx="0" cy="0"/>
          <a:chOff x="0" y="0"/>
          <a:chExt cx="0" cy="0"/>
        </a:xfrm>
      </p:grpSpPr>
      <p:sp>
        <p:nvSpPr>
          <p:cNvPr id="102" name="Google Shape;102;p19"/>
          <p:cNvSpPr txBox="1"/>
          <p:nvPr>
            <p:ph idx="1" type="body"/>
          </p:nvPr>
        </p:nvSpPr>
        <p:spPr>
          <a:xfrm>
            <a:off x="352603" y="1369219"/>
            <a:ext cx="39825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3" name="Google Shape;103;p19"/>
          <p:cNvSpPr txBox="1"/>
          <p:nvPr>
            <p:ph idx="2" type="body"/>
          </p:nvPr>
        </p:nvSpPr>
        <p:spPr>
          <a:xfrm>
            <a:off x="4806643" y="1369219"/>
            <a:ext cx="39825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4" name="Google Shape;104;p19"/>
          <p:cNvSpPr txBox="1"/>
          <p:nvPr>
            <p:ph idx="3" type="body"/>
          </p:nvPr>
        </p:nvSpPr>
        <p:spPr>
          <a:xfrm>
            <a:off x="353699" y="2002256"/>
            <a:ext cx="3981300" cy="2646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5" name="Google Shape;105;p19"/>
          <p:cNvSpPr txBox="1"/>
          <p:nvPr>
            <p:ph idx="4" type="body"/>
          </p:nvPr>
        </p:nvSpPr>
        <p:spPr>
          <a:xfrm>
            <a:off x="4806643" y="2002256"/>
            <a:ext cx="3982500" cy="2646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6" name="Google Shape;106;p19"/>
          <p:cNvSpPr txBox="1"/>
          <p:nvPr>
            <p:ph idx="5"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7" name="Google Shape;107;p19"/>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08" name="Google Shape;108;p19"/>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Text">
  <p:cSld name="3 Columns - Text">
    <p:spTree>
      <p:nvGrpSpPr>
        <p:cNvPr id="109" name="Shape 109"/>
        <p:cNvGrpSpPr/>
        <p:nvPr/>
      </p:nvGrpSpPr>
      <p:grpSpPr>
        <a:xfrm>
          <a:off x="0" y="0"/>
          <a:ext cx="0" cy="0"/>
          <a:chOff x="0" y="0"/>
          <a:chExt cx="0" cy="0"/>
        </a:xfrm>
      </p:grpSpPr>
      <p:sp>
        <p:nvSpPr>
          <p:cNvPr id="110" name="Google Shape;110;p20"/>
          <p:cNvSpPr txBox="1"/>
          <p:nvPr>
            <p:ph idx="1" type="body"/>
          </p:nvPr>
        </p:nvSpPr>
        <p:spPr>
          <a:xfrm>
            <a:off x="352604" y="1369219"/>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1" name="Google Shape;111;p20"/>
          <p:cNvSpPr txBox="1"/>
          <p:nvPr>
            <p:ph idx="2" type="body"/>
          </p:nvPr>
        </p:nvSpPr>
        <p:spPr>
          <a:xfrm>
            <a:off x="3226966" y="1369219"/>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2" name="Google Shape;112;p20"/>
          <p:cNvSpPr txBox="1"/>
          <p:nvPr>
            <p:ph idx="3" type="body"/>
          </p:nvPr>
        </p:nvSpPr>
        <p:spPr>
          <a:xfrm>
            <a:off x="6101329" y="1369219"/>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3" name="Google Shape;113;p20"/>
          <p:cNvSpPr txBox="1"/>
          <p:nvPr>
            <p:ph idx="4" type="body"/>
          </p:nvPr>
        </p:nvSpPr>
        <p:spPr>
          <a:xfrm>
            <a:off x="353700" y="2002256"/>
            <a:ext cx="2687700" cy="2646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4" name="Google Shape;114;p20"/>
          <p:cNvSpPr txBox="1"/>
          <p:nvPr>
            <p:ph idx="5" type="body"/>
          </p:nvPr>
        </p:nvSpPr>
        <p:spPr>
          <a:xfrm>
            <a:off x="3228107" y="2002256"/>
            <a:ext cx="2687700" cy="2646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5" name="Google Shape;115;p20"/>
          <p:cNvSpPr txBox="1"/>
          <p:nvPr>
            <p:ph idx="6" type="body"/>
          </p:nvPr>
        </p:nvSpPr>
        <p:spPr>
          <a:xfrm>
            <a:off x="6101320" y="2002256"/>
            <a:ext cx="2687700" cy="2646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6" name="Google Shape;116;p20"/>
          <p:cNvSpPr txBox="1"/>
          <p:nvPr>
            <p:ph idx="7"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7" name="Google Shape;117;p20"/>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18" name="Google Shape;118;p20"/>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ubheadline">
  <p:cSld name="Title and Subheadline">
    <p:spTree>
      <p:nvGrpSpPr>
        <p:cNvPr id="16" name="Shape 16"/>
        <p:cNvGrpSpPr/>
        <p:nvPr/>
      </p:nvGrpSpPr>
      <p:grpSpPr>
        <a:xfrm>
          <a:off x="0" y="0"/>
          <a:ext cx="0" cy="0"/>
          <a:chOff x="0" y="0"/>
          <a:chExt cx="0" cy="0"/>
        </a:xfrm>
      </p:grpSpPr>
      <p:sp>
        <p:nvSpPr>
          <p:cNvPr id="17" name="Google Shape;17;p3"/>
          <p:cNvSpPr txBox="1"/>
          <p:nvPr>
            <p:ph idx="1"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8" name="Google Shape;18;p3"/>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9" name="Google Shape;19;p3"/>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Topics">
  <p:cSld name="2 Columns - Topics">
    <p:spTree>
      <p:nvGrpSpPr>
        <p:cNvPr id="119" name="Shape 119"/>
        <p:cNvGrpSpPr/>
        <p:nvPr/>
      </p:nvGrpSpPr>
      <p:grpSpPr>
        <a:xfrm>
          <a:off x="0" y="0"/>
          <a:ext cx="0" cy="0"/>
          <a:chOff x="0" y="0"/>
          <a:chExt cx="0" cy="0"/>
        </a:xfrm>
      </p:grpSpPr>
      <p:sp>
        <p:nvSpPr>
          <p:cNvPr id="120" name="Google Shape;120;p21"/>
          <p:cNvSpPr txBox="1"/>
          <p:nvPr>
            <p:ph idx="1" type="body"/>
          </p:nvPr>
        </p:nvSpPr>
        <p:spPr>
          <a:xfrm>
            <a:off x="352602" y="1373701"/>
            <a:ext cx="39825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1" name="Google Shape;121;p21"/>
          <p:cNvSpPr txBox="1"/>
          <p:nvPr>
            <p:ph idx="2" type="body"/>
          </p:nvPr>
        </p:nvSpPr>
        <p:spPr>
          <a:xfrm>
            <a:off x="352601" y="1562606"/>
            <a:ext cx="39825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2" name="Google Shape;122;p21"/>
          <p:cNvSpPr txBox="1"/>
          <p:nvPr>
            <p:ph idx="3" type="body"/>
          </p:nvPr>
        </p:nvSpPr>
        <p:spPr>
          <a:xfrm>
            <a:off x="4807457" y="1373701"/>
            <a:ext cx="39825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3" name="Google Shape;123;p21"/>
          <p:cNvSpPr txBox="1"/>
          <p:nvPr>
            <p:ph idx="4" type="body"/>
          </p:nvPr>
        </p:nvSpPr>
        <p:spPr>
          <a:xfrm>
            <a:off x="4807456" y="1562606"/>
            <a:ext cx="39825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4" name="Google Shape;124;p21"/>
          <p:cNvSpPr txBox="1"/>
          <p:nvPr>
            <p:ph idx="5" type="body"/>
          </p:nvPr>
        </p:nvSpPr>
        <p:spPr>
          <a:xfrm>
            <a:off x="4806638" y="2179699"/>
            <a:ext cx="3982500" cy="2469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5" name="Google Shape;125;p21"/>
          <p:cNvSpPr txBox="1"/>
          <p:nvPr>
            <p:ph idx="6" type="body"/>
          </p:nvPr>
        </p:nvSpPr>
        <p:spPr>
          <a:xfrm>
            <a:off x="358639" y="2179699"/>
            <a:ext cx="3982500" cy="2469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6" name="Google Shape;126;p21"/>
          <p:cNvSpPr txBox="1"/>
          <p:nvPr>
            <p:ph idx="7"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7" name="Google Shape;127;p21"/>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28" name="Google Shape;128;p21"/>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Topics">
  <p:cSld name="3 Columns - Topics">
    <p:spTree>
      <p:nvGrpSpPr>
        <p:cNvPr id="129" name="Shape 129"/>
        <p:cNvGrpSpPr/>
        <p:nvPr/>
      </p:nvGrpSpPr>
      <p:grpSpPr>
        <a:xfrm>
          <a:off x="0" y="0"/>
          <a:ext cx="0" cy="0"/>
          <a:chOff x="0" y="0"/>
          <a:chExt cx="0" cy="0"/>
        </a:xfrm>
      </p:grpSpPr>
      <p:sp>
        <p:nvSpPr>
          <p:cNvPr id="130" name="Google Shape;130;p22"/>
          <p:cNvSpPr txBox="1"/>
          <p:nvPr>
            <p:ph idx="1" type="body"/>
          </p:nvPr>
        </p:nvSpPr>
        <p:spPr>
          <a:xfrm>
            <a:off x="6101321" y="1373701"/>
            <a:ext cx="26877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1" name="Google Shape;131;p22"/>
          <p:cNvSpPr txBox="1"/>
          <p:nvPr>
            <p:ph idx="2" type="body"/>
          </p:nvPr>
        </p:nvSpPr>
        <p:spPr>
          <a:xfrm>
            <a:off x="6101320" y="1562606"/>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2" name="Google Shape;132;p22"/>
          <p:cNvSpPr txBox="1"/>
          <p:nvPr>
            <p:ph idx="3" type="body"/>
          </p:nvPr>
        </p:nvSpPr>
        <p:spPr>
          <a:xfrm>
            <a:off x="354900" y="1373701"/>
            <a:ext cx="26877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3" name="Google Shape;133;p22"/>
          <p:cNvSpPr txBox="1"/>
          <p:nvPr>
            <p:ph idx="4" type="body"/>
          </p:nvPr>
        </p:nvSpPr>
        <p:spPr>
          <a:xfrm>
            <a:off x="354899" y="1562606"/>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4" name="Google Shape;134;p22"/>
          <p:cNvSpPr txBox="1"/>
          <p:nvPr>
            <p:ph idx="5" type="body"/>
          </p:nvPr>
        </p:nvSpPr>
        <p:spPr>
          <a:xfrm>
            <a:off x="3228108" y="1373701"/>
            <a:ext cx="26877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5" name="Google Shape;135;p22"/>
          <p:cNvSpPr txBox="1"/>
          <p:nvPr>
            <p:ph idx="6" type="body"/>
          </p:nvPr>
        </p:nvSpPr>
        <p:spPr>
          <a:xfrm>
            <a:off x="3228107" y="1562606"/>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6" name="Google Shape;136;p22"/>
          <p:cNvSpPr txBox="1"/>
          <p:nvPr>
            <p:ph idx="7" type="body"/>
          </p:nvPr>
        </p:nvSpPr>
        <p:spPr>
          <a:xfrm>
            <a:off x="353700" y="2179699"/>
            <a:ext cx="2687700" cy="2469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7" name="Google Shape;137;p22"/>
          <p:cNvSpPr txBox="1"/>
          <p:nvPr>
            <p:ph idx="8" type="body"/>
          </p:nvPr>
        </p:nvSpPr>
        <p:spPr>
          <a:xfrm>
            <a:off x="3228107" y="2179699"/>
            <a:ext cx="2687700" cy="2469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8" name="Google Shape;138;p22"/>
          <p:cNvSpPr txBox="1"/>
          <p:nvPr>
            <p:ph idx="9" type="body"/>
          </p:nvPr>
        </p:nvSpPr>
        <p:spPr>
          <a:xfrm>
            <a:off x="6101320" y="2179699"/>
            <a:ext cx="2687700" cy="2469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9" name="Google Shape;139;p22"/>
          <p:cNvSpPr txBox="1"/>
          <p:nvPr>
            <p:ph idx="13"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40" name="Google Shape;140;p22"/>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41" name="Google Shape;141;p22"/>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Icons">
  <p:cSld name="2 Columns - Icons">
    <p:spTree>
      <p:nvGrpSpPr>
        <p:cNvPr id="142" name="Shape 142"/>
        <p:cNvGrpSpPr/>
        <p:nvPr/>
      </p:nvGrpSpPr>
      <p:grpSpPr>
        <a:xfrm>
          <a:off x="0" y="0"/>
          <a:ext cx="0" cy="0"/>
          <a:chOff x="0" y="0"/>
          <a:chExt cx="0" cy="0"/>
        </a:xfrm>
      </p:grpSpPr>
      <p:sp>
        <p:nvSpPr>
          <p:cNvPr id="143" name="Google Shape;143;p23"/>
          <p:cNvSpPr txBox="1"/>
          <p:nvPr>
            <p:ph idx="1" type="body"/>
          </p:nvPr>
        </p:nvSpPr>
        <p:spPr>
          <a:xfrm>
            <a:off x="352603" y="2327504"/>
            <a:ext cx="3982500" cy="23052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44" name="Google Shape;144;p23"/>
          <p:cNvSpPr txBox="1"/>
          <p:nvPr>
            <p:ph idx="2" type="body"/>
          </p:nvPr>
        </p:nvSpPr>
        <p:spPr>
          <a:xfrm>
            <a:off x="4806464" y="2327504"/>
            <a:ext cx="3982500" cy="23052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45" name="Google Shape;145;p23"/>
          <p:cNvSpPr/>
          <p:nvPr>
            <p:ph idx="3" type="pic"/>
          </p:nvPr>
        </p:nvSpPr>
        <p:spPr>
          <a:xfrm>
            <a:off x="352425" y="1369219"/>
            <a:ext cx="783300" cy="782100"/>
          </a:xfrm>
          <a:prstGeom prst="rect">
            <a:avLst/>
          </a:prstGeom>
          <a:noFill/>
          <a:ln>
            <a:noFill/>
          </a:ln>
        </p:spPr>
      </p:sp>
      <p:sp>
        <p:nvSpPr>
          <p:cNvPr id="146" name="Google Shape;146;p23"/>
          <p:cNvSpPr/>
          <p:nvPr>
            <p:ph idx="4" type="pic"/>
          </p:nvPr>
        </p:nvSpPr>
        <p:spPr>
          <a:xfrm>
            <a:off x="4806464" y="1369219"/>
            <a:ext cx="783300" cy="782100"/>
          </a:xfrm>
          <a:prstGeom prst="rect">
            <a:avLst/>
          </a:prstGeom>
          <a:noFill/>
          <a:ln>
            <a:noFill/>
          </a:ln>
        </p:spPr>
      </p:sp>
      <p:sp>
        <p:nvSpPr>
          <p:cNvPr id="147" name="Google Shape;147;p23"/>
          <p:cNvSpPr txBox="1"/>
          <p:nvPr>
            <p:ph idx="5"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48" name="Google Shape;148;p23"/>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49" name="Google Shape;149;p23"/>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Icons">
  <p:cSld name="3 Columns - Icons">
    <p:spTree>
      <p:nvGrpSpPr>
        <p:cNvPr id="150" name="Shape 150"/>
        <p:cNvGrpSpPr/>
        <p:nvPr/>
      </p:nvGrpSpPr>
      <p:grpSpPr>
        <a:xfrm>
          <a:off x="0" y="0"/>
          <a:ext cx="0" cy="0"/>
          <a:chOff x="0" y="0"/>
          <a:chExt cx="0" cy="0"/>
        </a:xfrm>
      </p:grpSpPr>
      <p:sp>
        <p:nvSpPr>
          <p:cNvPr id="151" name="Google Shape;151;p24"/>
          <p:cNvSpPr txBox="1"/>
          <p:nvPr>
            <p:ph idx="1" type="body"/>
          </p:nvPr>
        </p:nvSpPr>
        <p:spPr>
          <a:xfrm>
            <a:off x="352603" y="2327504"/>
            <a:ext cx="2687700" cy="23052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2" name="Google Shape;152;p24"/>
          <p:cNvSpPr/>
          <p:nvPr>
            <p:ph idx="2" type="pic"/>
          </p:nvPr>
        </p:nvSpPr>
        <p:spPr>
          <a:xfrm>
            <a:off x="352425" y="1369219"/>
            <a:ext cx="783300" cy="782100"/>
          </a:xfrm>
          <a:prstGeom prst="rect">
            <a:avLst/>
          </a:prstGeom>
          <a:noFill/>
          <a:ln>
            <a:noFill/>
          </a:ln>
        </p:spPr>
      </p:sp>
      <p:sp>
        <p:nvSpPr>
          <p:cNvPr id="153" name="Google Shape;153;p24"/>
          <p:cNvSpPr txBox="1"/>
          <p:nvPr>
            <p:ph idx="3" type="body"/>
          </p:nvPr>
        </p:nvSpPr>
        <p:spPr>
          <a:xfrm>
            <a:off x="3226876" y="2327504"/>
            <a:ext cx="2687700" cy="23052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4" name="Google Shape;154;p24"/>
          <p:cNvSpPr/>
          <p:nvPr>
            <p:ph idx="4" type="pic"/>
          </p:nvPr>
        </p:nvSpPr>
        <p:spPr>
          <a:xfrm>
            <a:off x="3226698" y="1369219"/>
            <a:ext cx="783300" cy="782100"/>
          </a:xfrm>
          <a:prstGeom prst="rect">
            <a:avLst/>
          </a:prstGeom>
          <a:noFill/>
          <a:ln>
            <a:noFill/>
          </a:ln>
        </p:spPr>
      </p:sp>
      <p:sp>
        <p:nvSpPr>
          <p:cNvPr id="155" name="Google Shape;155;p24"/>
          <p:cNvSpPr txBox="1"/>
          <p:nvPr>
            <p:ph idx="5" type="body"/>
          </p:nvPr>
        </p:nvSpPr>
        <p:spPr>
          <a:xfrm>
            <a:off x="6100971" y="2327504"/>
            <a:ext cx="2687700" cy="23052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6" name="Google Shape;156;p24"/>
          <p:cNvSpPr/>
          <p:nvPr>
            <p:ph idx="6" type="pic"/>
          </p:nvPr>
        </p:nvSpPr>
        <p:spPr>
          <a:xfrm>
            <a:off x="6100792" y="1369219"/>
            <a:ext cx="783300" cy="782100"/>
          </a:xfrm>
          <a:prstGeom prst="rect">
            <a:avLst/>
          </a:prstGeom>
          <a:noFill/>
          <a:ln>
            <a:noFill/>
          </a:ln>
        </p:spPr>
      </p:sp>
      <p:sp>
        <p:nvSpPr>
          <p:cNvPr id="157" name="Google Shape;157;p24"/>
          <p:cNvSpPr txBox="1"/>
          <p:nvPr>
            <p:ph idx="7"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8" name="Google Shape;158;p24"/>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59" name="Google Shape;159;p24"/>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 6 Bullets">
  <p:cSld name="Icons - 6 Bullets">
    <p:spTree>
      <p:nvGrpSpPr>
        <p:cNvPr id="160" name="Shape 160"/>
        <p:cNvGrpSpPr/>
        <p:nvPr/>
      </p:nvGrpSpPr>
      <p:grpSpPr>
        <a:xfrm>
          <a:off x="0" y="0"/>
          <a:ext cx="0" cy="0"/>
          <a:chOff x="0" y="0"/>
          <a:chExt cx="0" cy="0"/>
        </a:xfrm>
      </p:grpSpPr>
      <p:sp>
        <p:nvSpPr>
          <p:cNvPr id="161" name="Google Shape;161;p25"/>
          <p:cNvSpPr/>
          <p:nvPr>
            <p:ph idx="2" type="pic"/>
          </p:nvPr>
        </p:nvSpPr>
        <p:spPr>
          <a:xfrm>
            <a:off x="352425" y="1369219"/>
            <a:ext cx="624600" cy="623700"/>
          </a:xfrm>
          <a:prstGeom prst="rect">
            <a:avLst/>
          </a:prstGeom>
          <a:noFill/>
          <a:ln>
            <a:noFill/>
          </a:ln>
        </p:spPr>
      </p:sp>
      <p:sp>
        <p:nvSpPr>
          <p:cNvPr id="162" name="Google Shape;162;p25"/>
          <p:cNvSpPr txBox="1"/>
          <p:nvPr>
            <p:ph idx="1" type="body"/>
          </p:nvPr>
        </p:nvSpPr>
        <p:spPr>
          <a:xfrm>
            <a:off x="1104901" y="1373701"/>
            <a:ext cx="32304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3" name="Google Shape;163;p25"/>
          <p:cNvSpPr txBox="1"/>
          <p:nvPr>
            <p:ph idx="3" type="body"/>
          </p:nvPr>
        </p:nvSpPr>
        <p:spPr>
          <a:xfrm>
            <a:off x="1104900" y="1562606"/>
            <a:ext cx="32304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4" name="Google Shape;164;p25"/>
          <p:cNvSpPr txBox="1"/>
          <p:nvPr>
            <p:ph idx="4"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5" name="Google Shape;165;p25"/>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66" name="Google Shape;166;p25"/>
          <p:cNvSpPr/>
          <p:nvPr>
            <p:ph idx="5" type="pic"/>
          </p:nvPr>
        </p:nvSpPr>
        <p:spPr>
          <a:xfrm>
            <a:off x="352425" y="3007519"/>
            <a:ext cx="624600" cy="623700"/>
          </a:xfrm>
          <a:prstGeom prst="rect">
            <a:avLst/>
          </a:prstGeom>
          <a:noFill/>
          <a:ln>
            <a:noFill/>
          </a:ln>
        </p:spPr>
      </p:sp>
      <p:sp>
        <p:nvSpPr>
          <p:cNvPr id="167" name="Google Shape;167;p25"/>
          <p:cNvSpPr txBox="1"/>
          <p:nvPr>
            <p:ph idx="6" type="body"/>
          </p:nvPr>
        </p:nvSpPr>
        <p:spPr>
          <a:xfrm>
            <a:off x="1104901" y="3012001"/>
            <a:ext cx="32304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8" name="Google Shape;168;p25"/>
          <p:cNvSpPr txBox="1"/>
          <p:nvPr>
            <p:ph idx="7" type="body"/>
          </p:nvPr>
        </p:nvSpPr>
        <p:spPr>
          <a:xfrm>
            <a:off x="1104900" y="3200905"/>
            <a:ext cx="32304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9" name="Google Shape;169;p25"/>
          <p:cNvSpPr/>
          <p:nvPr>
            <p:ph idx="8" type="pic"/>
          </p:nvPr>
        </p:nvSpPr>
        <p:spPr>
          <a:xfrm>
            <a:off x="4807099" y="1369219"/>
            <a:ext cx="624600" cy="623700"/>
          </a:xfrm>
          <a:prstGeom prst="rect">
            <a:avLst/>
          </a:prstGeom>
          <a:noFill/>
          <a:ln>
            <a:noFill/>
          </a:ln>
        </p:spPr>
      </p:sp>
      <p:sp>
        <p:nvSpPr>
          <p:cNvPr id="170" name="Google Shape;170;p25"/>
          <p:cNvSpPr txBox="1"/>
          <p:nvPr>
            <p:ph idx="9" type="body"/>
          </p:nvPr>
        </p:nvSpPr>
        <p:spPr>
          <a:xfrm>
            <a:off x="5559574" y="1373701"/>
            <a:ext cx="32304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1" name="Google Shape;171;p25"/>
          <p:cNvSpPr txBox="1"/>
          <p:nvPr>
            <p:ph idx="13" type="body"/>
          </p:nvPr>
        </p:nvSpPr>
        <p:spPr>
          <a:xfrm>
            <a:off x="5559574" y="1562606"/>
            <a:ext cx="32304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2" name="Google Shape;172;p25"/>
          <p:cNvSpPr/>
          <p:nvPr>
            <p:ph idx="14" type="pic"/>
          </p:nvPr>
        </p:nvSpPr>
        <p:spPr>
          <a:xfrm>
            <a:off x="4807099" y="3007519"/>
            <a:ext cx="624600" cy="623700"/>
          </a:xfrm>
          <a:prstGeom prst="rect">
            <a:avLst/>
          </a:prstGeom>
          <a:noFill/>
          <a:ln>
            <a:noFill/>
          </a:ln>
        </p:spPr>
      </p:sp>
      <p:sp>
        <p:nvSpPr>
          <p:cNvPr id="173" name="Google Shape;173;p25"/>
          <p:cNvSpPr txBox="1"/>
          <p:nvPr>
            <p:ph idx="15" type="body"/>
          </p:nvPr>
        </p:nvSpPr>
        <p:spPr>
          <a:xfrm>
            <a:off x="5559574" y="3012001"/>
            <a:ext cx="32304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4" name="Google Shape;174;p25"/>
          <p:cNvSpPr txBox="1"/>
          <p:nvPr>
            <p:ph idx="16" type="body"/>
          </p:nvPr>
        </p:nvSpPr>
        <p:spPr>
          <a:xfrm>
            <a:off x="5559574" y="3200905"/>
            <a:ext cx="32304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5" name="Google Shape;175;p25"/>
          <p:cNvSpPr txBox="1"/>
          <p:nvPr>
            <p:ph idx="17" type="body"/>
          </p:nvPr>
        </p:nvSpPr>
        <p:spPr>
          <a:xfrm>
            <a:off x="1104900" y="2097745"/>
            <a:ext cx="3230100" cy="597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6" name="Google Shape;176;p25"/>
          <p:cNvSpPr txBox="1"/>
          <p:nvPr>
            <p:ph idx="18" type="body"/>
          </p:nvPr>
        </p:nvSpPr>
        <p:spPr>
          <a:xfrm>
            <a:off x="1104900" y="3736045"/>
            <a:ext cx="3230100" cy="597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7" name="Google Shape;177;p25"/>
          <p:cNvSpPr txBox="1"/>
          <p:nvPr>
            <p:ph idx="19" type="body"/>
          </p:nvPr>
        </p:nvSpPr>
        <p:spPr>
          <a:xfrm>
            <a:off x="5559752" y="2097745"/>
            <a:ext cx="3230100" cy="597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8" name="Google Shape;178;p25"/>
          <p:cNvSpPr txBox="1"/>
          <p:nvPr>
            <p:ph idx="20" type="body"/>
          </p:nvPr>
        </p:nvSpPr>
        <p:spPr>
          <a:xfrm>
            <a:off x="5559752" y="3736045"/>
            <a:ext cx="3230100" cy="597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9" name="Google Shape;179;p25"/>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nd Image">
  <p:cSld name="Text and Image">
    <p:spTree>
      <p:nvGrpSpPr>
        <p:cNvPr id="180" name="Shape 180"/>
        <p:cNvGrpSpPr/>
        <p:nvPr/>
      </p:nvGrpSpPr>
      <p:grpSpPr>
        <a:xfrm>
          <a:off x="0" y="0"/>
          <a:ext cx="0" cy="0"/>
          <a:chOff x="0" y="0"/>
          <a:chExt cx="0" cy="0"/>
        </a:xfrm>
      </p:grpSpPr>
      <p:sp>
        <p:nvSpPr>
          <p:cNvPr id="181" name="Google Shape;181;p26"/>
          <p:cNvSpPr/>
          <p:nvPr>
            <p:ph idx="2" type="pic"/>
          </p:nvPr>
        </p:nvSpPr>
        <p:spPr>
          <a:xfrm>
            <a:off x="4806553" y="0"/>
            <a:ext cx="4337400" cy="5143500"/>
          </a:xfrm>
          <a:prstGeom prst="rect">
            <a:avLst/>
          </a:prstGeom>
          <a:noFill/>
          <a:ln>
            <a:noFill/>
          </a:ln>
        </p:spPr>
      </p:sp>
      <p:sp>
        <p:nvSpPr>
          <p:cNvPr id="182" name="Google Shape;182;p26"/>
          <p:cNvSpPr txBox="1"/>
          <p:nvPr>
            <p:ph idx="1" type="body"/>
          </p:nvPr>
        </p:nvSpPr>
        <p:spPr>
          <a:xfrm>
            <a:off x="352603" y="2004060"/>
            <a:ext cx="3982500" cy="262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83" name="Google Shape;183;p26"/>
          <p:cNvSpPr txBox="1"/>
          <p:nvPr>
            <p:ph idx="3" type="body"/>
          </p:nvPr>
        </p:nvSpPr>
        <p:spPr>
          <a:xfrm>
            <a:off x="352603" y="1369219"/>
            <a:ext cx="39825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84" name="Google Shape;184;p26"/>
          <p:cNvSpPr/>
          <p:nvPr>
            <p:ph idx="4" type="pic"/>
          </p:nvPr>
        </p:nvSpPr>
        <p:spPr>
          <a:xfrm>
            <a:off x="8320087" y="262855"/>
            <a:ext cx="494100" cy="445500"/>
          </a:xfrm>
          <a:prstGeom prst="rect">
            <a:avLst/>
          </a:prstGeom>
          <a:noFill/>
          <a:ln>
            <a:noFill/>
          </a:ln>
        </p:spPr>
      </p:sp>
      <p:sp>
        <p:nvSpPr>
          <p:cNvPr id="185" name="Google Shape;185;p26"/>
          <p:cNvSpPr txBox="1"/>
          <p:nvPr>
            <p:ph type="title"/>
          </p:nvPr>
        </p:nvSpPr>
        <p:spPr>
          <a:xfrm>
            <a:off x="354081" y="288753"/>
            <a:ext cx="3981000" cy="8541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86" name="Google Shape;186;p26"/>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and Image">
  <p:cSld name="Icons and Image">
    <p:spTree>
      <p:nvGrpSpPr>
        <p:cNvPr id="187" name="Shape 187"/>
        <p:cNvGrpSpPr/>
        <p:nvPr/>
      </p:nvGrpSpPr>
      <p:grpSpPr>
        <a:xfrm>
          <a:off x="0" y="0"/>
          <a:ext cx="0" cy="0"/>
          <a:chOff x="0" y="0"/>
          <a:chExt cx="0" cy="0"/>
        </a:xfrm>
      </p:grpSpPr>
      <p:sp>
        <p:nvSpPr>
          <p:cNvPr id="188" name="Google Shape;188;p27"/>
          <p:cNvSpPr txBox="1"/>
          <p:nvPr>
            <p:ph idx="1" type="body"/>
          </p:nvPr>
        </p:nvSpPr>
        <p:spPr>
          <a:xfrm>
            <a:off x="1132115" y="1369219"/>
            <a:ext cx="3203100" cy="626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89" name="Google Shape;189;p27"/>
          <p:cNvSpPr/>
          <p:nvPr>
            <p:ph idx="2" type="pic"/>
          </p:nvPr>
        </p:nvSpPr>
        <p:spPr>
          <a:xfrm>
            <a:off x="352426" y="1369219"/>
            <a:ext cx="627300" cy="623700"/>
          </a:xfrm>
          <a:prstGeom prst="rect">
            <a:avLst/>
          </a:prstGeom>
          <a:noFill/>
          <a:ln>
            <a:noFill/>
          </a:ln>
        </p:spPr>
      </p:sp>
      <p:sp>
        <p:nvSpPr>
          <p:cNvPr id="190" name="Google Shape;190;p27"/>
          <p:cNvSpPr/>
          <p:nvPr>
            <p:ph idx="3" type="pic"/>
          </p:nvPr>
        </p:nvSpPr>
        <p:spPr>
          <a:xfrm>
            <a:off x="4806553" y="0"/>
            <a:ext cx="4337400" cy="5143500"/>
          </a:xfrm>
          <a:prstGeom prst="rect">
            <a:avLst/>
          </a:prstGeom>
          <a:noFill/>
          <a:ln>
            <a:noFill/>
          </a:ln>
        </p:spPr>
      </p:sp>
      <p:sp>
        <p:nvSpPr>
          <p:cNvPr id="191" name="Google Shape;191;p27"/>
          <p:cNvSpPr txBox="1"/>
          <p:nvPr>
            <p:ph type="title"/>
          </p:nvPr>
        </p:nvSpPr>
        <p:spPr>
          <a:xfrm>
            <a:off x="354081" y="288752"/>
            <a:ext cx="3981000" cy="8433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92" name="Google Shape;192;p27"/>
          <p:cNvSpPr txBox="1"/>
          <p:nvPr>
            <p:ph idx="4" type="body"/>
          </p:nvPr>
        </p:nvSpPr>
        <p:spPr>
          <a:xfrm>
            <a:off x="1132115" y="2149648"/>
            <a:ext cx="3203100" cy="626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93" name="Google Shape;193;p27"/>
          <p:cNvSpPr/>
          <p:nvPr>
            <p:ph idx="5" type="pic"/>
          </p:nvPr>
        </p:nvSpPr>
        <p:spPr>
          <a:xfrm>
            <a:off x="352426" y="2149647"/>
            <a:ext cx="627300" cy="626400"/>
          </a:xfrm>
          <a:prstGeom prst="rect">
            <a:avLst/>
          </a:prstGeom>
          <a:noFill/>
          <a:ln>
            <a:noFill/>
          </a:ln>
        </p:spPr>
      </p:sp>
      <p:sp>
        <p:nvSpPr>
          <p:cNvPr id="194" name="Google Shape;194;p27"/>
          <p:cNvSpPr txBox="1"/>
          <p:nvPr>
            <p:ph idx="6" type="body"/>
          </p:nvPr>
        </p:nvSpPr>
        <p:spPr>
          <a:xfrm>
            <a:off x="1132115" y="2930076"/>
            <a:ext cx="3203100" cy="626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95" name="Google Shape;195;p27"/>
          <p:cNvSpPr/>
          <p:nvPr>
            <p:ph idx="7" type="pic"/>
          </p:nvPr>
        </p:nvSpPr>
        <p:spPr>
          <a:xfrm>
            <a:off x="352426" y="2930075"/>
            <a:ext cx="627300" cy="626400"/>
          </a:xfrm>
          <a:prstGeom prst="rect">
            <a:avLst/>
          </a:prstGeom>
          <a:noFill/>
          <a:ln>
            <a:noFill/>
          </a:ln>
        </p:spPr>
      </p:sp>
      <p:sp>
        <p:nvSpPr>
          <p:cNvPr id="196" name="Google Shape;196;p27"/>
          <p:cNvSpPr txBox="1"/>
          <p:nvPr>
            <p:ph idx="8" type="body"/>
          </p:nvPr>
        </p:nvSpPr>
        <p:spPr>
          <a:xfrm>
            <a:off x="1132115" y="3710504"/>
            <a:ext cx="3203100" cy="626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97" name="Google Shape;197;p27"/>
          <p:cNvSpPr/>
          <p:nvPr>
            <p:ph idx="9" type="pic"/>
          </p:nvPr>
        </p:nvSpPr>
        <p:spPr>
          <a:xfrm>
            <a:off x="352426" y="3710503"/>
            <a:ext cx="627300" cy="626400"/>
          </a:xfrm>
          <a:prstGeom prst="rect">
            <a:avLst/>
          </a:prstGeom>
          <a:noFill/>
          <a:ln>
            <a:noFill/>
          </a:ln>
        </p:spPr>
      </p:sp>
      <p:sp>
        <p:nvSpPr>
          <p:cNvPr id="198" name="Google Shape;198;p27"/>
          <p:cNvSpPr/>
          <p:nvPr>
            <p:ph idx="13" type="pic"/>
          </p:nvPr>
        </p:nvSpPr>
        <p:spPr>
          <a:xfrm>
            <a:off x="8320087" y="262855"/>
            <a:ext cx="494100" cy="445500"/>
          </a:xfrm>
          <a:prstGeom prst="rect">
            <a:avLst/>
          </a:prstGeom>
          <a:noFill/>
          <a:ln>
            <a:noFill/>
          </a:ln>
        </p:spPr>
      </p:sp>
      <p:sp>
        <p:nvSpPr>
          <p:cNvPr id="199" name="Google Shape;199;p27"/>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00" name="Shape 200"/>
        <p:cNvGrpSpPr/>
        <p:nvPr/>
      </p:nvGrpSpPr>
      <p:grpSpPr>
        <a:xfrm>
          <a:off x="0" y="0"/>
          <a:ext cx="0" cy="0"/>
          <a:chOff x="0" y="0"/>
          <a:chExt cx="0" cy="0"/>
        </a:xfrm>
      </p:grpSpPr>
      <p:sp>
        <p:nvSpPr>
          <p:cNvPr id="201" name="Google Shape;201;p28"/>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1" showMasterSp="0">
  <p:cSld name="Divider 01">
    <p:bg>
      <p:bgPr>
        <a:solidFill>
          <a:schemeClr val="accent5"/>
        </a:solidFill>
      </p:bgPr>
    </p:bg>
    <p:spTree>
      <p:nvGrpSpPr>
        <p:cNvPr id="202" name="Shape 202"/>
        <p:cNvGrpSpPr/>
        <p:nvPr/>
      </p:nvGrpSpPr>
      <p:grpSpPr>
        <a:xfrm>
          <a:off x="0" y="0"/>
          <a:ext cx="0" cy="0"/>
          <a:chOff x="0" y="0"/>
          <a:chExt cx="0" cy="0"/>
        </a:xfrm>
      </p:grpSpPr>
      <p:pic>
        <p:nvPicPr>
          <p:cNvPr id="203" name="Google Shape;203;p29"/>
          <p:cNvPicPr preferRelativeResize="0"/>
          <p:nvPr/>
        </p:nvPicPr>
        <p:blipFill rotWithShape="1">
          <a:blip r:embed="rId2">
            <a:alphaModFix/>
          </a:blip>
          <a:srcRect b="0" l="0" r="0" t="0"/>
          <a:stretch/>
        </p:blipFill>
        <p:spPr>
          <a:xfrm>
            <a:off x="0" y="0"/>
            <a:ext cx="9144000" cy="5127476"/>
          </a:xfrm>
          <a:prstGeom prst="rect">
            <a:avLst/>
          </a:prstGeom>
          <a:noFill/>
          <a:ln>
            <a:noFill/>
          </a:ln>
        </p:spPr>
      </p:pic>
      <p:pic>
        <p:nvPicPr>
          <p:cNvPr id="204" name="Google Shape;204;p29"/>
          <p:cNvPicPr preferRelativeResize="0"/>
          <p:nvPr/>
        </p:nvPicPr>
        <p:blipFill rotWithShape="1">
          <a:blip r:embed="rId3">
            <a:alphaModFix/>
          </a:blip>
          <a:srcRect b="0" l="0" r="0" t="0"/>
          <a:stretch/>
        </p:blipFill>
        <p:spPr>
          <a:xfrm>
            <a:off x="8317128" y="258642"/>
            <a:ext cx="498362" cy="450574"/>
          </a:xfrm>
          <a:prstGeom prst="rect">
            <a:avLst/>
          </a:prstGeom>
          <a:noFill/>
          <a:ln>
            <a:noFill/>
          </a:ln>
        </p:spPr>
      </p:pic>
      <p:sp>
        <p:nvSpPr>
          <p:cNvPr id="205" name="Google Shape;205;p29"/>
          <p:cNvSpPr txBox="1"/>
          <p:nvPr>
            <p:ph idx="1" type="body"/>
          </p:nvPr>
        </p:nvSpPr>
        <p:spPr>
          <a:xfrm>
            <a:off x="354083" y="2724224"/>
            <a:ext cx="6289500" cy="1501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3000"/>
              <a:buNone/>
              <a:defRPr sz="3000">
                <a:solidFill>
                  <a:schemeClr val="lt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06" name="Google Shape;206;p29"/>
          <p:cNvSpPr txBox="1"/>
          <p:nvPr>
            <p:ph idx="2" type="body"/>
          </p:nvPr>
        </p:nvSpPr>
        <p:spPr>
          <a:xfrm>
            <a:off x="353701" y="2335481"/>
            <a:ext cx="2687700" cy="216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2"/>
              </a:buClr>
              <a:buSzPts val="1400"/>
              <a:buNone/>
              <a:defRPr b="0" sz="1400">
                <a:solidFill>
                  <a:schemeClr val="dk2"/>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2" showMasterSp="0">
  <p:cSld name="Divider 02">
    <p:bg>
      <p:bgPr>
        <a:solidFill>
          <a:schemeClr val="dk2"/>
        </a:solidFill>
      </p:bgPr>
    </p:bg>
    <p:spTree>
      <p:nvGrpSpPr>
        <p:cNvPr id="207" name="Shape 207"/>
        <p:cNvGrpSpPr/>
        <p:nvPr/>
      </p:nvGrpSpPr>
      <p:grpSpPr>
        <a:xfrm>
          <a:off x="0" y="0"/>
          <a:ext cx="0" cy="0"/>
          <a:chOff x="0" y="0"/>
          <a:chExt cx="0" cy="0"/>
        </a:xfrm>
      </p:grpSpPr>
      <p:pic>
        <p:nvPicPr>
          <p:cNvPr id="208" name="Google Shape;208;p30"/>
          <p:cNvPicPr preferRelativeResize="0"/>
          <p:nvPr/>
        </p:nvPicPr>
        <p:blipFill rotWithShape="1">
          <a:blip r:embed="rId2">
            <a:alphaModFix/>
          </a:blip>
          <a:srcRect b="0" l="0" r="0" t="0"/>
          <a:stretch/>
        </p:blipFill>
        <p:spPr>
          <a:xfrm>
            <a:off x="8317128" y="258642"/>
            <a:ext cx="498362" cy="450574"/>
          </a:xfrm>
          <a:prstGeom prst="rect">
            <a:avLst/>
          </a:prstGeom>
          <a:noFill/>
          <a:ln>
            <a:noFill/>
          </a:ln>
        </p:spPr>
      </p:pic>
      <p:sp>
        <p:nvSpPr>
          <p:cNvPr id="209" name="Google Shape;209;p30"/>
          <p:cNvSpPr txBox="1"/>
          <p:nvPr>
            <p:ph idx="1" type="body"/>
          </p:nvPr>
        </p:nvSpPr>
        <p:spPr>
          <a:xfrm>
            <a:off x="354083" y="2724224"/>
            <a:ext cx="6289500" cy="1501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3000"/>
              <a:buNone/>
              <a:defRPr sz="3000">
                <a:solidFill>
                  <a:schemeClr val="lt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10" name="Google Shape;210;p30"/>
          <p:cNvSpPr txBox="1"/>
          <p:nvPr>
            <p:ph idx="2" type="body"/>
          </p:nvPr>
        </p:nvSpPr>
        <p:spPr>
          <a:xfrm>
            <a:off x="353701" y="2335481"/>
            <a:ext cx="2687700" cy="216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1400"/>
              <a:buNone/>
              <a:defRPr b="0" sz="1400">
                <a:solidFill>
                  <a:schemeClr val="accent5"/>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pic>
        <p:nvPicPr>
          <p:cNvPr id="211" name="Google Shape;211;p30"/>
          <p:cNvPicPr preferRelativeResize="0"/>
          <p:nvPr/>
        </p:nvPicPr>
        <p:blipFill rotWithShape="1">
          <a:blip r:embed="rId3">
            <a:alphaModFix/>
          </a:blip>
          <a:srcRect b="0" l="0" r="0" t="0"/>
          <a:stretch/>
        </p:blipFill>
        <p:spPr>
          <a:xfrm>
            <a:off x="-16047" y="-1"/>
            <a:ext cx="9160044" cy="5136474"/>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 Purple BG" showMasterSp="0">
  <p:cSld name="Quote - Purple BG">
    <p:bg>
      <p:bgPr>
        <a:solidFill>
          <a:schemeClr val="accent5"/>
        </a:solidFill>
      </p:bgPr>
    </p:bg>
    <p:spTree>
      <p:nvGrpSpPr>
        <p:cNvPr id="20" name="Shape 20"/>
        <p:cNvGrpSpPr/>
        <p:nvPr/>
      </p:nvGrpSpPr>
      <p:grpSpPr>
        <a:xfrm>
          <a:off x="0" y="0"/>
          <a:ext cx="0" cy="0"/>
          <a:chOff x="0" y="0"/>
          <a:chExt cx="0" cy="0"/>
        </a:xfrm>
      </p:grpSpPr>
      <p:pic>
        <p:nvPicPr>
          <p:cNvPr id="21" name="Google Shape;21;p4"/>
          <p:cNvPicPr preferRelativeResize="0"/>
          <p:nvPr/>
        </p:nvPicPr>
        <p:blipFill rotWithShape="1">
          <a:blip r:embed="rId2">
            <a:alphaModFix/>
          </a:blip>
          <a:srcRect b="2161" l="0" r="0" t="2171"/>
          <a:stretch/>
        </p:blipFill>
        <p:spPr>
          <a:xfrm>
            <a:off x="0" y="0"/>
            <a:ext cx="9143998" cy="5143499"/>
          </a:xfrm>
          <a:prstGeom prst="rect">
            <a:avLst/>
          </a:prstGeom>
          <a:noFill/>
          <a:ln>
            <a:noFill/>
          </a:ln>
        </p:spPr>
      </p:pic>
      <p:pic>
        <p:nvPicPr>
          <p:cNvPr id="22" name="Google Shape;22;p4"/>
          <p:cNvPicPr preferRelativeResize="0"/>
          <p:nvPr/>
        </p:nvPicPr>
        <p:blipFill rotWithShape="1">
          <a:blip r:embed="rId3">
            <a:alphaModFix/>
          </a:blip>
          <a:srcRect b="0" l="0" r="0" t="0"/>
          <a:stretch/>
        </p:blipFill>
        <p:spPr>
          <a:xfrm>
            <a:off x="3790950" y="1300163"/>
            <a:ext cx="1562100" cy="195262"/>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3" showMasterSp="0">
  <p:cSld name="Divider 03">
    <p:bg>
      <p:bgPr>
        <a:solidFill>
          <a:srgbClr val="2A1454"/>
        </a:solidFill>
      </p:bgPr>
    </p:bg>
    <p:spTree>
      <p:nvGrpSpPr>
        <p:cNvPr id="212" name="Shape 212"/>
        <p:cNvGrpSpPr/>
        <p:nvPr/>
      </p:nvGrpSpPr>
      <p:grpSpPr>
        <a:xfrm>
          <a:off x="0" y="0"/>
          <a:ext cx="0" cy="0"/>
          <a:chOff x="0" y="0"/>
          <a:chExt cx="0" cy="0"/>
        </a:xfrm>
      </p:grpSpPr>
      <p:pic>
        <p:nvPicPr>
          <p:cNvPr id="213" name="Google Shape;213;p31"/>
          <p:cNvPicPr preferRelativeResize="0"/>
          <p:nvPr/>
        </p:nvPicPr>
        <p:blipFill rotWithShape="1">
          <a:blip r:embed="rId2">
            <a:alphaModFix/>
          </a:blip>
          <a:srcRect b="0" l="0" r="0" t="1613"/>
          <a:stretch/>
        </p:blipFill>
        <p:spPr>
          <a:xfrm>
            <a:off x="0" y="0"/>
            <a:ext cx="9144000" cy="5044602"/>
          </a:xfrm>
          <a:prstGeom prst="rect">
            <a:avLst/>
          </a:prstGeom>
          <a:noFill/>
          <a:ln>
            <a:noFill/>
          </a:ln>
        </p:spPr>
      </p:pic>
      <p:sp>
        <p:nvSpPr>
          <p:cNvPr id="214" name="Google Shape;214;p31"/>
          <p:cNvSpPr txBox="1"/>
          <p:nvPr>
            <p:ph idx="10" type="dt"/>
          </p:nvPr>
        </p:nvSpPr>
        <p:spPr>
          <a:xfrm>
            <a:off x="354083" y="4767263"/>
            <a:ext cx="6289500" cy="273900"/>
          </a:xfrm>
          <a:prstGeom prst="rect">
            <a:avLst/>
          </a:prstGeom>
          <a:noFill/>
          <a:ln>
            <a:noFill/>
          </a:ln>
        </p:spPr>
        <p:txBody>
          <a:bodyPr anchorCtr="0" anchor="t" bIns="34275" lIns="68575" spcFirstLastPara="1" rIns="68575" wrap="square" tIns="34275">
            <a:noAutofit/>
          </a:bodyPr>
          <a:lstStyle>
            <a:lvl1pPr lvl="0" marR="0" rtl="0" algn="l">
              <a:lnSpc>
                <a:spcPct val="100000"/>
              </a:lnSpc>
              <a:spcBef>
                <a:spcPts val="0"/>
              </a:spcBef>
              <a:spcAft>
                <a:spcPts val="0"/>
              </a:spcAft>
              <a:buClr>
                <a:srgbClr val="000000"/>
              </a:buClr>
              <a:buSzPts val="1100"/>
              <a:buFont typeface="Arial"/>
              <a:buNone/>
              <a:defRPr b="0" i="0" sz="1400" u="none" cap="none" strike="noStrike">
                <a:solidFill>
                  <a:schemeClr val="l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9pPr>
          </a:lstStyle>
          <a:p/>
        </p:txBody>
      </p:sp>
      <p:sp>
        <p:nvSpPr>
          <p:cNvPr id="215" name="Google Shape;215;p31"/>
          <p:cNvSpPr txBox="1"/>
          <p:nvPr>
            <p:ph idx="12" type="sldNum"/>
          </p:nvPr>
        </p:nvSpPr>
        <p:spPr>
          <a:xfrm>
            <a:off x="6732518" y="5290245"/>
            <a:ext cx="2057400" cy="273900"/>
          </a:xfrm>
          <a:prstGeom prst="rect">
            <a:avLst/>
          </a:prstGeom>
          <a:noFill/>
          <a:ln>
            <a:noFill/>
          </a:ln>
        </p:spPr>
        <p:txBody>
          <a:bodyPr anchorCtr="0" anchor="t" bIns="34275" lIns="68575" spcFirstLastPara="1" rIns="68575" wrap="square" tIns="34275">
            <a:noAutofit/>
          </a:bodyPr>
          <a:lstStyle>
            <a:lvl1pPr indent="0" lvl="0"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GB"/>
              <a:t>‹#›</a:t>
            </a:fld>
            <a:endParaRPr/>
          </a:p>
        </p:txBody>
      </p:sp>
      <p:pic>
        <p:nvPicPr>
          <p:cNvPr id="216" name="Google Shape;216;p31"/>
          <p:cNvPicPr preferRelativeResize="0"/>
          <p:nvPr/>
        </p:nvPicPr>
        <p:blipFill rotWithShape="1">
          <a:blip r:embed="rId3">
            <a:alphaModFix/>
          </a:blip>
          <a:srcRect b="0" l="0" r="0" t="0"/>
          <a:stretch/>
        </p:blipFill>
        <p:spPr>
          <a:xfrm>
            <a:off x="8317128" y="258642"/>
            <a:ext cx="498362" cy="450574"/>
          </a:xfrm>
          <a:prstGeom prst="rect">
            <a:avLst/>
          </a:prstGeom>
          <a:noFill/>
          <a:ln>
            <a:noFill/>
          </a:ln>
        </p:spPr>
      </p:pic>
      <p:sp>
        <p:nvSpPr>
          <p:cNvPr id="217" name="Google Shape;217;p31"/>
          <p:cNvSpPr txBox="1"/>
          <p:nvPr>
            <p:ph idx="1" type="body"/>
          </p:nvPr>
        </p:nvSpPr>
        <p:spPr>
          <a:xfrm>
            <a:off x="354083" y="2724224"/>
            <a:ext cx="6289500" cy="1501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3000"/>
              <a:buNone/>
              <a:defRPr sz="3000">
                <a:solidFill>
                  <a:schemeClr val="lt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18" name="Google Shape;218;p31"/>
          <p:cNvSpPr txBox="1"/>
          <p:nvPr>
            <p:ph idx="2" type="body"/>
          </p:nvPr>
        </p:nvSpPr>
        <p:spPr>
          <a:xfrm>
            <a:off x="353701" y="2335481"/>
            <a:ext cx="2687700" cy="216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1400"/>
              <a:buNone/>
              <a:defRPr b="0" sz="1400">
                <a:solidFill>
                  <a:schemeClr val="accent5"/>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 White BG">
  <p:cSld name="Quote - White BG">
    <p:bg>
      <p:bgPr>
        <a:solidFill>
          <a:schemeClr val="lt1"/>
        </a:solidFill>
      </p:bgPr>
    </p:bg>
    <p:spTree>
      <p:nvGrpSpPr>
        <p:cNvPr id="219" name="Shape 219"/>
        <p:cNvGrpSpPr/>
        <p:nvPr/>
      </p:nvGrpSpPr>
      <p:grpSpPr>
        <a:xfrm>
          <a:off x="0" y="0"/>
          <a:ext cx="0" cy="0"/>
          <a:chOff x="0" y="0"/>
          <a:chExt cx="0" cy="0"/>
        </a:xfrm>
      </p:grpSpPr>
      <p:sp>
        <p:nvSpPr>
          <p:cNvPr id="220" name="Google Shape;220;p32"/>
          <p:cNvSpPr txBox="1"/>
          <p:nvPr>
            <p:ph idx="1" type="body"/>
          </p:nvPr>
        </p:nvSpPr>
        <p:spPr>
          <a:xfrm>
            <a:off x="354083" y="1821061"/>
            <a:ext cx="8435700" cy="1884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3000"/>
              <a:buNone/>
              <a:defRPr sz="3000">
                <a:solidFill>
                  <a:schemeClr val="dk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21" name="Google Shape;221;p32"/>
          <p:cNvSpPr/>
          <p:nvPr/>
        </p:nvSpPr>
        <p:spPr>
          <a:xfrm>
            <a:off x="354083" y="642550"/>
            <a:ext cx="859800" cy="1800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1300"/>
              <a:buFont typeface="Arial"/>
              <a:buNone/>
            </a:pPr>
            <a:r>
              <a:rPr b="1" i="0" lang="en-GB" sz="11300" u="none" cap="none" strike="noStrike">
                <a:solidFill>
                  <a:schemeClr val="accent5"/>
                </a:solidFill>
                <a:latin typeface="Arial Black"/>
                <a:ea typeface="Arial Black"/>
                <a:cs typeface="Arial Black"/>
                <a:sym typeface="Arial Black"/>
              </a:rPr>
              <a:t>“</a:t>
            </a:r>
            <a:endParaRPr b="0" i="0" sz="1100" u="none" cap="none" strike="noStrike">
              <a:solidFill>
                <a:srgbClr val="000000"/>
              </a:solidFill>
              <a:latin typeface="Arial"/>
              <a:ea typeface="Arial"/>
              <a:cs typeface="Arial"/>
              <a:sym typeface="Arial"/>
            </a:endParaRPr>
          </a:p>
        </p:txBody>
      </p:sp>
      <p:sp>
        <p:nvSpPr>
          <p:cNvPr id="222" name="Google Shape;222;p32"/>
          <p:cNvSpPr txBox="1"/>
          <p:nvPr>
            <p:ph idx="2" type="body"/>
          </p:nvPr>
        </p:nvSpPr>
        <p:spPr>
          <a:xfrm>
            <a:off x="360760" y="3796683"/>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solidFill>
                  <a:schemeClr val="dk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23" name="Google Shape;223;p32"/>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Quote - Purple BG" showMasterSp="0">
  <p:cSld name="1_Quote - Purple BG">
    <p:bg>
      <p:bgPr>
        <a:solidFill>
          <a:schemeClr val="dk2"/>
        </a:solidFill>
      </p:bgPr>
    </p:bg>
    <p:spTree>
      <p:nvGrpSpPr>
        <p:cNvPr id="224" name="Shape 224"/>
        <p:cNvGrpSpPr/>
        <p:nvPr/>
      </p:nvGrpSpPr>
      <p:grpSpPr>
        <a:xfrm>
          <a:off x="0" y="0"/>
          <a:ext cx="0" cy="0"/>
          <a:chOff x="0" y="0"/>
          <a:chExt cx="0" cy="0"/>
        </a:xfrm>
      </p:grpSpPr>
      <p:sp>
        <p:nvSpPr>
          <p:cNvPr id="225" name="Google Shape;225;p33"/>
          <p:cNvSpPr/>
          <p:nvPr/>
        </p:nvSpPr>
        <p:spPr>
          <a:xfrm>
            <a:off x="354083" y="642550"/>
            <a:ext cx="859800" cy="1800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1300"/>
              <a:buFont typeface="Arial"/>
              <a:buNone/>
            </a:pPr>
            <a:r>
              <a:rPr b="1" i="0" lang="en-GB" sz="11300" u="none" cap="none" strike="noStrike">
                <a:solidFill>
                  <a:schemeClr val="accent5"/>
                </a:solidFill>
                <a:latin typeface="Arial Black"/>
                <a:ea typeface="Arial Black"/>
                <a:cs typeface="Arial Black"/>
                <a:sym typeface="Arial Black"/>
              </a:rPr>
              <a:t>“</a:t>
            </a:r>
            <a:endParaRPr b="0" i="0" sz="1100" u="none" cap="none" strike="noStrike">
              <a:solidFill>
                <a:srgbClr val="000000"/>
              </a:solidFill>
              <a:latin typeface="Arial"/>
              <a:ea typeface="Arial"/>
              <a:cs typeface="Arial"/>
              <a:sym typeface="Arial"/>
            </a:endParaRPr>
          </a:p>
        </p:txBody>
      </p:sp>
      <p:pic>
        <p:nvPicPr>
          <p:cNvPr id="226" name="Google Shape;226;p33"/>
          <p:cNvPicPr preferRelativeResize="0"/>
          <p:nvPr/>
        </p:nvPicPr>
        <p:blipFill rotWithShape="1">
          <a:blip r:embed="rId2">
            <a:alphaModFix/>
          </a:blip>
          <a:srcRect b="0" l="0" r="0" t="0"/>
          <a:stretch/>
        </p:blipFill>
        <p:spPr>
          <a:xfrm>
            <a:off x="8317128" y="258642"/>
            <a:ext cx="498362" cy="450574"/>
          </a:xfrm>
          <a:prstGeom prst="rect">
            <a:avLst/>
          </a:prstGeom>
          <a:noFill/>
          <a:ln>
            <a:noFill/>
          </a:ln>
        </p:spPr>
      </p:pic>
      <p:sp>
        <p:nvSpPr>
          <p:cNvPr id="227" name="Google Shape;227;p33"/>
          <p:cNvSpPr txBox="1"/>
          <p:nvPr>
            <p:ph idx="1" type="body"/>
          </p:nvPr>
        </p:nvSpPr>
        <p:spPr>
          <a:xfrm>
            <a:off x="354083" y="1821061"/>
            <a:ext cx="8435700" cy="1884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3000"/>
              <a:buNone/>
              <a:defRPr sz="3000">
                <a:solidFill>
                  <a:schemeClr val="lt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28" name="Google Shape;228;p33"/>
          <p:cNvSpPr txBox="1"/>
          <p:nvPr>
            <p:ph idx="2" type="body"/>
          </p:nvPr>
        </p:nvSpPr>
        <p:spPr>
          <a:xfrm>
            <a:off x="360760" y="3796683"/>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solidFill>
                  <a:schemeClr val="lt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ubheadline">
  <p:cSld name="Title and Subheadline">
    <p:spTree>
      <p:nvGrpSpPr>
        <p:cNvPr id="236" name="Shape 236"/>
        <p:cNvGrpSpPr/>
        <p:nvPr/>
      </p:nvGrpSpPr>
      <p:grpSpPr>
        <a:xfrm>
          <a:off x="0" y="0"/>
          <a:ext cx="0" cy="0"/>
          <a:chOff x="0" y="0"/>
          <a:chExt cx="0" cy="0"/>
        </a:xfrm>
      </p:grpSpPr>
      <p:sp>
        <p:nvSpPr>
          <p:cNvPr id="237" name="Google Shape;237;p35"/>
          <p:cNvSpPr txBox="1"/>
          <p:nvPr>
            <p:ph idx="1"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38" name="Google Shape;238;p35"/>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2" showMasterSp="0">
  <p:cSld name="Divider 02">
    <p:bg>
      <p:bgPr>
        <a:solidFill>
          <a:schemeClr val="dk2"/>
        </a:solidFill>
      </p:bgPr>
    </p:bg>
    <p:spTree>
      <p:nvGrpSpPr>
        <p:cNvPr id="239" name="Shape 239"/>
        <p:cNvGrpSpPr/>
        <p:nvPr/>
      </p:nvGrpSpPr>
      <p:grpSpPr>
        <a:xfrm>
          <a:off x="0" y="0"/>
          <a:ext cx="0" cy="0"/>
          <a:chOff x="0" y="0"/>
          <a:chExt cx="0" cy="0"/>
        </a:xfrm>
      </p:grpSpPr>
      <p:pic>
        <p:nvPicPr>
          <p:cNvPr id="240" name="Google Shape;240;p36"/>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
        <p:nvSpPr>
          <p:cNvPr id="241" name="Google Shape;241;p36"/>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42" name="Google Shape;242;p36"/>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0" sz="1350">
                <a:solidFill>
                  <a:schemeClr val="accent5"/>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pic>
        <p:nvPicPr>
          <p:cNvPr id="243" name="Google Shape;243;p36"/>
          <p:cNvPicPr preferRelativeResize="0"/>
          <p:nvPr/>
        </p:nvPicPr>
        <p:blipFill rotWithShape="1">
          <a:blip r:embed="rId3">
            <a:alphaModFix/>
          </a:blip>
          <a:srcRect b="0" l="0" r="0" t="0"/>
          <a:stretch/>
        </p:blipFill>
        <p:spPr>
          <a:xfrm>
            <a:off x="-16047" y="-1"/>
            <a:ext cx="9160044" cy="5136474"/>
          </a:xfrm>
          <a:prstGeom prst="rect">
            <a:avLst/>
          </a:prstGeom>
          <a:noFill/>
          <a:ln>
            <a:noFill/>
          </a:ln>
        </p:spPr>
      </p:pic>
      <p:pic>
        <p:nvPicPr>
          <p:cNvPr id="244" name="Google Shape;244;p36"/>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pic>
        <p:nvPicPr>
          <p:cNvPr id="245" name="Google Shape;245;p36"/>
          <p:cNvPicPr preferRelativeResize="0"/>
          <p:nvPr/>
        </p:nvPicPr>
        <p:blipFill rotWithShape="1">
          <a:blip r:embed="rId3">
            <a:alphaModFix/>
          </a:blip>
          <a:srcRect b="0" l="0" r="0" t="0"/>
          <a:stretch/>
        </p:blipFill>
        <p:spPr>
          <a:xfrm>
            <a:off x="-16047" y="-1"/>
            <a:ext cx="9160044" cy="5136474"/>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Purple">
  <p:cSld name="Agenda - Purple">
    <p:bg>
      <p:bgPr>
        <a:solidFill>
          <a:srgbClr val="26005C"/>
        </a:solidFill>
      </p:bgPr>
    </p:bg>
    <p:spTree>
      <p:nvGrpSpPr>
        <p:cNvPr id="246" name="Shape 246"/>
        <p:cNvGrpSpPr/>
        <p:nvPr/>
      </p:nvGrpSpPr>
      <p:grpSpPr>
        <a:xfrm>
          <a:off x="0" y="0"/>
          <a:ext cx="0" cy="0"/>
          <a:chOff x="0" y="0"/>
          <a:chExt cx="0" cy="0"/>
        </a:xfrm>
      </p:grpSpPr>
      <p:sp>
        <p:nvSpPr>
          <p:cNvPr id="247" name="Google Shape;247;p37"/>
          <p:cNvSpPr txBox="1"/>
          <p:nvPr>
            <p:ph idx="1" type="body"/>
          </p:nvPr>
        </p:nvSpPr>
        <p:spPr>
          <a:xfrm>
            <a:off x="352604" y="13692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48" name="Google Shape;248;p37"/>
          <p:cNvSpPr txBox="1"/>
          <p:nvPr>
            <p:ph idx="2" type="body"/>
          </p:nvPr>
        </p:nvSpPr>
        <p:spPr>
          <a:xfrm>
            <a:off x="4808222" y="13692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49" name="Google Shape;249;p37"/>
          <p:cNvSpPr txBox="1"/>
          <p:nvPr>
            <p:ph idx="3" type="body"/>
          </p:nvPr>
        </p:nvSpPr>
        <p:spPr>
          <a:xfrm>
            <a:off x="352604" y="2407063"/>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50" name="Google Shape;250;p37"/>
          <p:cNvSpPr txBox="1"/>
          <p:nvPr>
            <p:ph idx="4" type="body"/>
          </p:nvPr>
        </p:nvSpPr>
        <p:spPr>
          <a:xfrm>
            <a:off x="1156191" y="2515326"/>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51" name="Google Shape;251;p37"/>
          <p:cNvSpPr txBox="1"/>
          <p:nvPr>
            <p:ph idx="5" type="body"/>
          </p:nvPr>
        </p:nvSpPr>
        <p:spPr>
          <a:xfrm>
            <a:off x="4808222" y="2407063"/>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52" name="Google Shape;252;p37"/>
          <p:cNvSpPr txBox="1"/>
          <p:nvPr>
            <p:ph idx="6" type="body"/>
          </p:nvPr>
        </p:nvSpPr>
        <p:spPr>
          <a:xfrm>
            <a:off x="5612483" y="2515326"/>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53" name="Google Shape;253;p37"/>
          <p:cNvSpPr txBox="1"/>
          <p:nvPr>
            <p:ph idx="7" type="body"/>
          </p:nvPr>
        </p:nvSpPr>
        <p:spPr>
          <a:xfrm>
            <a:off x="1156191" y="1484218"/>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54" name="Google Shape;254;p37"/>
          <p:cNvSpPr txBox="1"/>
          <p:nvPr>
            <p:ph idx="8" type="body"/>
          </p:nvPr>
        </p:nvSpPr>
        <p:spPr>
          <a:xfrm>
            <a:off x="5612483" y="1484218"/>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55" name="Google Shape;255;p37"/>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lt1"/>
              </a:buClr>
              <a:buSzPts val="1800"/>
              <a:buFont typeface="Arial"/>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6" name="Google Shape;256;p37"/>
          <p:cNvSpPr txBox="1"/>
          <p:nvPr>
            <p:ph idx="9" type="body"/>
          </p:nvPr>
        </p:nvSpPr>
        <p:spPr>
          <a:xfrm>
            <a:off x="1156099" y="1776318"/>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57" name="Google Shape;257;p37"/>
          <p:cNvSpPr txBox="1"/>
          <p:nvPr>
            <p:ph idx="13" type="body"/>
          </p:nvPr>
        </p:nvSpPr>
        <p:spPr>
          <a:xfrm>
            <a:off x="5611416" y="1778126"/>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58" name="Google Shape;258;p37"/>
          <p:cNvSpPr txBox="1"/>
          <p:nvPr>
            <p:ph idx="14" type="body"/>
          </p:nvPr>
        </p:nvSpPr>
        <p:spPr>
          <a:xfrm>
            <a:off x="1157139" y="2813211"/>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59" name="Google Shape;259;p37"/>
          <p:cNvSpPr txBox="1"/>
          <p:nvPr>
            <p:ph idx="15" type="body"/>
          </p:nvPr>
        </p:nvSpPr>
        <p:spPr>
          <a:xfrm>
            <a:off x="5611415" y="2813211"/>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cxnSp>
        <p:nvCxnSpPr>
          <p:cNvPr id="260" name="Google Shape;260;p37"/>
          <p:cNvCxnSpPr/>
          <p:nvPr/>
        </p:nvCxnSpPr>
        <p:spPr>
          <a:xfrm>
            <a:off x="4882076" y="1362407"/>
            <a:ext cx="3908400" cy="0"/>
          </a:xfrm>
          <a:prstGeom prst="straightConnector1">
            <a:avLst/>
          </a:prstGeom>
          <a:noFill/>
          <a:ln cap="flat" cmpd="sng" w="9525">
            <a:solidFill>
              <a:schemeClr val="accent5"/>
            </a:solidFill>
            <a:prstDash val="solid"/>
            <a:round/>
            <a:headEnd len="sm" w="sm" type="none"/>
            <a:tailEnd len="sm" w="sm" type="none"/>
          </a:ln>
        </p:spPr>
      </p:cxnSp>
      <p:cxnSp>
        <p:nvCxnSpPr>
          <p:cNvPr id="261" name="Google Shape;261;p37"/>
          <p:cNvCxnSpPr/>
          <p:nvPr/>
        </p:nvCxnSpPr>
        <p:spPr>
          <a:xfrm>
            <a:off x="4861001" y="2401484"/>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262" name="Google Shape;262;p37"/>
          <p:cNvCxnSpPr/>
          <p:nvPr/>
        </p:nvCxnSpPr>
        <p:spPr>
          <a:xfrm>
            <a:off x="405901" y="1362408"/>
            <a:ext cx="3929100" cy="6900"/>
          </a:xfrm>
          <a:prstGeom prst="straightConnector1">
            <a:avLst/>
          </a:prstGeom>
          <a:noFill/>
          <a:ln cap="flat" cmpd="sng" w="9525">
            <a:solidFill>
              <a:schemeClr val="accent5"/>
            </a:solidFill>
            <a:prstDash val="solid"/>
            <a:round/>
            <a:headEnd len="sm" w="sm" type="none"/>
            <a:tailEnd len="sm" w="sm" type="none"/>
          </a:ln>
        </p:spPr>
      </p:cxnSp>
      <p:cxnSp>
        <p:nvCxnSpPr>
          <p:cNvPr id="263" name="Google Shape;263;p37"/>
          <p:cNvCxnSpPr/>
          <p:nvPr/>
        </p:nvCxnSpPr>
        <p:spPr>
          <a:xfrm>
            <a:off x="405901" y="2401484"/>
            <a:ext cx="3929100" cy="0"/>
          </a:xfrm>
          <a:prstGeom prst="straightConnector1">
            <a:avLst/>
          </a:prstGeom>
          <a:noFill/>
          <a:ln cap="flat" cmpd="sng" w="9525">
            <a:solidFill>
              <a:schemeClr val="accent5"/>
            </a:solidFill>
            <a:prstDash val="solid"/>
            <a:round/>
            <a:headEnd len="sm" w="sm" type="none"/>
            <a:tailEnd len="sm" w="sm" type="none"/>
          </a:ln>
        </p:spPr>
      </p:cxnSp>
      <p:sp>
        <p:nvSpPr>
          <p:cNvPr id="264" name="Google Shape;264;p37"/>
          <p:cNvSpPr txBox="1"/>
          <p:nvPr>
            <p:ph idx="16" type="body"/>
          </p:nvPr>
        </p:nvSpPr>
        <p:spPr>
          <a:xfrm>
            <a:off x="352604" y="3442780"/>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5" name="Google Shape;265;p37"/>
          <p:cNvSpPr txBox="1"/>
          <p:nvPr>
            <p:ph idx="17" type="body"/>
          </p:nvPr>
        </p:nvSpPr>
        <p:spPr>
          <a:xfrm>
            <a:off x="1156190" y="3551043"/>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6" name="Google Shape;266;p37"/>
          <p:cNvSpPr txBox="1"/>
          <p:nvPr>
            <p:ph idx="18" type="body"/>
          </p:nvPr>
        </p:nvSpPr>
        <p:spPr>
          <a:xfrm>
            <a:off x="4808221" y="3442780"/>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7" name="Google Shape;267;p37"/>
          <p:cNvSpPr txBox="1"/>
          <p:nvPr>
            <p:ph idx="19" type="body"/>
          </p:nvPr>
        </p:nvSpPr>
        <p:spPr>
          <a:xfrm>
            <a:off x="5612483" y="3551043"/>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8" name="Google Shape;268;p37"/>
          <p:cNvSpPr txBox="1"/>
          <p:nvPr>
            <p:ph idx="20" type="body"/>
          </p:nvPr>
        </p:nvSpPr>
        <p:spPr>
          <a:xfrm>
            <a:off x="1157138" y="3848928"/>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9" name="Google Shape;269;p37"/>
          <p:cNvSpPr txBox="1"/>
          <p:nvPr>
            <p:ph idx="21" type="body"/>
          </p:nvPr>
        </p:nvSpPr>
        <p:spPr>
          <a:xfrm>
            <a:off x="5611414" y="3848928"/>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cxnSp>
        <p:nvCxnSpPr>
          <p:cNvPr id="270" name="Google Shape;270;p37"/>
          <p:cNvCxnSpPr/>
          <p:nvPr/>
        </p:nvCxnSpPr>
        <p:spPr>
          <a:xfrm>
            <a:off x="4861000" y="3437201"/>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271" name="Google Shape;271;p37"/>
          <p:cNvCxnSpPr/>
          <p:nvPr/>
        </p:nvCxnSpPr>
        <p:spPr>
          <a:xfrm>
            <a:off x="405899" y="3437201"/>
            <a:ext cx="3929100" cy="0"/>
          </a:xfrm>
          <a:prstGeom prst="straightConnector1">
            <a:avLst/>
          </a:prstGeom>
          <a:noFill/>
          <a:ln cap="flat" cmpd="sng" w="9525">
            <a:solidFill>
              <a:schemeClr val="accent5"/>
            </a:solidFill>
            <a:prstDash val="solid"/>
            <a:round/>
            <a:headEnd len="sm" w="sm" type="none"/>
            <a:tailEnd len="sm" w="sm" type="none"/>
          </a:ln>
        </p:spPr>
      </p:cxnSp>
      <p:cxnSp>
        <p:nvCxnSpPr>
          <p:cNvPr id="272" name="Google Shape;272;p37"/>
          <p:cNvCxnSpPr/>
          <p:nvPr/>
        </p:nvCxnSpPr>
        <p:spPr>
          <a:xfrm>
            <a:off x="4882076" y="1362407"/>
            <a:ext cx="3908400" cy="0"/>
          </a:xfrm>
          <a:prstGeom prst="straightConnector1">
            <a:avLst/>
          </a:prstGeom>
          <a:noFill/>
          <a:ln cap="flat" cmpd="sng" w="9525">
            <a:solidFill>
              <a:schemeClr val="accent5"/>
            </a:solidFill>
            <a:prstDash val="solid"/>
            <a:round/>
            <a:headEnd len="sm" w="sm" type="none"/>
            <a:tailEnd len="sm" w="sm" type="none"/>
          </a:ln>
        </p:spPr>
      </p:cxnSp>
      <p:cxnSp>
        <p:nvCxnSpPr>
          <p:cNvPr id="273" name="Google Shape;273;p37"/>
          <p:cNvCxnSpPr/>
          <p:nvPr/>
        </p:nvCxnSpPr>
        <p:spPr>
          <a:xfrm>
            <a:off x="4861001" y="2401484"/>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274" name="Google Shape;274;p37"/>
          <p:cNvCxnSpPr/>
          <p:nvPr/>
        </p:nvCxnSpPr>
        <p:spPr>
          <a:xfrm>
            <a:off x="405901" y="1362408"/>
            <a:ext cx="3929100" cy="6900"/>
          </a:xfrm>
          <a:prstGeom prst="straightConnector1">
            <a:avLst/>
          </a:prstGeom>
          <a:noFill/>
          <a:ln cap="flat" cmpd="sng" w="9525">
            <a:solidFill>
              <a:schemeClr val="accent5"/>
            </a:solidFill>
            <a:prstDash val="solid"/>
            <a:round/>
            <a:headEnd len="sm" w="sm" type="none"/>
            <a:tailEnd len="sm" w="sm" type="none"/>
          </a:ln>
        </p:spPr>
      </p:cxnSp>
      <p:cxnSp>
        <p:nvCxnSpPr>
          <p:cNvPr id="275" name="Google Shape;275;p37"/>
          <p:cNvCxnSpPr/>
          <p:nvPr/>
        </p:nvCxnSpPr>
        <p:spPr>
          <a:xfrm>
            <a:off x="405901" y="2401484"/>
            <a:ext cx="3929100" cy="0"/>
          </a:xfrm>
          <a:prstGeom prst="straightConnector1">
            <a:avLst/>
          </a:prstGeom>
          <a:noFill/>
          <a:ln cap="flat" cmpd="sng" w="9525">
            <a:solidFill>
              <a:schemeClr val="accent5"/>
            </a:solidFill>
            <a:prstDash val="solid"/>
            <a:round/>
            <a:headEnd len="sm" w="sm" type="none"/>
            <a:tailEnd len="sm" w="sm" type="none"/>
          </a:ln>
        </p:spPr>
      </p:cxnSp>
      <p:cxnSp>
        <p:nvCxnSpPr>
          <p:cNvPr id="276" name="Google Shape;276;p37"/>
          <p:cNvCxnSpPr/>
          <p:nvPr/>
        </p:nvCxnSpPr>
        <p:spPr>
          <a:xfrm>
            <a:off x="4861000" y="3437201"/>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277" name="Google Shape;277;p37"/>
          <p:cNvCxnSpPr/>
          <p:nvPr/>
        </p:nvCxnSpPr>
        <p:spPr>
          <a:xfrm>
            <a:off x="405899" y="3437201"/>
            <a:ext cx="3929100" cy="0"/>
          </a:xfrm>
          <a:prstGeom prst="straightConnector1">
            <a:avLst/>
          </a:prstGeom>
          <a:noFill/>
          <a:ln cap="flat" cmpd="sng" w="9525">
            <a:solidFill>
              <a:schemeClr val="accent5"/>
            </a:solidFill>
            <a:prstDash val="solid"/>
            <a:round/>
            <a:headEnd len="sm" w="sm" type="none"/>
            <a:tailEnd len="sm" w="sm" type="none"/>
          </a:ln>
        </p:spPr>
      </p:cxnSp>
      <p:pic>
        <p:nvPicPr>
          <p:cNvPr id="278" name="Google Shape;278;p37"/>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4 Points">
  <p:cSld name="Agenda - 4 Points">
    <p:spTree>
      <p:nvGrpSpPr>
        <p:cNvPr id="279" name="Shape 279"/>
        <p:cNvGrpSpPr/>
        <p:nvPr/>
      </p:nvGrpSpPr>
      <p:grpSpPr>
        <a:xfrm>
          <a:off x="0" y="0"/>
          <a:ext cx="0" cy="0"/>
          <a:chOff x="0" y="0"/>
          <a:chExt cx="0" cy="0"/>
        </a:xfrm>
      </p:grpSpPr>
      <p:sp>
        <p:nvSpPr>
          <p:cNvPr id="280" name="Google Shape;280;p38"/>
          <p:cNvSpPr txBox="1"/>
          <p:nvPr>
            <p:ph idx="1" type="body"/>
          </p:nvPr>
        </p:nvSpPr>
        <p:spPr>
          <a:xfrm>
            <a:off x="352604" y="1369219"/>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81" name="Google Shape;281;p38"/>
          <p:cNvSpPr txBox="1"/>
          <p:nvPr>
            <p:ph idx="2" type="body"/>
          </p:nvPr>
        </p:nvSpPr>
        <p:spPr>
          <a:xfrm>
            <a:off x="352604" y="2075781"/>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82" name="Google Shape;282;p38"/>
          <p:cNvSpPr txBox="1"/>
          <p:nvPr>
            <p:ph idx="3" type="body"/>
          </p:nvPr>
        </p:nvSpPr>
        <p:spPr>
          <a:xfrm>
            <a:off x="352604" y="2782343"/>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83" name="Google Shape;283;p38"/>
          <p:cNvSpPr txBox="1"/>
          <p:nvPr>
            <p:ph idx="4" type="body"/>
          </p:nvPr>
        </p:nvSpPr>
        <p:spPr>
          <a:xfrm>
            <a:off x="352604" y="3488906"/>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84" name="Google Shape;284;p38"/>
          <p:cNvSpPr txBox="1"/>
          <p:nvPr>
            <p:ph idx="5" type="body"/>
          </p:nvPr>
        </p:nvSpPr>
        <p:spPr>
          <a:xfrm>
            <a:off x="1297059" y="1369219"/>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85" name="Google Shape;285;p38"/>
          <p:cNvSpPr txBox="1"/>
          <p:nvPr>
            <p:ph idx="6" type="body"/>
          </p:nvPr>
        </p:nvSpPr>
        <p:spPr>
          <a:xfrm>
            <a:off x="1297059" y="2075781"/>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86" name="Google Shape;286;p38"/>
          <p:cNvSpPr txBox="1"/>
          <p:nvPr>
            <p:ph idx="7" type="body"/>
          </p:nvPr>
        </p:nvSpPr>
        <p:spPr>
          <a:xfrm>
            <a:off x="1297059" y="2782343"/>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87" name="Google Shape;287;p38"/>
          <p:cNvSpPr txBox="1"/>
          <p:nvPr>
            <p:ph idx="8" type="body"/>
          </p:nvPr>
        </p:nvSpPr>
        <p:spPr>
          <a:xfrm>
            <a:off x="1297059" y="3488906"/>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88" name="Google Shape;288;p38"/>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4 Points Detailed">
  <p:cSld name="Agenda - 4 Points Detailed">
    <p:spTree>
      <p:nvGrpSpPr>
        <p:cNvPr id="289" name="Shape 289"/>
        <p:cNvGrpSpPr/>
        <p:nvPr/>
      </p:nvGrpSpPr>
      <p:grpSpPr>
        <a:xfrm>
          <a:off x="0" y="0"/>
          <a:ext cx="0" cy="0"/>
          <a:chOff x="0" y="0"/>
          <a:chExt cx="0" cy="0"/>
        </a:xfrm>
      </p:grpSpPr>
      <p:sp>
        <p:nvSpPr>
          <p:cNvPr id="290" name="Google Shape;290;p39"/>
          <p:cNvSpPr txBox="1"/>
          <p:nvPr>
            <p:ph idx="1" type="body"/>
          </p:nvPr>
        </p:nvSpPr>
        <p:spPr>
          <a:xfrm>
            <a:off x="352604" y="13692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1" name="Google Shape;291;p39"/>
          <p:cNvSpPr txBox="1"/>
          <p:nvPr>
            <p:ph idx="2" type="body"/>
          </p:nvPr>
        </p:nvSpPr>
        <p:spPr>
          <a:xfrm>
            <a:off x="4808222" y="13692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2" name="Google Shape;292;p39"/>
          <p:cNvSpPr txBox="1"/>
          <p:nvPr>
            <p:ph idx="3" type="body"/>
          </p:nvPr>
        </p:nvSpPr>
        <p:spPr>
          <a:xfrm>
            <a:off x="352604" y="29694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3" name="Google Shape;293;p39"/>
          <p:cNvSpPr txBox="1"/>
          <p:nvPr>
            <p:ph idx="4" type="body"/>
          </p:nvPr>
        </p:nvSpPr>
        <p:spPr>
          <a:xfrm>
            <a:off x="1156191" y="3077682"/>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4" name="Google Shape;294;p39"/>
          <p:cNvSpPr txBox="1"/>
          <p:nvPr>
            <p:ph idx="5" type="body"/>
          </p:nvPr>
        </p:nvSpPr>
        <p:spPr>
          <a:xfrm>
            <a:off x="1155667" y="3376452"/>
            <a:ext cx="3180000" cy="9108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5" name="Google Shape;295;p39"/>
          <p:cNvSpPr txBox="1"/>
          <p:nvPr>
            <p:ph idx="6" type="body"/>
          </p:nvPr>
        </p:nvSpPr>
        <p:spPr>
          <a:xfrm>
            <a:off x="4808222" y="29694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6" name="Google Shape;296;p39"/>
          <p:cNvSpPr txBox="1"/>
          <p:nvPr>
            <p:ph idx="7" type="body"/>
          </p:nvPr>
        </p:nvSpPr>
        <p:spPr>
          <a:xfrm>
            <a:off x="5612483" y="3077682"/>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7" name="Google Shape;297;p39"/>
          <p:cNvSpPr txBox="1"/>
          <p:nvPr>
            <p:ph idx="8" type="body"/>
          </p:nvPr>
        </p:nvSpPr>
        <p:spPr>
          <a:xfrm>
            <a:off x="5612018" y="3376452"/>
            <a:ext cx="3177900" cy="9108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8" name="Google Shape;298;p39"/>
          <p:cNvSpPr txBox="1"/>
          <p:nvPr>
            <p:ph idx="9" type="body"/>
          </p:nvPr>
        </p:nvSpPr>
        <p:spPr>
          <a:xfrm>
            <a:off x="1156191" y="1484218"/>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9" name="Google Shape;299;p39"/>
          <p:cNvSpPr txBox="1"/>
          <p:nvPr>
            <p:ph idx="13" type="body"/>
          </p:nvPr>
        </p:nvSpPr>
        <p:spPr>
          <a:xfrm>
            <a:off x="1155667" y="1782988"/>
            <a:ext cx="3180000" cy="9108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0" name="Google Shape;300;p39"/>
          <p:cNvSpPr txBox="1"/>
          <p:nvPr>
            <p:ph idx="14" type="body"/>
          </p:nvPr>
        </p:nvSpPr>
        <p:spPr>
          <a:xfrm>
            <a:off x="5612483" y="1484218"/>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1" name="Google Shape;301;p39"/>
          <p:cNvSpPr txBox="1"/>
          <p:nvPr>
            <p:ph idx="15" type="body"/>
          </p:nvPr>
        </p:nvSpPr>
        <p:spPr>
          <a:xfrm>
            <a:off x="5612018" y="1782988"/>
            <a:ext cx="3177900" cy="9108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2" name="Google Shape;302;p39"/>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Classic">
  <p:cSld name="Agenda - Classic">
    <p:spTree>
      <p:nvGrpSpPr>
        <p:cNvPr id="303" name="Shape 303"/>
        <p:cNvGrpSpPr/>
        <p:nvPr/>
      </p:nvGrpSpPr>
      <p:grpSpPr>
        <a:xfrm>
          <a:off x="0" y="0"/>
          <a:ext cx="0" cy="0"/>
          <a:chOff x="0" y="0"/>
          <a:chExt cx="0" cy="0"/>
        </a:xfrm>
      </p:grpSpPr>
      <p:sp>
        <p:nvSpPr>
          <p:cNvPr id="304" name="Google Shape;304;p40"/>
          <p:cNvSpPr txBox="1"/>
          <p:nvPr>
            <p:ph idx="1" type="body"/>
          </p:nvPr>
        </p:nvSpPr>
        <p:spPr>
          <a:xfrm>
            <a:off x="351960" y="1369219"/>
            <a:ext cx="8438100" cy="3263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a:lvl1pPr>
            <a:lvl2pPr indent="-228600" lvl="1" marL="914400" algn="l">
              <a:lnSpc>
                <a:spcPct val="100000"/>
              </a:lnSpc>
              <a:spcBef>
                <a:spcPts val="300"/>
              </a:spcBef>
              <a:spcAft>
                <a:spcPts val="0"/>
              </a:spcAft>
              <a:buClr>
                <a:schemeClr val="dk1"/>
              </a:buClr>
              <a:buSzPts val="1200"/>
              <a:buNone/>
              <a:defRPr sz="1200"/>
            </a:lvl2pPr>
            <a:lvl3pPr indent="-342900" lvl="2" marL="1371600" algn="l">
              <a:lnSpc>
                <a:spcPct val="100000"/>
              </a:lnSpc>
              <a:spcBef>
                <a:spcPts val="300"/>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5" name="Google Shape;305;p40"/>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Text">
  <p:cSld name="2 Columns - Text">
    <p:spTree>
      <p:nvGrpSpPr>
        <p:cNvPr id="306" name="Shape 306"/>
        <p:cNvGrpSpPr/>
        <p:nvPr/>
      </p:nvGrpSpPr>
      <p:grpSpPr>
        <a:xfrm>
          <a:off x="0" y="0"/>
          <a:ext cx="0" cy="0"/>
          <a:chOff x="0" y="0"/>
          <a:chExt cx="0" cy="0"/>
        </a:xfrm>
      </p:grpSpPr>
      <p:sp>
        <p:nvSpPr>
          <p:cNvPr id="307" name="Google Shape;307;p41"/>
          <p:cNvSpPr txBox="1"/>
          <p:nvPr>
            <p:ph idx="1" type="body"/>
          </p:nvPr>
        </p:nvSpPr>
        <p:spPr>
          <a:xfrm>
            <a:off x="352605" y="1369220"/>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8" name="Google Shape;308;p41"/>
          <p:cNvSpPr txBox="1"/>
          <p:nvPr>
            <p:ph idx="2" type="body"/>
          </p:nvPr>
        </p:nvSpPr>
        <p:spPr>
          <a:xfrm>
            <a:off x="4806645" y="1369220"/>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9" name="Google Shape;309;p41"/>
          <p:cNvSpPr txBox="1"/>
          <p:nvPr>
            <p:ph idx="3" type="body"/>
          </p:nvPr>
        </p:nvSpPr>
        <p:spPr>
          <a:xfrm>
            <a:off x="353701" y="2002256"/>
            <a:ext cx="39813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0" name="Google Shape;310;p41"/>
          <p:cNvSpPr txBox="1"/>
          <p:nvPr>
            <p:ph idx="4" type="body"/>
          </p:nvPr>
        </p:nvSpPr>
        <p:spPr>
          <a:xfrm>
            <a:off x="4806644" y="2002256"/>
            <a:ext cx="39825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1" name="Google Shape;311;p41"/>
          <p:cNvSpPr txBox="1"/>
          <p:nvPr>
            <p:ph idx="5"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2" name="Google Shape;312;p41"/>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otally_Blank">
  <p:cSld name="Totally_Blank">
    <p:spTree>
      <p:nvGrpSpPr>
        <p:cNvPr id="23" name="Shape 23"/>
        <p:cNvGrpSpPr/>
        <p:nvPr/>
      </p:nvGrpSpPr>
      <p:grpSpPr>
        <a:xfrm>
          <a:off x="0" y="0"/>
          <a:ext cx="0" cy="0"/>
          <a:chOff x="0" y="0"/>
          <a:chExt cx="0" cy="0"/>
        </a:xfrm>
      </p:grpSpPr>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Text">
  <p:cSld name="3 Columns - Text">
    <p:spTree>
      <p:nvGrpSpPr>
        <p:cNvPr id="313" name="Shape 313"/>
        <p:cNvGrpSpPr/>
        <p:nvPr/>
      </p:nvGrpSpPr>
      <p:grpSpPr>
        <a:xfrm>
          <a:off x="0" y="0"/>
          <a:ext cx="0" cy="0"/>
          <a:chOff x="0" y="0"/>
          <a:chExt cx="0" cy="0"/>
        </a:xfrm>
      </p:grpSpPr>
      <p:sp>
        <p:nvSpPr>
          <p:cNvPr id="314" name="Google Shape;314;p42"/>
          <p:cNvSpPr txBox="1"/>
          <p:nvPr>
            <p:ph idx="1" type="body"/>
          </p:nvPr>
        </p:nvSpPr>
        <p:spPr>
          <a:xfrm>
            <a:off x="352605" y="1369220"/>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5" name="Google Shape;315;p42"/>
          <p:cNvSpPr txBox="1"/>
          <p:nvPr>
            <p:ph idx="2" type="body"/>
          </p:nvPr>
        </p:nvSpPr>
        <p:spPr>
          <a:xfrm>
            <a:off x="3226967" y="1369220"/>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6" name="Google Shape;316;p42"/>
          <p:cNvSpPr txBox="1"/>
          <p:nvPr>
            <p:ph idx="3" type="body"/>
          </p:nvPr>
        </p:nvSpPr>
        <p:spPr>
          <a:xfrm>
            <a:off x="6101330" y="1369220"/>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7" name="Google Shape;317;p42"/>
          <p:cNvSpPr txBox="1"/>
          <p:nvPr>
            <p:ph idx="4" type="body"/>
          </p:nvPr>
        </p:nvSpPr>
        <p:spPr>
          <a:xfrm>
            <a:off x="353700" y="2002256"/>
            <a:ext cx="26877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8" name="Google Shape;318;p42"/>
          <p:cNvSpPr txBox="1"/>
          <p:nvPr>
            <p:ph idx="5" type="body"/>
          </p:nvPr>
        </p:nvSpPr>
        <p:spPr>
          <a:xfrm>
            <a:off x="3228107" y="2002256"/>
            <a:ext cx="26877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9" name="Google Shape;319;p42"/>
          <p:cNvSpPr txBox="1"/>
          <p:nvPr>
            <p:ph idx="6" type="body"/>
          </p:nvPr>
        </p:nvSpPr>
        <p:spPr>
          <a:xfrm>
            <a:off x="6101321" y="2002256"/>
            <a:ext cx="26877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0" name="Google Shape;320;p42"/>
          <p:cNvSpPr txBox="1"/>
          <p:nvPr>
            <p:ph idx="7"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1" name="Google Shape;321;p42"/>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Icons">
  <p:cSld name="2 Columns - Icons">
    <p:spTree>
      <p:nvGrpSpPr>
        <p:cNvPr id="322" name="Shape 322"/>
        <p:cNvGrpSpPr/>
        <p:nvPr/>
      </p:nvGrpSpPr>
      <p:grpSpPr>
        <a:xfrm>
          <a:off x="0" y="0"/>
          <a:ext cx="0" cy="0"/>
          <a:chOff x="0" y="0"/>
          <a:chExt cx="0" cy="0"/>
        </a:xfrm>
      </p:grpSpPr>
      <p:sp>
        <p:nvSpPr>
          <p:cNvPr id="323" name="Google Shape;323;p43"/>
          <p:cNvSpPr txBox="1"/>
          <p:nvPr>
            <p:ph idx="1" type="body"/>
          </p:nvPr>
        </p:nvSpPr>
        <p:spPr>
          <a:xfrm>
            <a:off x="352604" y="2327505"/>
            <a:ext cx="39825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4" name="Google Shape;324;p43"/>
          <p:cNvSpPr txBox="1"/>
          <p:nvPr>
            <p:ph idx="2" type="body"/>
          </p:nvPr>
        </p:nvSpPr>
        <p:spPr>
          <a:xfrm>
            <a:off x="4806464" y="2327505"/>
            <a:ext cx="39825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5" name="Google Shape;325;p43"/>
          <p:cNvSpPr/>
          <p:nvPr>
            <p:ph idx="3" type="pic"/>
          </p:nvPr>
        </p:nvSpPr>
        <p:spPr>
          <a:xfrm>
            <a:off x="352427" y="1369220"/>
            <a:ext cx="783300" cy="782100"/>
          </a:xfrm>
          <a:prstGeom prst="rect">
            <a:avLst/>
          </a:prstGeom>
          <a:noFill/>
          <a:ln>
            <a:noFill/>
          </a:ln>
        </p:spPr>
      </p:sp>
      <p:sp>
        <p:nvSpPr>
          <p:cNvPr id="326" name="Google Shape;326;p43"/>
          <p:cNvSpPr/>
          <p:nvPr>
            <p:ph idx="4" type="pic"/>
          </p:nvPr>
        </p:nvSpPr>
        <p:spPr>
          <a:xfrm>
            <a:off x="4806466" y="1369220"/>
            <a:ext cx="783300" cy="782100"/>
          </a:xfrm>
          <a:prstGeom prst="rect">
            <a:avLst/>
          </a:prstGeom>
          <a:noFill/>
          <a:ln>
            <a:noFill/>
          </a:ln>
        </p:spPr>
      </p:sp>
      <p:sp>
        <p:nvSpPr>
          <p:cNvPr id="327" name="Google Shape;327;p43"/>
          <p:cNvSpPr txBox="1"/>
          <p:nvPr>
            <p:ph idx="5"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8" name="Google Shape;328;p43"/>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Icons">
  <p:cSld name="3 Columns - Icons">
    <p:spTree>
      <p:nvGrpSpPr>
        <p:cNvPr id="329" name="Shape 329"/>
        <p:cNvGrpSpPr/>
        <p:nvPr/>
      </p:nvGrpSpPr>
      <p:grpSpPr>
        <a:xfrm>
          <a:off x="0" y="0"/>
          <a:ext cx="0" cy="0"/>
          <a:chOff x="0" y="0"/>
          <a:chExt cx="0" cy="0"/>
        </a:xfrm>
      </p:grpSpPr>
      <p:sp>
        <p:nvSpPr>
          <p:cNvPr id="330" name="Google Shape;330;p44"/>
          <p:cNvSpPr txBox="1"/>
          <p:nvPr>
            <p:ph idx="1" type="body"/>
          </p:nvPr>
        </p:nvSpPr>
        <p:spPr>
          <a:xfrm>
            <a:off x="352604" y="2327505"/>
            <a:ext cx="26877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1" name="Google Shape;331;p44"/>
          <p:cNvSpPr/>
          <p:nvPr>
            <p:ph idx="2" type="pic"/>
          </p:nvPr>
        </p:nvSpPr>
        <p:spPr>
          <a:xfrm>
            <a:off x="352427" y="1369220"/>
            <a:ext cx="783300" cy="782100"/>
          </a:xfrm>
          <a:prstGeom prst="rect">
            <a:avLst/>
          </a:prstGeom>
          <a:noFill/>
          <a:ln>
            <a:noFill/>
          </a:ln>
        </p:spPr>
      </p:sp>
      <p:sp>
        <p:nvSpPr>
          <p:cNvPr id="332" name="Google Shape;332;p44"/>
          <p:cNvSpPr txBox="1"/>
          <p:nvPr>
            <p:ph idx="3" type="body"/>
          </p:nvPr>
        </p:nvSpPr>
        <p:spPr>
          <a:xfrm>
            <a:off x="3226877" y="2327505"/>
            <a:ext cx="26877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3" name="Google Shape;333;p44"/>
          <p:cNvSpPr/>
          <p:nvPr>
            <p:ph idx="4" type="pic"/>
          </p:nvPr>
        </p:nvSpPr>
        <p:spPr>
          <a:xfrm>
            <a:off x="3226700" y="1369220"/>
            <a:ext cx="783300" cy="782100"/>
          </a:xfrm>
          <a:prstGeom prst="rect">
            <a:avLst/>
          </a:prstGeom>
          <a:noFill/>
          <a:ln>
            <a:noFill/>
          </a:ln>
        </p:spPr>
      </p:sp>
      <p:sp>
        <p:nvSpPr>
          <p:cNvPr id="334" name="Google Shape;334;p44"/>
          <p:cNvSpPr txBox="1"/>
          <p:nvPr>
            <p:ph idx="5" type="body"/>
          </p:nvPr>
        </p:nvSpPr>
        <p:spPr>
          <a:xfrm>
            <a:off x="6100972" y="2327505"/>
            <a:ext cx="26877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5" name="Google Shape;335;p44"/>
          <p:cNvSpPr/>
          <p:nvPr>
            <p:ph idx="6" type="pic"/>
          </p:nvPr>
        </p:nvSpPr>
        <p:spPr>
          <a:xfrm>
            <a:off x="6100794" y="1369220"/>
            <a:ext cx="783300" cy="782100"/>
          </a:xfrm>
          <a:prstGeom prst="rect">
            <a:avLst/>
          </a:prstGeom>
          <a:noFill/>
          <a:ln>
            <a:noFill/>
          </a:ln>
        </p:spPr>
      </p:sp>
      <p:sp>
        <p:nvSpPr>
          <p:cNvPr id="336" name="Google Shape;336;p44"/>
          <p:cNvSpPr txBox="1"/>
          <p:nvPr>
            <p:ph idx="7"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7" name="Google Shape;337;p44"/>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Topics">
  <p:cSld name="2 Columns - Topics">
    <p:spTree>
      <p:nvGrpSpPr>
        <p:cNvPr id="338" name="Shape 338"/>
        <p:cNvGrpSpPr/>
        <p:nvPr/>
      </p:nvGrpSpPr>
      <p:grpSpPr>
        <a:xfrm>
          <a:off x="0" y="0"/>
          <a:ext cx="0" cy="0"/>
          <a:chOff x="0" y="0"/>
          <a:chExt cx="0" cy="0"/>
        </a:xfrm>
      </p:grpSpPr>
      <p:sp>
        <p:nvSpPr>
          <p:cNvPr id="339" name="Google Shape;339;p45"/>
          <p:cNvSpPr txBox="1"/>
          <p:nvPr>
            <p:ph idx="1" type="body"/>
          </p:nvPr>
        </p:nvSpPr>
        <p:spPr>
          <a:xfrm>
            <a:off x="352603" y="1373701"/>
            <a:ext cx="39825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0" name="Google Shape;340;p45"/>
          <p:cNvSpPr txBox="1"/>
          <p:nvPr>
            <p:ph idx="2" type="body"/>
          </p:nvPr>
        </p:nvSpPr>
        <p:spPr>
          <a:xfrm>
            <a:off x="352601" y="1562606"/>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1" name="Google Shape;341;p45"/>
          <p:cNvSpPr txBox="1"/>
          <p:nvPr>
            <p:ph idx="3" type="body"/>
          </p:nvPr>
        </p:nvSpPr>
        <p:spPr>
          <a:xfrm>
            <a:off x="4807457" y="1373701"/>
            <a:ext cx="39825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2" name="Google Shape;342;p45"/>
          <p:cNvSpPr txBox="1"/>
          <p:nvPr>
            <p:ph idx="4" type="body"/>
          </p:nvPr>
        </p:nvSpPr>
        <p:spPr>
          <a:xfrm>
            <a:off x="4807457" y="1562606"/>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3" name="Google Shape;343;p45"/>
          <p:cNvSpPr txBox="1"/>
          <p:nvPr>
            <p:ph idx="5" type="body"/>
          </p:nvPr>
        </p:nvSpPr>
        <p:spPr>
          <a:xfrm>
            <a:off x="4806638" y="2179699"/>
            <a:ext cx="39825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4" name="Google Shape;344;p45"/>
          <p:cNvSpPr txBox="1"/>
          <p:nvPr>
            <p:ph idx="6" type="body"/>
          </p:nvPr>
        </p:nvSpPr>
        <p:spPr>
          <a:xfrm>
            <a:off x="358640" y="2179699"/>
            <a:ext cx="39825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5" name="Google Shape;345;p45"/>
          <p:cNvSpPr txBox="1"/>
          <p:nvPr>
            <p:ph idx="7"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6" name="Google Shape;346;p45"/>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Topics">
  <p:cSld name="3 Columns - Topics">
    <p:spTree>
      <p:nvGrpSpPr>
        <p:cNvPr id="347" name="Shape 347"/>
        <p:cNvGrpSpPr/>
        <p:nvPr/>
      </p:nvGrpSpPr>
      <p:grpSpPr>
        <a:xfrm>
          <a:off x="0" y="0"/>
          <a:ext cx="0" cy="0"/>
          <a:chOff x="0" y="0"/>
          <a:chExt cx="0" cy="0"/>
        </a:xfrm>
      </p:grpSpPr>
      <p:sp>
        <p:nvSpPr>
          <p:cNvPr id="348" name="Google Shape;348;p46"/>
          <p:cNvSpPr txBox="1"/>
          <p:nvPr>
            <p:ph idx="1" type="body"/>
          </p:nvPr>
        </p:nvSpPr>
        <p:spPr>
          <a:xfrm>
            <a:off x="6101321" y="1373701"/>
            <a:ext cx="26877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9" name="Google Shape;349;p46"/>
          <p:cNvSpPr txBox="1"/>
          <p:nvPr>
            <p:ph idx="2" type="body"/>
          </p:nvPr>
        </p:nvSpPr>
        <p:spPr>
          <a:xfrm>
            <a:off x="6101321" y="1562606"/>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0" name="Google Shape;350;p46"/>
          <p:cNvSpPr txBox="1"/>
          <p:nvPr>
            <p:ph idx="3" type="body"/>
          </p:nvPr>
        </p:nvSpPr>
        <p:spPr>
          <a:xfrm>
            <a:off x="354900" y="1373701"/>
            <a:ext cx="26877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1" name="Google Shape;351;p46"/>
          <p:cNvSpPr txBox="1"/>
          <p:nvPr>
            <p:ph idx="4" type="body"/>
          </p:nvPr>
        </p:nvSpPr>
        <p:spPr>
          <a:xfrm>
            <a:off x="354899" y="1562606"/>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2" name="Google Shape;352;p46"/>
          <p:cNvSpPr txBox="1"/>
          <p:nvPr>
            <p:ph idx="5" type="body"/>
          </p:nvPr>
        </p:nvSpPr>
        <p:spPr>
          <a:xfrm>
            <a:off x="3228108" y="1373701"/>
            <a:ext cx="26877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3" name="Google Shape;353;p46"/>
          <p:cNvSpPr txBox="1"/>
          <p:nvPr>
            <p:ph idx="6" type="body"/>
          </p:nvPr>
        </p:nvSpPr>
        <p:spPr>
          <a:xfrm>
            <a:off x="3228107" y="1562606"/>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4" name="Google Shape;354;p46"/>
          <p:cNvSpPr txBox="1"/>
          <p:nvPr>
            <p:ph idx="7" type="body"/>
          </p:nvPr>
        </p:nvSpPr>
        <p:spPr>
          <a:xfrm>
            <a:off x="353700" y="2179699"/>
            <a:ext cx="26877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5" name="Google Shape;355;p46"/>
          <p:cNvSpPr txBox="1"/>
          <p:nvPr>
            <p:ph idx="8" type="body"/>
          </p:nvPr>
        </p:nvSpPr>
        <p:spPr>
          <a:xfrm>
            <a:off x="3228107" y="2179699"/>
            <a:ext cx="26877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6" name="Google Shape;356;p46"/>
          <p:cNvSpPr txBox="1"/>
          <p:nvPr>
            <p:ph idx="9" type="body"/>
          </p:nvPr>
        </p:nvSpPr>
        <p:spPr>
          <a:xfrm>
            <a:off x="6101321" y="2179699"/>
            <a:ext cx="26877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7" name="Google Shape;357;p46"/>
          <p:cNvSpPr txBox="1"/>
          <p:nvPr>
            <p:ph idx="13"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8" name="Google Shape;358;p46"/>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 6 Bullets">
  <p:cSld name="Icons - 6 Bullets">
    <p:spTree>
      <p:nvGrpSpPr>
        <p:cNvPr id="359" name="Shape 359"/>
        <p:cNvGrpSpPr/>
        <p:nvPr/>
      </p:nvGrpSpPr>
      <p:grpSpPr>
        <a:xfrm>
          <a:off x="0" y="0"/>
          <a:ext cx="0" cy="0"/>
          <a:chOff x="0" y="0"/>
          <a:chExt cx="0" cy="0"/>
        </a:xfrm>
      </p:grpSpPr>
      <p:sp>
        <p:nvSpPr>
          <p:cNvPr id="360" name="Google Shape;360;p47"/>
          <p:cNvSpPr/>
          <p:nvPr>
            <p:ph idx="2" type="pic"/>
          </p:nvPr>
        </p:nvSpPr>
        <p:spPr>
          <a:xfrm>
            <a:off x="352426" y="1369219"/>
            <a:ext cx="624600" cy="623700"/>
          </a:xfrm>
          <a:prstGeom prst="rect">
            <a:avLst/>
          </a:prstGeom>
          <a:noFill/>
          <a:ln>
            <a:noFill/>
          </a:ln>
        </p:spPr>
      </p:sp>
      <p:sp>
        <p:nvSpPr>
          <p:cNvPr id="361" name="Google Shape;361;p47"/>
          <p:cNvSpPr txBox="1"/>
          <p:nvPr>
            <p:ph idx="1" type="body"/>
          </p:nvPr>
        </p:nvSpPr>
        <p:spPr>
          <a:xfrm>
            <a:off x="1104902" y="1373701"/>
            <a:ext cx="32304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2" name="Google Shape;362;p47"/>
          <p:cNvSpPr txBox="1"/>
          <p:nvPr>
            <p:ph idx="3" type="body"/>
          </p:nvPr>
        </p:nvSpPr>
        <p:spPr>
          <a:xfrm>
            <a:off x="1104901" y="1562606"/>
            <a:ext cx="32304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3" name="Google Shape;363;p47"/>
          <p:cNvSpPr txBox="1"/>
          <p:nvPr>
            <p:ph idx="4"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4" name="Google Shape;364;p47"/>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5" name="Google Shape;365;p47"/>
          <p:cNvSpPr/>
          <p:nvPr>
            <p:ph idx="5" type="pic"/>
          </p:nvPr>
        </p:nvSpPr>
        <p:spPr>
          <a:xfrm>
            <a:off x="352426" y="3007519"/>
            <a:ext cx="624600" cy="623700"/>
          </a:xfrm>
          <a:prstGeom prst="rect">
            <a:avLst/>
          </a:prstGeom>
          <a:noFill/>
          <a:ln>
            <a:noFill/>
          </a:ln>
        </p:spPr>
      </p:sp>
      <p:sp>
        <p:nvSpPr>
          <p:cNvPr id="366" name="Google Shape;366;p47"/>
          <p:cNvSpPr txBox="1"/>
          <p:nvPr>
            <p:ph idx="6" type="body"/>
          </p:nvPr>
        </p:nvSpPr>
        <p:spPr>
          <a:xfrm>
            <a:off x="1104902" y="3012001"/>
            <a:ext cx="32304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7" name="Google Shape;367;p47"/>
          <p:cNvSpPr txBox="1"/>
          <p:nvPr>
            <p:ph idx="7" type="body"/>
          </p:nvPr>
        </p:nvSpPr>
        <p:spPr>
          <a:xfrm>
            <a:off x="1104901" y="3200906"/>
            <a:ext cx="32304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8" name="Google Shape;368;p47"/>
          <p:cNvSpPr/>
          <p:nvPr>
            <p:ph idx="8" type="pic"/>
          </p:nvPr>
        </p:nvSpPr>
        <p:spPr>
          <a:xfrm>
            <a:off x="4807100" y="1369219"/>
            <a:ext cx="624600" cy="623700"/>
          </a:xfrm>
          <a:prstGeom prst="rect">
            <a:avLst/>
          </a:prstGeom>
          <a:noFill/>
          <a:ln>
            <a:noFill/>
          </a:ln>
        </p:spPr>
      </p:sp>
      <p:sp>
        <p:nvSpPr>
          <p:cNvPr id="369" name="Google Shape;369;p47"/>
          <p:cNvSpPr txBox="1"/>
          <p:nvPr>
            <p:ph idx="9" type="body"/>
          </p:nvPr>
        </p:nvSpPr>
        <p:spPr>
          <a:xfrm>
            <a:off x="5559575" y="1373701"/>
            <a:ext cx="32304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0" name="Google Shape;370;p47"/>
          <p:cNvSpPr txBox="1"/>
          <p:nvPr>
            <p:ph idx="13" type="body"/>
          </p:nvPr>
        </p:nvSpPr>
        <p:spPr>
          <a:xfrm>
            <a:off x="5559575" y="1562606"/>
            <a:ext cx="32304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1" name="Google Shape;371;p47"/>
          <p:cNvSpPr/>
          <p:nvPr>
            <p:ph idx="14" type="pic"/>
          </p:nvPr>
        </p:nvSpPr>
        <p:spPr>
          <a:xfrm>
            <a:off x="4807100" y="3007519"/>
            <a:ext cx="624600" cy="623700"/>
          </a:xfrm>
          <a:prstGeom prst="rect">
            <a:avLst/>
          </a:prstGeom>
          <a:noFill/>
          <a:ln>
            <a:noFill/>
          </a:ln>
        </p:spPr>
      </p:sp>
      <p:sp>
        <p:nvSpPr>
          <p:cNvPr id="372" name="Google Shape;372;p47"/>
          <p:cNvSpPr txBox="1"/>
          <p:nvPr>
            <p:ph idx="15" type="body"/>
          </p:nvPr>
        </p:nvSpPr>
        <p:spPr>
          <a:xfrm>
            <a:off x="5559575" y="3012001"/>
            <a:ext cx="32304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3" name="Google Shape;373;p47"/>
          <p:cNvSpPr txBox="1"/>
          <p:nvPr>
            <p:ph idx="16" type="body"/>
          </p:nvPr>
        </p:nvSpPr>
        <p:spPr>
          <a:xfrm>
            <a:off x="5559575" y="3200906"/>
            <a:ext cx="32304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4" name="Google Shape;374;p47"/>
          <p:cNvSpPr txBox="1"/>
          <p:nvPr>
            <p:ph idx="17" type="body"/>
          </p:nvPr>
        </p:nvSpPr>
        <p:spPr>
          <a:xfrm>
            <a:off x="1104900" y="2097747"/>
            <a:ext cx="3230100" cy="597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5" name="Google Shape;375;p47"/>
          <p:cNvSpPr txBox="1"/>
          <p:nvPr>
            <p:ph idx="18" type="body"/>
          </p:nvPr>
        </p:nvSpPr>
        <p:spPr>
          <a:xfrm>
            <a:off x="1104900" y="3736046"/>
            <a:ext cx="3230100" cy="597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6" name="Google Shape;376;p47"/>
          <p:cNvSpPr txBox="1"/>
          <p:nvPr>
            <p:ph idx="19" type="body"/>
          </p:nvPr>
        </p:nvSpPr>
        <p:spPr>
          <a:xfrm>
            <a:off x="5559752" y="2097747"/>
            <a:ext cx="3230100" cy="597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7" name="Google Shape;377;p47"/>
          <p:cNvSpPr txBox="1"/>
          <p:nvPr>
            <p:ph idx="20" type="body"/>
          </p:nvPr>
        </p:nvSpPr>
        <p:spPr>
          <a:xfrm>
            <a:off x="5559752" y="3736046"/>
            <a:ext cx="3230100" cy="597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nd Image">
  <p:cSld name="Text and Image">
    <p:spTree>
      <p:nvGrpSpPr>
        <p:cNvPr id="378" name="Shape 378"/>
        <p:cNvGrpSpPr/>
        <p:nvPr/>
      </p:nvGrpSpPr>
      <p:grpSpPr>
        <a:xfrm>
          <a:off x="0" y="0"/>
          <a:ext cx="0" cy="0"/>
          <a:chOff x="0" y="0"/>
          <a:chExt cx="0" cy="0"/>
        </a:xfrm>
      </p:grpSpPr>
      <p:sp>
        <p:nvSpPr>
          <p:cNvPr id="379" name="Google Shape;379;p48"/>
          <p:cNvSpPr/>
          <p:nvPr>
            <p:ph idx="2" type="pic"/>
          </p:nvPr>
        </p:nvSpPr>
        <p:spPr>
          <a:xfrm>
            <a:off x="4806554" y="0"/>
            <a:ext cx="4337400" cy="5143500"/>
          </a:xfrm>
          <a:prstGeom prst="rect">
            <a:avLst/>
          </a:prstGeom>
          <a:noFill/>
          <a:ln>
            <a:noFill/>
          </a:ln>
        </p:spPr>
      </p:sp>
      <p:sp>
        <p:nvSpPr>
          <p:cNvPr id="380" name="Google Shape;380;p48"/>
          <p:cNvSpPr txBox="1"/>
          <p:nvPr>
            <p:ph idx="1" type="body"/>
          </p:nvPr>
        </p:nvSpPr>
        <p:spPr>
          <a:xfrm>
            <a:off x="352605" y="2004061"/>
            <a:ext cx="3982500" cy="262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1" name="Google Shape;381;p48"/>
          <p:cNvSpPr txBox="1"/>
          <p:nvPr>
            <p:ph idx="3" type="body"/>
          </p:nvPr>
        </p:nvSpPr>
        <p:spPr>
          <a:xfrm>
            <a:off x="352605" y="1369220"/>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2" name="Google Shape;382;p48"/>
          <p:cNvSpPr/>
          <p:nvPr>
            <p:ph idx="4" type="pic"/>
          </p:nvPr>
        </p:nvSpPr>
        <p:spPr>
          <a:xfrm>
            <a:off x="8320087" y="262855"/>
            <a:ext cx="494100" cy="445500"/>
          </a:xfrm>
          <a:prstGeom prst="rect">
            <a:avLst/>
          </a:prstGeom>
          <a:noFill/>
          <a:ln>
            <a:noFill/>
          </a:ln>
        </p:spPr>
      </p:sp>
      <p:sp>
        <p:nvSpPr>
          <p:cNvPr id="383" name="Google Shape;383;p48"/>
          <p:cNvSpPr txBox="1"/>
          <p:nvPr>
            <p:ph type="title"/>
          </p:nvPr>
        </p:nvSpPr>
        <p:spPr>
          <a:xfrm>
            <a:off x="354082" y="288754"/>
            <a:ext cx="3981000" cy="8541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and Image">
  <p:cSld name="Icons and Image">
    <p:spTree>
      <p:nvGrpSpPr>
        <p:cNvPr id="384" name="Shape 384"/>
        <p:cNvGrpSpPr/>
        <p:nvPr/>
      </p:nvGrpSpPr>
      <p:grpSpPr>
        <a:xfrm>
          <a:off x="0" y="0"/>
          <a:ext cx="0" cy="0"/>
          <a:chOff x="0" y="0"/>
          <a:chExt cx="0" cy="0"/>
        </a:xfrm>
      </p:grpSpPr>
      <p:sp>
        <p:nvSpPr>
          <p:cNvPr id="385" name="Google Shape;385;p49"/>
          <p:cNvSpPr txBox="1"/>
          <p:nvPr>
            <p:ph idx="1" type="body"/>
          </p:nvPr>
        </p:nvSpPr>
        <p:spPr>
          <a:xfrm>
            <a:off x="1132115" y="1369219"/>
            <a:ext cx="3203100" cy="6264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6" name="Google Shape;386;p49"/>
          <p:cNvSpPr/>
          <p:nvPr>
            <p:ph idx="2" type="pic"/>
          </p:nvPr>
        </p:nvSpPr>
        <p:spPr>
          <a:xfrm>
            <a:off x="352426" y="1369219"/>
            <a:ext cx="627300" cy="623700"/>
          </a:xfrm>
          <a:prstGeom prst="rect">
            <a:avLst/>
          </a:prstGeom>
          <a:noFill/>
          <a:ln>
            <a:noFill/>
          </a:ln>
        </p:spPr>
      </p:sp>
      <p:sp>
        <p:nvSpPr>
          <p:cNvPr id="387" name="Google Shape;387;p49"/>
          <p:cNvSpPr/>
          <p:nvPr>
            <p:ph idx="3" type="pic"/>
          </p:nvPr>
        </p:nvSpPr>
        <p:spPr>
          <a:xfrm>
            <a:off x="4806554" y="0"/>
            <a:ext cx="4337400" cy="5143500"/>
          </a:xfrm>
          <a:prstGeom prst="rect">
            <a:avLst/>
          </a:prstGeom>
          <a:noFill/>
          <a:ln>
            <a:noFill/>
          </a:ln>
        </p:spPr>
      </p:sp>
      <p:sp>
        <p:nvSpPr>
          <p:cNvPr id="388" name="Google Shape;388;p49"/>
          <p:cNvSpPr txBox="1"/>
          <p:nvPr>
            <p:ph type="title"/>
          </p:nvPr>
        </p:nvSpPr>
        <p:spPr>
          <a:xfrm>
            <a:off x="354082" y="288754"/>
            <a:ext cx="3981000" cy="8433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9" name="Google Shape;389;p49"/>
          <p:cNvSpPr txBox="1"/>
          <p:nvPr>
            <p:ph idx="4" type="body"/>
          </p:nvPr>
        </p:nvSpPr>
        <p:spPr>
          <a:xfrm>
            <a:off x="1132115" y="2149648"/>
            <a:ext cx="3203100" cy="6264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90" name="Google Shape;390;p49"/>
          <p:cNvSpPr/>
          <p:nvPr>
            <p:ph idx="5" type="pic"/>
          </p:nvPr>
        </p:nvSpPr>
        <p:spPr>
          <a:xfrm>
            <a:off x="352426" y="2149648"/>
            <a:ext cx="627300" cy="626400"/>
          </a:xfrm>
          <a:prstGeom prst="rect">
            <a:avLst/>
          </a:prstGeom>
          <a:noFill/>
          <a:ln>
            <a:noFill/>
          </a:ln>
        </p:spPr>
      </p:sp>
      <p:sp>
        <p:nvSpPr>
          <p:cNvPr id="391" name="Google Shape;391;p49"/>
          <p:cNvSpPr txBox="1"/>
          <p:nvPr>
            <p:ph idx="6" type="body"/>
          </p:nvPr>
        </p:nvSpPr>
        <p:spPr>
          <a:xfrm>
            <a:off x="1132115" y="2930077"/>
            <a:ext cx="3203100" cy="6264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92" name="Google Shape;392;p49"/>
          <p:cNvSpPr/>
          <p:nvPr>
            <p:ph idx="7" type="pic"/>
          </p:nvPr>
        </p:nvSpPr>
        <p:spPr>
          <a:xfrm>
            <a:off x="352426" y="2930077"/>
            <a:ext cx="627300" cy="626400"/>
          </a:xfrm>
          <a:prstGeom prst="rect">
            <a:avLst/>
          </a:prstGeom>
          <a:noFill/>
          <a:ln>
            <a:noFill/>
          </a:ln>
        </p:spPr>
      </p:sp>
      <p:sp>
        <p:nvSpPr>
          <p:cNvPr id="393" name="Google Shape;393;p49"/>
          <p:cNvSpPr txBox="1"/>
          <p:nvPr>
            <p:ph idx="8" type="body"/>
          </p:nvPr>
        </p:nvSpPr>
        <p:spPr>
          <a:xfrm>
            <a:off x="1132115" y="3710505"/>
            <a:ext cx="3203100" cy="6264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94" name="Google Shape;394;p49"/>
          <p:cNvSpPr/>
          <p:nvPr>
            <p:ph idx="9" type="pic"/>
          </p:nvPr>
        </p:nvSpPr>
        <p:spPr>
          <a:xfrm>
            <a:off x="352426" y="3710505"/>
            <a:ext cx="627300" cy="626400"/>
          </a:xfrm>
          <a:prstGeom prst="rect">
            <a:avLst/>
          </a:prstGeom>
          <a:noFill/>
          <a:ln>
            <a:noFill/>
          </a:ln>
        </p:spPr>
      </p:sp>
      <p:sp>
        <p:nvSpPr>
          <p:cNvPr id="395" name="Google Shape;395;p49"/>
          <p:cNvSpPr/>
          <p:nvPr>
            <p:ph idx="13" type="pic"/>
          </p:nvPr>
        </p:nvSpPr>
        <p:spPr>
          <a:xfrm>
            <a:off x="8320087" y="262855"/>
            <a:ext cx="494100" cy="445500"/>
          </a:xfrm>
          <a:prstGeom prst="rect">
            <a:avLst/>
          </a:prstGeom>
          <a:noFill/>
          <a:ln>
            <a:noFill/>
          </a:ln>
        </p:spPr>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1" showMasterSp="0">
  <p:cSld name="Divider 01">
    <p:bg>
      <p:bgPr>
        <a:solidFill>
          <a:schemeClr val="accent5"/>
        </a:solidFill>
      </p:bgPr>
    </p:bg>
    <p:spTree>
      <p:nvGrpSpPr>
        <p:cNvPr id="396" name="Shape 396"/>
        <p:cNvGrpSpPr/>
        <p:nvPr/>
      </p:nvGrpSpPr>
      <p:grpSpPr>
        <a:xfrm>
          <a:off x="0" y="0"/>
          <a:ext cx="0" cy="0"/>
          <a:chOff x="0" y="0"/>
          <a:chExt cx="0" cy="0"/>
        </a:xfrm>
      </p:grpSpPr>
      <p:pic>
        <p:nvPicPr>
          <p:cNvPr id="397" name="Google Shape;397;p50"/>
          <p:cNvPicPr preferRelativeResize="0"/>
          <p:nvPr/>
        </p:nvPicPr>
        <p:blipFill rotWithShape="1">
          <a:blip r:embed="rId2">
            <a:alphaModFix/>
          </a:blip>
          <a:srcRect b="0" l="0" r="0" t="0"/>
          <a:stretch/>
        </p:blipFill>
        <p:spPr>
          <a:xfrm>
            <a:off x="0" y="1"/>
            <a:ext cx="9144000" cy="5127476"/>
          </a:xfrm>
          <a:prstGeom prst="rect">
            <a:avLst/>
          </a:prstGeom>
          <a:noFill/>
          <a:ln>
            <a:noFill/>
          </a:ln>
        </p:spPr>
      </p:pic>
      <p:pic>
        <p:nvPicPr>
          <p:cNvPr id="398" name="Google Shape;398;p50"/>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
        <p:nvSpPr>
          <p:cNvPr id="399" name="Google Shape;399;p50"/>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00" name="Google Shape;400;p50"/>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0" sz="1350">
                <a:solidFill>
                  <a:schemeClr val="dk2"/>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pic>
        <p:nvPicPr>
          <p:cNvPr id="401" name="Google Shape;401;p50"/>
          <p:cNvPicPr preferRelativeResize="0"/>
          <p:nvPr/>
        </p:nvPicPr>
        <p:blipFill rotWithShape="1">
          <a:blip r:embed="rId2">
            <a:alphaModFix/>
          </a:blip>
          <a:srcRect b="0" l="0" r="0" t="0"/>
          <a:stretch/>
        </p:blipFill>
        <p:spPr>
          <a:xfrm>
            <a:off x="0" y="1"/>
            <a:ext cx="9144000" cy="5127476"/>
          </a:xfrm>
          <a:prstGeom prst="rect">
            <a:avLst/>
          </a:prstGeom>
          <a:noFill/>
          <a:ln>
            <a:noFill/>
          </a:ln>
        </p:spPr>
      </p:pic>
      <p:pic>
        <p:nvPicPr>
          <p:cNvPr id="402" name="Google Shape;402;p50"/>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3" showMasterSp="0">
  <p:cSld name="Divider 03">
    <p:bg>
      <p:bgPr>
        <a:solidFill>
          <a:srgbClr val="2A1454"/>
        </a:solidFill>
      </p:bgPr>
    </p:bg>
    <p:spTree>
      <p:nvGrpSpPr>
        <p:cNvPr id="403" name="Shape 403"/>
        <p:cNvGrpSpPr/>
        <p:nvPr/>
      </p:nvGrpSpPr>
      <p:grpSpPr>
        <a:xfrm>
          <a:off x="0" y="0"/>
          <a:ext cx="0" cy="0"/>
          <a:chOff x="0" y="0"/>
          <a:chExt cx="0" cy="0"/>
        </a:xfrm>
      </p:grpSpPr>
      <p:pic>
        <p:nvPicPr>
          <p:cNvPr id="404" name="Google Shape;404;p51"/>
          <p:cNvPicPr preferRelativeResize="0"/>
          <p:nvPr/>
        </p:nvPicPr>
        <p:blipFill rotWithShape="1">
          <a:blip r:embed="rId2">
            <a:alphaModFix/>
          </a:blip>
          <a:srcRect b="0" l="0" r="0" t="1613"/>
          <a:stretch/>
        </p:blipFill>
        <p:spPr>
          <a:xfrm>
            <a:off x="0" y="1"/>
            <a:ext cx="9144000" cy="5044602"/>
          </a:xfrm>
          <a:prstGeom prst="rect">
            <a:avLst/>
          </a:prstGeom>
          <a:noFill/>
          <a:ln>
            <a:noFill/>
          </a:ln>
        </p:spPr>
      </p:pic>
      <p:sp>
        <p:nvSpPr>
          <p:cNvPr id="405" name="Google Shape;405;p51"/>
          <p:cNvSpPr txBox="1"/>
          <p:nvPr>
            <p:ph idx="10" type="dt"/>
          </p:nvPr>
        </p:nvSpPr>
        <p:spPr>
          <a:xfrm>
            <a:off x="354083" y="4767264"/>
            <a:ext cx="6289500" cy="2739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lt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406" name="Google Shape;406;p51"/>
          <p:cNvSpPr txBox="1"/>
          <p:nvPr>
            <p:ph idx="12" type="sldNum"/>
          </p:nvPr>
        </p:nvSpPr>
        <p:spPr>
          <a:xfrm>
            <a:off x="6732518" y="5290245"/>
            <a:ext cx="2057400" cy="2739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pic>
        <p:nvPicPr>
          <p:cNvPr id="407" name="Google Shape;407;p51"/>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
        <p:nvSpPr>
          <p:cNvPr id="408" name="Google Shape;408;p51"/>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09" name="Google Shape;409;p51"/>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0" sz="1350">
                <a:solidFill>
                  <a:schemeClr val="accent5"/>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pic>
        <p:nvPicPr>
          <p:cNvPr id="410" name="Google Shape;410;p51"/>
          <p:cNvPicPr preferRelativeResize="0"/>
          <p:nvPr/>
        </p:nvPicPr>
        <p:blipFill rotWithShape="1">
          <a:blip r:embed="rId2">
            <a:alphaModFix/>
          </a:blip>
          <a:srcRect b="0" l="0" r="0" t="1613"/>
          <a:stretch/>
        </p:blipFill>
        <p:spPr>
          <a:xfrm>
            <a:off x="0" y="1"/>
            <a:ext cx="9144000" cy="5044602"/>
          </a:xfrm>
          <a:prstGeom prst="rect">
            <a:avLst/>
          </a:prstGeom>
          <a:noFill/>
          <a:ln>
            <a:noFill/>
          </a:ln>
        </p:spPr>
      </p:pic>
      <p:pic>
        <p:nvPicPr>
          <p:cNvPr id="411" name="Google Shape;411;p51"/>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Title Slide">
    <p:bg>
      <p:bgPr>
        <a:solidFill>
          <a:schemeClr val="dk2"/>
        </a:solidFill>
      </p:bgPr>
    </p:bg>
    <p:spTree>
      <p:nvGrpSpPr>
        <p:cNvPr id="24" name="Shape 24"/>
        <p:cNvGrpSpPr/>
        <p:nvPr/>
      </p:nvGrpSpPr>
      <p:grpSpPr>
        <a:xfrm>
          <a:off x="0" y="0"/>
          <a:ext cx="0" cy="0"/>
          <a:chOff x="0" y="0"/>
          <a:chExt cx="0" cy="0"/>
        </a:xfrm>
      </p:grpSpPr>
      <p:pic>
        <p:nvPicPr>
          <p:cNvPr id="25" name="Google Shape;25;p6"/>
          <p:cNvPicPr preferRelativeResize="0"/>
          <p:nvPr/>
        </p:nvPicPr>
        <p:blipFill rotWithShape="1">
          <a:blip r:embed="rId2">
            <a:alphaModFix/>
          </a:blip>
          <a:srcRect b="0" l="0" r="0" t="0"/>
          <a:stretch/>
        </p:blipFill>
        <p:spPr>
          <a:xfrm>
            <a:off x="2663687" y="2218306"/>
            <a:ext cx="3700985" cy="706889"/>
          </a:xfrm>
          <a:prstGeom prst="rect">
            <a:avLst/>
          </a:prstGeom>
          <a:noFill/>
          <a:ln>
            <a:noFill/>
          </a:ln>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 White BG">
  <p:cSld name="Quote - White BG">
    <p:bg>
      <p:bgPr>
        <a:solidFill>
          <a:schemeClr val="lt1"/>
        </a:solidFill>
      </p:bgPr>
    </p:bg>
    <p:spTree>
      <p:nvGrpSpPr>
        <p:cNvPr id="412" name="Shape 412"/>
        <p:cNvGrpSpPr/>
        <p:nvPr/>
      </p:nvGrpSpPr>
      <p:grpSpPr>
        <a:xfrm>
          <a:off x="0" y="0"/>
          <a:ext cx="0" cy="0"/>
          <a:chOff x="0" y="0"/>
          <a:chExt cx="0" cy="0"/>
        </a:xfrm>
      </p:grpSpPr>
      <p:sp>
        <p:nvSpPr>
          <p:cNvPr id="413" name="Google Shape;413;p52"/>
          <p:cNvSpPr txBox="1"/>
          <p:nvPr>
            <p:ph idx="1" type="body"/>
          </p:nvPr>
        </p:nvSpPr>
        <p:spPr>
          <a:xfrm>
            <a:off x="354083" y="1821061"/>
            <a:ext cx="8435700" cy="1884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dk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14" name="Google Shape;414;p52"/>
          <p:cNvSpPr/>
          <p:nvPr/>
        </p:nvSpPr>
        <p:spPr>
          <a:xfrm>
            <a:off x="354084" y="642551"/>
            <a:ext cx="906000" cy="1823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GB"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sp>
        <p:nvSpPr>
          <p:cNvPr id="415" name="Google Shape;415;p52"/>
          <p:cNvSpPr txBox="1"/>
          <p:nvPr>
            <p:ph idx="2" type="body"/>
          </p:nvPr>
        </p:nvSpPr>
        <p:spPr>
          <a:xfrm>
            <a:off x="360760" y="3796684"/>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solidFill>
                  <a:schemeClr val="dk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16" name="Google Shape;416;p52"/>
          <p:cNvSpPr/>
          <p:nvPr/>
        </p:nvSpPr>
        <p:spPr>
          <a:xfrm>
            <a:off x="354084" y="642551"/>
            <a:ext cx="906000" cy="1823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GB"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Quote - Purple BG" showMasterSp="0">
  <p:cSld name="1_Quote - Purple BG">
    <p:bg>
      <p:bgPr>
        <a:solidFill>
          <a:schemeClr val="dk2"/>
        </a:solidFill>
      </p:bgPr>
    </p:bg>
    <p:spTree>
      <p:nvGrpSpPr>
        <p:cNvPr id="417" name="Shape 417"/>
        <p:cNvGrpSpPr/>
        <p:nvPr/>
      </p:nvGrpSpPr>
      <p:grpSpPr>
        <a:xfrm>
          <a:off x="0" y="0"/>
          <a:ext cx="0" cy="0"/>
          <a:chOff x="0" y="0"/>
          <a:chExt cx="0" cy="0"/>
        </a:xfrm>
      </p:grpSpPr>
      <p:sp>
        <p:nvSpPr>
          <p:cNvPr id="418" name="Google Shape;418;p53"/>
          <p:cNvSpPr/>
          <p:nvPr/>
        </p:nvSpPr>
        <p:spPr>
          <a:xfrm>
            <a:off x="354084" y="642551"/>
            <a:ext cx="906000" cy="1823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GB"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pic>
        <p:nvPicPr>
          <p:cNvPr id="419" name="Google Shape;419;p53"/>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
        <p:nvSpPr>
          <p:cNvPr id="420" name="Google Shape;420;p53"/>
          <p:cNvSpPr txBox="1"/>
          <p:nvPr>
            <p:ph idx="1" type="body"/>
          </p:nvPr>
        </p:nvSpPr>
        <p:spPr>
          <a:xfrm>
            <a:off x="354083" y="1821061"/>
            <a:ext cx="8435700" cy="1884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21" name="Google Shape;421;p53"/>
          <p:cNvSpPr txBox="1"/>
          <p:nvPr>
            <p:ph idx="2" type="body"/>
          </p:nvPr>
        </p:nvSpPr>
        <p:spPr>
          <a:xfrm>
            <a:off x="360760" y="3796684"/>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22" name="Google Shape;422;p53"/>
          <p:cNvSpPr/>
          <p:nvPr/>
        </p:nvSpPr>
        <p:spPr>
          <a:xfrm>
            <a:off x="354084" y="642551"/>
            <a:ext cx="906000" cy="1823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GB"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pic>
        <p:nvPicPr>
          <p:cNvPr id="423" name="Google Shape;423;p53"/>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 Purple BG" showMasterSp="0">
  <p:cSld name="Quote - Purple BG">
    <p:bg>
      <p:bgPr>
        <a:solidFill>
          <a:schemeClr val="accent5"/>
        </a:solidFill>
      </p:bgPr>
    </p:bg>
    <p:spTree>
      <p:nvGrpSpPr>
        <p:cNvPr id="424" name="Shape 424"/>
        <p:cNvGrpSpPr/>
        <p:nvPr/>
      </p:nvGrpSpPr>
      <p:grpSpPr>
        <a:xfrm>
          <a:off x="0" y="0"/>
          <a:ext cx="0" cy="0"/>
          <a:chOff x="0" y="0"/>
          <a:chExt cx="0" cy="0"/>
        </a:xfrm>
      </p:grpSpPr>
      <p:pic>
        <p:nvPicPr>
          <p:cNvPr id="425" name="Google Shape;425;p54"/>
          <p:cNvPicPr preferRelativeResize="0"/>
          <p:nvPr/>
        </p:nvPicPr>
        <p:blipFill rotWithShape="1">
          <a:blip r:embed="rId2">
            <a:alphaModFix/>
          </a:blip>
          <a:srcRect b="0" l="0" r="0" t="0"/>
          <a:stretch/>
        </p:blipFill>
        <p:spPr>
          <a:xfrm>
            <a:off x="0" y="0"/>
            <a:ext cx="9143998" cy="5143501"/>
          </a:xfrm>
          <a:prstGeom prst="rect">
            <a:avLst/>
          </a:prstGeom>
          <a:noFill/>
          <a:ln>
            <a:noFill/>
          </a:ln>
        </p:spPr>
      </p:pic>
      <p:pic>
        <p:nvPicPr>
          <p:cNvPr id="426" name="Google Shape;426;p54"/>
          <p:cNvPicPr preferRelativeResize="0"/>
          <p:nvPr/>
        </p:nvPicPr>
        <p:blipFill rotWithShape="1">
          <a:blip r:embed="rId3">
            <a:alphaModFix/>
          </a:blip>
          <a:srcRect b="0" l="0" r="0" t="0"/>
          <a:stretch/>
        </p:blipFill>
        <p:spPr>
          <a:xfrm>
            <a:off x="3790950" y="1300164"/>
            <a:ext cx="1562100" cy="195263"/>
          </a:xfrm>
          <a:prstGeom prst="rect">
            <a:avLst/>
          </a:prstGeom>
          <a:noFill/>
          <a:ln>
            <a:noFill/>
          </a:ln>
        </p:spPr>
      </p:pic>
      <p:pic>
        <p:nvPicPr>
          <p:cNvPr id="427" name="Google Shape;427;p54"/>
          <p:cNvPicPr preferRelativeResize="0"/>
          <p:nvPr/>
        </p:nvPicPr>
        <p:blipFill rotWithShape="1">
          <a:blip r:embed="rId2">
            <a:alphaModFix/>
          </a:blip>
          <a:srcRect b="0" l="0" r="0" t="0"/>
          <a:stretch/>
        </p:blipFill>
        <p:spPr>
          <a:xfrm>
            <a:off x="0" y="0"/>
            <a:ext cx="9143998" cy="5143501"/>
          </a:xfrm>
          <a:prstGeom prst="rect">
            <a:avLst/>
          </a:prstGeom>
          <a:noFill/>
          <a:ln>
            <a:noFill/>
          </a:ln>
        </p:spPr>
      </p:pic>
      <p:pic>
        <p:nvPicPr>
          <p:cNvPr id="428" name="Google Shape;428;p54"/>
          <p:cNvPicPr preferRelativeResize="0"/>
          <p:nvPr/>
        </p:nvPicPr>
        <p:blipFill rotWithShape="1">
          <a:blip r:embed="rId3">
            <a:alphaModFix/>
          </a:blip>
          <a:srcRect b="0" l="0" r="0" t="0"/>
          <a:stretch/>
        </p:blipFill>
        <p:spPr>
          <a:xfrm>
            <a:off x="3790950" y="1300164"/>
            <a:ext cx="1562100" cy="195263"/>
          </a:xfrm>
          <a:prstGeom prst="rect">
            <a:avLst/>
          </a:prstGeom>
          <a:noFill/>
          <a:ln>
            <a:noFill/>
          </a:ln>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BG Image" showMasterSp="0">
  <p:cSld name="Title Long - BG Image">
    <p:bg>
      <p:bgPr>
        <a:solidFill>
          <a:schemeClr val="lt1"/>
        </a:solidFill>
      </p:bgPr>
    </p:bg>
    <p:spTree>
      <p:nvGrpSpPr>
        <p:cNvPr id="429" name="Shape 429"/>
        <p:cNvGrpSpPr/>
        <p:nvPr/>
      </p:nvGrpSpPr>
      <p:grpSpPr>
        <a:xfrm>
          <a:off x="0" y="0"/>
          <a:ext cx="0" cy="0"/>
          <a:chOff x="0" y="0"/>
          <a:chExt cx="0" cy="0"/>
        </a:xfrm>
      </p:grpSpPr>
      <p:sp>
        <p:nvSpPr>
          <p:cNvPr id="430" name="Google Shape;430;p55"/>
          <p:cNvSpPr/>
          <p:nvPr/>
        </p:nvSpPr>
        <p:spPr>
          <a:xfrm>
            <a:off x="1108779" y="4634866"/>
            <a:ext cx="490800" cy="342000"/>
          </a:xfrm>
          <a:prstGeom prst="rect">
            <a:avLst/>
          </a:prstGeom>
          <a:solidFill>
            <a:schemeClr val="lt2"/>
          </a:solidFill>
          <a:ln>
            <a:noFill/>
          </a:ln>
        </p:spPr>
        <p:txBody>
          <a:bodyPr anchorCtr="0" anchor="ctr" bIns="91425" lIns="45700" spcFirstLastPara="1" rIns="45700" wrap="square" tIns="91425">
            <a:noAutofit/>
          </a:bodyPr>
          <a:lstStyle/>
          <a:p>
            <a:pPr indent="0" lvl="0" marL="0" marR="0" rtl="0" algn="ctr">
              <a:lnSpc>
                <a:spcPct val="80000"/>
              </a:lnSpc>
              <a:spcBef>
                <a:spcPts val="0"/>
              </a:spcBef>
              <a:spcAft>
                <a:spcPts val="0"/>
              </a:spcAft>
              <a:buClr>
                <a:srgbClr val="000000"/>
              </a:buClr>
              <a:buSzPts val="1260"/>
              <a:buFont typeface="Arial"/>
              <a:buNone/>
            </a:pPr>
            <a:r>
              <a:t/>
            </a:r>
            <a:endParaRPr b="0" i="0" sz="1260" u="none" cap="none" strike="noStrike">
              <a:solidFill>
                <a:schemeClr val="accent1"/>
              </a:solidFill>
              <a:latin typeface="Arial"/>
              <a:ea typeface="Arial"/>
              <a:cs typeface="Arial"/>
              <a:sym typeface="Arial"/>
            </a:endParaRPr>
          </a:p>
        </p:txBody>
      </p:sp>
      <p:pic>
        <p:nvPicPr>
          <p:cNvPr id="431" name="Google Shape;431;p55"/>
          <p:cNvPicPr preferRelativeResize="0"/>
          <p:nvPr/>
        </p:nvPicPr>
        <p:blipFill rotWithShape="1">
          <a:blip r:embed="rId2">
            <a:alphaModFix/>
          </a:blip>
          <a:srcRect b="0" l="0" r="0" t="0"/>
          <a:stretch/>
        </p:blipFill>
        <p:spPr>
          <a:xfrm>
            <a:off x="0" y="-1604"/>
            <a:ext cx="9143998" cy="5145105"/>
          </a:xfrm>
          <a:prstGeom prst="rect">
            <a:avLst/>
          </a:prstGeom>
          <a:noFill/>
          <a:ln>
            <a:noFill/>
          </a:ln>
        </p:spPr>
      </p:pic>
      <p:sp>
        <p:nvSpPr>
          <p:cNvPr id="432" name="Google Shape;432;p55"/>
          <p:cNvSpPr txBox="1"/>
          <p:nvPr>
            <p:ph idx="1" type="body"/>
          </p:nvPr>
        </p:nvSpPr>
        <p:spPr>
          <a:xfrm>
            <a:off x="360760" y="1848565"/>
            <a:ext cx="5431200" cy="16209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300"/>
              <a:buNone/>
              <a:defRPr sz="3300">
                <a:solidFill>
                  <a:schemeClr val="dk1"/>
                </a:solidFill>
              </a:defRPr>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33" name="Google Shape;433;p55"/>
          <p:cNvSpPr txBox="1"/>
          <p:nvPr>
            <p:ph idx="2" type="body"/>
          </p:nvPr>
        </p:nvSpPr>
        <p:spPr>
          <a:xfrm>
            <a:off x="360760" y="3749269"/>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solidFill>
                  <a:schemeClr val="dk1"/>
                </a:solidFill>
              </a:defRPr>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434" name="Google Shape;434;p55"/>
          <p:cNvPicPr preferRelativeResize="0"/>
          <p:nvPr/>
        </p:nvPicPr>
        <p:blipFill rotWithShape="1">
          <a:blip r:embed="rId3">
            <a:alphaModFix/>
          </a:blip>
          <a:srcRect b="0" l="0" r="0" t="0"/>
          <a:stretch/>
        </p:blipFill>
        <p:spPr>
          <a:xfrm>
            <a:off x="465535" y="1240442"/>
            <a:ext cx="1777310" cy="338535"/>
          </a:xfrm>
          <a:prstGeom prst="rect">
            <a:avLst/>
          </a:prstGeom>
          <a:noFill/>
          <a:ln>
            <a:noFill/>
          </a:ln>
        </p:spPr>
      </p:pic>
      <p:pic>
        <p:nvPicPr>
          <p:cNvPr id="435" name="Google Shape;435;p55"/>
          <p:cNvPicPr preferRelativeResize="0"/>
          <p:nvPr/>
        </p:nvPicPr>
        <p:blipFill rotWithShape="1">
          <a:blip r:embed="rId2">
            <a:alphaModFix/>
          </a:blip>
          <a:srcRect b="0" l="0" r="0" t="0"/>
          <a:stretch/>
        </p:blipFill>
        <p:spPr>
          <a:xfrm>
            <a:off x="0" y="-1604"/>
            <a:ext cx="9143998" cy="5145105"/>
          </a:xfrm>
          <a:prstGeom prst="rect">
            <a:avLst/>
          </a:prstGeom>
          <a:noFill/>
          <a:ln>
            <a:noFill/>
          </a:ln>
        </p:spPr>
      </p:pic>
      <p:pic>
        <p:nvPicPr>
          <p:cNvPr id="436" name="Google Shape;436;p55"/>
          <p:cNvPicPr preferRelativeResize="0"/>
          <p:nvPr/>
        </p:nvPicPr>
        <p:blipFill rotWithShape="1">
          <a:blip r:embed="rId3">
            <a:alphaModFix/>
          </a:blip>
          <a:srcRect b="0" l="0" r="0" t="0"/>
          <a:stretch/>
        </p:blipFill>
        <p:spPr>
          <a:xfrm>
            <a:off x="465535" y="1240442"/>
            <a:ext cx="1777310" cy="338535"/>
          </a:xfrm>
          <a:prstGeom prst="rect">
            <a:avLst/>
          </a:prstGeom>
          <a:noFill/>
          <a:ln>
            <a:noFill/>
          </a:ln>
        </p:spPr>
      </p:pic>
      <p:sp>
        <p:nvSpPr>
          <p:cNvPr id="437" name="Google Shape;437;p55"/>
          <p:cNvSpPr txBox="1"/>
          <p:nvPr>
            <p:ph idx="3" type="body"/>
          </p:nvPr>
        </p:nvSpPr>
        <p:spPr>
          <a:xfrm>
            <a:off x="360760" y="1857375"/>
            <a:ext cx="5431200" cy="16209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solidFill>
                  <a:schemeClr val="dk1"/>
                </a:solidFill>
              </a:defRPr>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38" name="Google Shape;438;p55"/>
          <p:cNvSpPr txBox="1"/>
          <p:nvPr>
            <p:ph idx="4" type="body"/>
          </p:nvPr>
        </p:nvSpPr>
        <p:spPr>
          <a:xfrm>
            <a:off x="360760" y="3758079"/>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solidFill>
                  <a:schemeClr val="dk1"/>
                </a:solidFill>
              </a:defRPr>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Title Slide">
    <p:bg>
      <p:bgPr>
        <a:solidFill>
          <a:schemeClr val="dk2"/>
        </a:solidFill>
      </p:bgPr>
    </p:bg>
    <p:spTree>
      <p:nvGrpSpPr>
        <p:cNvPr id="439" name="Shape 439"/>
        <p:cNvGrpSpPr/>
        <p:nvPr/>
      </p:nvGrpSpPr>
      <p:grpSpPr>
        <a:xfrm>
          <a:off x="0" y="0"/>
          <a:ext cx="0" cy="0"/>
          <a:chOff x="0" y="0"/>
          <a:chExt cx="0" cy="0"/>
        </a:xfrm>
      </p:grpSpPr>
      <p:pic>
        <p:nvPicPr>
          <p:cNvPr id="440" name="Google Shape;440;p56"/>
          <p:cNvPicPr preferRelativeResize="0"/>
          <p:nvPr/>
        </p:nvPicPr>
        <p:blipFill rotWithShape="1">
          <a:blip r:embed="rId2">
            <a:alphaModFix/>
          </a:blip>
          <a:srcRect b="0" l="0" r="0" t="0"/>
          <a:stretch/>
        </p:blipFill>
        <p:spPr>
          <a:xfrm>
            <a:off x="2663687" y="2218307"/>
            <a:ext cx="3700985" cy="706889"/>
          </a:xfrm>
          <a:prstGeom prst="rect">
            <a:avLst/>
          </a:prstGeom>
          <a:noFill/>
          <a:ln>
            <a:noFill/>
          </a:ln>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Eye" showMasterSp="0">
  <p:cSld name="Title Long - Eye">
    <p:bg>
      <p:bgPr>
        <a:solidFill>
          <a:schemeClr val="dk2"/>
        </a:solidFill>
      </p:bgPr>
    </p:bg>
    <p:spTree>
      <p:nvGrpSpPr>
        <p:cNvPr id="441" name="Shape 441"/>
        <p:cNvGrpSpPr/>
        <p:nvPr/>
      </p:nvGrpSpPr>
      <p:grpSpPr>
        <a:xfrm>
          <a:off x="0" y="0"/>
          <a:ext cx="0" cy="0"/>
          <a:chOff x="0" y="0"/>
          <a:chExt cx="0" cy="0"/>
        </a:xfrm>
      </p:grpSpPr>
      <p:pic>
        <p:nvPicPr>
          <p:cNvPr id="442" name="Google Shape;442;p57"/>
          <p:cNvPicPr preferRelativeResize="0"/>
          <p:nvPr/>
        </p:nvPicPr>
        <p:blipFill rotWithShape="1">
          <a:blip r:embed="rId2">
            <a:alphaModFix/>
          </a:blip>
          <a:srcRect b="0" l="0" r="0" t="0"/>
          <a:stretch/>
        </p:blipFill>
        <p:spPr>
          <a:xfrm>
            <a:off x="-28576" y="-1"/>
            <a:ext cx="9172575" cy="5143502"/>
          </a:xfrm>
          <a:prstGeom prst="rect">
            <a:avLst/>
          </a:prstGeom>
          <a:noFill/>
          <a:ln>
            <a:noFill/>
          </a:ln>
        </p:spPr>
      </p:pic>
      <p:sp>
        <p:nvSpPr>
          <p:cNvPr id="443" name="Google Shape;443;p57"/>
          <p:cNvSpPr txBox="1"/>
          <p:nvPr>
            <p:ph idx="1" type="body"/>
          </p:nvPr>
        </p:nvSpPr>
        <p:spPr>
          <a:xfrm>
            <a:off x="360760" y="1857375"/>
            <a:ext cx="5431200" cy="16209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44" name="Google Shape;444;p57"/>
          <p:cNvSpPr txBox="1"/>
          <p:nvPr>
            <p:ph idx="2" type="body"/>
          </p:nvPr>
        </p:nvSpPr>
        <p:spPr>
          <a:xfrm>
            <a:off x="360760" y="3758079"/>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445" name="Google Shape;445;p57"/>
          <p:cNvPicPr preferRelativeResize="0"/>
          <p:nvPr/>
        </p:nvPicPr>
        <p:blipFill rotWithShape="1">
          <a:blip r:embed="rId3">
            <a:alphaModFix/>
          </a:blip>
          <a:srcRect b="0" l="0" r="0" t="0"/>
          <a:stretch/>
        </p:blipFill>
        <p:spPr>
          <a:xfrm>
            <a:off x="465536" y="1240442"/>
            <a:ext cx="1772437" cy="338535"/>
          </a:xfrm>
          <a:prstGeom prst="rect">
            <a:avLst/>
          </a:prstGeom>
          <a:noFill/>
          <a:ln>
            <a:noFill/>
          </a:ln>
        </p:spPr>
      </p:pic>
      <p:pic>
        <p:nvPicPr>
          <p:cNvPr id="446" name="Google Shape;446;p57"/>
          <p:cNvPicPr preferRelativeResize="0"/>
          <p:nvPr/>
        </p:nvPicPr>
        <p:blipFill rotWithShape="1">
          <a:blip r:embed="rId2">
            <a:alphaModFix/>
          </a:blip>
          <a:srcRect b="0" l="0" r="0" t="0"/>
          <a:stretch/>
        </p:blipFill>
        <p:spPr>
          <a:xfrm>
            <a:off x="-28576" y="-1"/>
            <a:ext cx="9172575" cy="5143502"/>
          </a:xfrm>
          <a:prstGeom prst="rect">
            <a:avLst/>
          </a:prstGeom>
          <a:noFill/>
          <a:ln>
            <a:noFill/>
          </a:ln>
        </p:spPr>
      </p:pic>
      <p:pic>
        <p:nvPicPr>
          <p:cNvPr id="447" name="Google Shape;447;p57"/>
          <p:cNvPicPr preferRelativeResize="0"/>
          <p:nvPr/>
        </p:nvPicPr>
        <p:blipFill rotWithShape="1">
          <a:blip r:embed="rId3">
            <a:alphaModFix/>
          </a:blip>
          <a:srcRect b="0" l="0" r="0" t="0"/>
          <a:stretch/>
        </p:blipFill>
        <p:spPr>
          <a:xfrm>
            <a:off x="465536" y="1240442"/>
            <a:ext cx="1772437" cy="338535"/>
          </a:xfrm>
          <a:prstGeom prst="rect">
            <a:avLst/>
          </a:prstGeom>
          <a:noFill/>
          <a:ln>
            <a:noFill/>
          </a:ln>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Mouse" showMasterSp="0">
  <p:cSld name="Title Long - Mouse">
    <p:bg>
      <p:bgPr>
        <a:solidFill>
          <a:schemeClr val="dk2"/>
        </a:solidFill>
      </p:bgPr>
    </p:bg>
    <p:spTree>
      <p:nvGrpSpPr>
        <p:cNvPr id="448" name="Shape 448"/>
        <p:cNvGrpSpPr/>
        <p:nvPr/>
      </p:nvGrpSpPr>
      <p:grpSpPr>
        <a:xfrm>
          <a:off x="0" y="0"/>
          <a:ext cx="0" cy="0"/>
          <a:chOff x="0" y="0"/>
          <a:chExt cx="0" cy="0"/>
        </a:xfrm>
      </p:grpSpPr>
      <p:pic>
        <p:nvPicPr>
          <p:cNvPr id="449" name="Google Shape;449;p58"/>
          <p:cNvPicPr preferRelativeResize="0"/>
          <p:nvPr/>
        </p:nvPicPr>
        <p:blipFill rotWithShape="1">
          <a:blip r:embed="rId2">
            <a:alphaModFix/>
          </a:blip>
          <a:srcRect b="288" l="606" r="0" t="0"/>
          <a:stretch/>
        </p:blipFill>
        <p:spPr>
          <a:xfrm>
            <a:off x="0" y="1"/>
            <a:ext cx="9144000" cy="5143499"/>
          </a:xfrm>
          <a:prstGeom prst="rect">
            <a:avLst/>
          </a:prstGeom>
          <a:noFill/>
          <a:ln>
            <a:noFill/>
          </a:ln>
        </p:spPr>
      </p:pic>
      <p:sp>
        <p:nvSpPr>
          <p:cNvPr id="450" name="Google Shape;450;p58"/>
          <p:cNvSpPr txBox="1"/>
          <p:nvPr>
            <p:ph idx="1" type="body"/>
          </p:nvPr>
        </p:nvSpPr>
        <p:spPr>
          <a:xfrm>
            <a:off x="360760" y="1857375"/>
            <a:ext cx="5431200" cy="16209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51" name="Google Shape;451;p58"/>
          <p:cNvSpPr txBox="1"/>
          <p:nvPr>
            <p:ph idx="2" type="body"/>
          </p:nvPr>
        </p:nvSpPr>
        <p:spPr>
          <a:xfrm>
            <a:off x="360760" y="3758079"/>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452" name="Google Shape;452;p58"/>
          <p:cNvPicPr preferRelativeResize="0"/>
          <p:nvPr/>
        </p:nvPicPr>
        <p:blipFill rotWithShape="1">
          <a:blip r:embed="rId3">
            <a:alphaModFix/>
          </a:blip>
          <a:srcRect b="0" l="0" r="0" t="0"/>
          <a:stretch/>
        </p:blipFill>
        <p:spPr>
          <a:xfrm>
            <a:off x="465536" y="1240442"/>
            <a:ext cx="1772437" cy="338535"/>
          </a:xfrm>
          <a:prstGeom prst="rect">
            <a:avLst/>
          </a:prstGeom>
          <a:noFill/>
          <a:ln>
            <a:noFill/>
          </a:ln>
        </p:spPr>
      </p:pic>
      <p:pic>
        <p:nvPicPr>
          <p:cNvPr id="453" name="Google Shape;453;p58"/>
          <p:cNvPicPr preferRelativeResize="0"/>
          <p:nvPr/>
        </p:nvPicPr>
        <p:blipFill rotWithShape="1">
          <a:blip r:embed="rId2">
            <a:alphaModFix/>
          </a:blip>
          <a:srcRect b="288" l="606" r="0" t="0"/>
          <a:stretch/>
        </p:blipFill>
        <p:spPr>
          <a:xfrm>
            <a:off x="0" y="1"/>
            <a:ext cx="9144000" cy="5143499"/>
          </a:xfrm>
          <a:prstGeom prst="rect">
            <a:avLst/>
          </a:prstGeom>
          <a:noFill/>
          <a:ln>
            <a:noFill/>
          </a:ln>
        </p:spPr>
      </p:pic>
      <p:pic>
        <p:nvPicPr>
          <p:cNvPr id="454" name="Google Shape;454;p58"/>
          <p:cNvPicPr preferRelativeResize="0"/>
          <p:nvPr/>
        </p:nvPicPr>
        <p:blipFill rotWithShape="1">
          <a:blip r:embed="rId3">
            <a:alphaModFix/>
          </a:blip>
          <a:srcRect b="0" l="0" r="0" t="0"/>
          <a:stretch/>
        </p:blipFill>
        <p:spPr>
          <a:xfrm>
            <a:off x="465536" y="1240442"/>
            <a:ext cx="1772437" cy="338535"/>
          </a:xfrm>
          <a:prstGeom prst="rect">
            <a:avLst/>
          </a:prstGeom>
          <a:noFill/>
          <a:ln>
            <a:noFill/>
          </a:ln>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Image Right" showMasterSp="0">
  <p:cSld name="Title Long - Image Right">
    <p:bg>
      <p:bgPr>
        <a:solidFill>
          <a:schemeClr val="dk2"/>
        </a:solidFill>
      </p:bgPr>
    </p:bg>
    <p:spTree>
      <p:nvGrpSpPr>
        <p:cNvPr id="455" name="Shape 455"/>
        <p:cNvGrpSpPr/>
        <p:nvPr/>
      </p:nvGrpSpPr>
      <p:grpSpPr>
        <a:xfrm>
          <a:off x="0" y="0"/>
          <a:ext cx="0" cy="0"/>
          <a:chOff x="0" y="0"/>
          <a:chExt cx="0" cy="0"/>
        </a:xfrm>
      </p:grpSpPr>
      <p:sp>
        <p:nvSpPr>
          <p:cNvPr id="456" name="Google Shape;456;p59"/>
          <p:cNvSpPr/>
          <p:nvPr>
            <p:ph idx="2" type="pic"/>
          </p:nvPr>
        </p:nvSpPr>
        <p:spPr>
          <a:xfrm>
            <a:off x="5019676" y="0"/>
            <a:ext cx="4124400" cy="5143500"/>
          </a:xfrm>
          <a:prstGeom prst="rect">
            <a:avLst/>
          </a:prstGeom>
          <a:noFill/>
          <a:ln>
            <a:noFill/>
          </a:ln>
        </p:spPr>
      </p:sp>
      <p:pic>
        <p:nvPicPr>
          <p:cNvPr id="457" name="Google Shape;457;p59"/>
          <p:cNvPicPr preferRelativeResize="0"/>
          <p:nvPr/>
        </p:nvPicPr>
        <p:blipFill rotWithShape="1">
          <a:blip r:embed="rId2">
            <a:alphaModFix/>
          </a:blip>
          <a:srcRect b="0" l="0" r="0" t="0"/>
          <a:stretch/>
        </p:blipFill>
        <p:spPr>
          <a:xfrm>
            <a:off x="465536" y="1246547"/>
            <a:ext cx="1772437" cy="338535"/>
          </a:xfrm>
          <a:prstGeom prst="rect">
            <a:avLst/>
          </a:prstGeom>
          <a:noFill/>
          <a:ln>
            <a:noFill/>
          </a:ln>
        </p:spPr>
      </p:pic>
      <p:sp>
        <p:nvSpPr>
          <p:cNvPr id="458" name="Google Shape;458;p59"/>
          <p:cNvSpPr txBox="1"/>
          <p:nvPr>
            <p:ph idx="1" type="body"/>
          </p:nvPr>
        </p:nvSpPr>
        <p:spPr>
          <a:xfrm>
            <a:off x="360761" y="1864933"/>
            <a:ext cx="4525500" cy="16134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59" name="Google Shape;459;p59"/>
          <p:cNvSpPr txBox="1"/>
          <p:nvPr>
            <p:ph idx="3" type="body"/>
          </p:nvPr>
        </p:nvSpPr>
        <p:spPr>
          <a:xfrm>
            <a:off x="360761" y="3758079"/>
            <a:ext cx="45255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460" name="Google Shape;460;p59"/>
          <p:cNvPicPr preferRelativeResize="0"/>
          <p:nvPr/>
        </p:nvPicPr>
        <p:blipFill rotWithShape="1">
          <a:blip r:embed="rId2">
            <a:alphaModFix/>
          </a:blip>
          <a:srcRect b="0" l="0" r="0" t="0"/>
          <a:stretch/>
        </p:blipFill>
        <p:spPr>
          <a:xfrm>
            <a:off x="465536" y="1246547"/>
            <a:ext cx="1772437" cy="338535"/>
          </a:xfrm>
          <a:prstGeom prst="rect">
            <a:avLst/>
          </a:prstGeom>
          <a:noFill/>
          <a:ln>
            <a:noFill/>
          </a:ln>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Image Left" showMasterSp="0">
  <p:cSld name="Title Long - Image Left">
    <p:bg>
      <p:bgPr>
        <a:solidFill>
          <a:schemeClr val="dk2"/>
        </a:solidFill>
      </p:bgPr>
    </p:bg>
    <p:spTree>
      <p:nvGrpSpPr>
        <p:cNvPr id="461" name="Shape 461"/>
        <p:cNvGrpSpPr/>
        <p:nvPr/>
      </p:nvGrpSpPr>
      <p:grpSpPr>
        <a:xfrm>
          <a:off x="0" y="0"/>
          <a:ext cx="0" cy="0"/>
          <a:chOff x="0" y="0"/>
          <a:chExt cx="0" cy="0"/>
        </a:xfrm>
      </p:grpSpPr>
      <p:sp>
        <p:nvSpPr>
          <p:cNvPr id="462" name="Google Shape;462;p60"/>
          <p:cNvSpPr/>
          <p:nvPr>
            <p:ph idx="2" type="pic"/>
          </p:nvPr>
        </p:nvSpPr>
        <p:spPr>
          <a:xfrm>
            <a:off x="1" y="0"/>
            <a:ext cx="4124400" cy="5143500"/>
          </a:xfrm>
          <a:prstGeom prst="rect">
            <a:avLst/>
          </a:prstGeom>
          <a:noFill/>
          <a:ln>
            <a:noFill/>
          </a:ln>
        </p:spPr>
      </p:sp>
      <p:sp>
        <p:nvSpPr>
          <p:cNvPr id="463" name="Google Shape;463;p60"/>
          <p:cNvSpPr txBox="1"/>
          <p:nvPr>
            <p:ph idx="1" type="body"/>
          </p:nvPr>
        </p:nvSpPr>
        <p:spPr>
          <a:xfrm>
            <a:off x="4486277" y="1864933"/>
            <a:ext cx="4525500" cy="16134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64" name="Google Shape;464;p60"/>
          <p:cNvSpPr txBox="1"/>
          <p:nvPr>
            <p:ph idx="3" type="body"/>
          </p:nvPr>
        </p:nvSpPr>
        <p:spPr>
          <a:xfrm>
            <a:off x="4486277" y="3758079"/>
            <a:ext cx="45255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465" name="Google Shape;465;p60"/>
          <p:cNvPicPr preferRelativeResize="0"/>
          <p:nvPr/>
        </p:nvPicPr>
        <p:blipFill rotWithShape="1">
          <a:blip r:embed="rId2">
            <a:alphaModFix/>
          </a:blip>
          <a:srcRect b="0" l="0" r="0" t="0"/>
          <a:stretch/>
        </p:blipFill>
        <p:spPr>
          <a:xfrm>
            <a:off x="4572002" y="1242614"/>
            <a:ext cx="1772437" cy="338535"/>
          </a:xfrm>
          <a:prstGeom prst="rect">
            <a:avLst/>
          </a:prstGeom>
          <a:noFill/>
          <a:ln>
            <a:noFill/>
          </a:ln>
        </p:spPr>
      </p:pic>
      <p:pic>
        <p:nvPicPr>
          <p:cNvPr id="466" name="Google Shape;466;p60"/>
          <p:cNvPicPr preferRelativeResize="0"/>
          <p:nvPr/>
        </p:nvPicPr>
        <p:blipFill rotWithShape="1">
          <a:blip r:embed="rId2">
            <a:alphaModFix/>
          </a:blip>
          <a:srcRect b="0" l="0" r="0" t="0"/>
          <a:stretch/>
        </p:blipFill>
        <p:spPr>
          <a:xfrm>
            <a:off x="4572002" y="1242614"/>
            <a:ext cx="1772437" cy="338535"/>
          </a:xfrm>
          <a:prstGeom prst="rect">
            <a:avLst/>
          </a:prstGeom>
          <a:noFill/>
          <a:ln>
            <a:noFill/>
          </a:ln>
        </p:spPr>
      </p:pic>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Agenda - 4 Points">
  <p:cSld name="1_Agenda - 4 Points">
    <p:spTree>
      <p:nvGrpSpPr>
        <p:cNvPr id="467" name="Shape 467"/>
        <p:cNvGrpSpPr/>
        <p:nvPr/>
      </p:nvGrpSpPr>
      <p:grpSpPr>
        <a:xfrm>
          <a:off x="0" y="0"/>
          <a:ext cx="0" cy="0"/>
          <a:chOff x="0" y="0"/>
          <a:chExt cx="0" cy="0"/>
        </a:xfrm>
      </p:grpSpPr>
      <p:sp>
        <p:nvSpPr>
          <p:cNvPr id="468" name="Google Shape;468;p61"/>
          <p:cNvSpPr txBox="1"/>
          <p:nvPr>
            <p:ph idx="1" type="body"/>
          </p:nvPr>
        </p:nvSpPr>
        <p:spPr>
          <a:xfrm>
            <a:off x="352604" y="1369219"/>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69" name="Google Shape;469;p61"/>
          <p:cNvSpPr txBox="1"/>
          <p:nvPr>
            <p:ph idx="2" type="body"/>
          </p:nvPr>
        </p:nvSpPr>
        <p:spPr>
          <a:xfrm>
            <a:off x="352604" y="2075781"/>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70" name="Google Shape;470;p61"/>
          <p:cNvSpPr txBox="1"/>
          <p:nvPr>
            <p:ph idx="3" type="body"/>
          </p:nvPr>
        </p:nvSpPr>
        <p:spPr>
          <a:xfrm>
            <a:off x="352604" y="2782343"/>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71" name="Google Shape;471;p61"/>
          <p:cNvSpPr txBox="1"/>
          <p:nvPr>
            <p:ph idx="4" type="body"/>
          </p:nvPr>
        </p:nvSpPr>
        <p:spPr>
          <a:xfrm>
            <a:off x="352604" y="3488906"/>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72" name="Google Shape;472;p61"/>
          <p:cNvSpPr txBox="1"/>
          <p:nvPr>
            <p:ph idx="5" type="body"/>
          </p:nvPr>
        </p:nvSpPr>
        <p:spPr>
          <a:xfrm>
            <a:off x="1297059" y="1369219"/>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73" name="Google Shape;473;p61"/>
          <p:cNvSpPr txBox="1"/>
          <p:nvPr>
            <p:ph idx="6" type="body"/>
          </p:nvPr>
        </p:nvSpPr>
        <p:spPr>
          <a:xfrm>
            <a:off x="1297059" y="2075781"/>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74" name="Google Shape;474;p61"/>
          <p:cNvSpPr txBox="1"/>
          <p:nvPr>
            <p:ph idx="7" type="body"/>
          </p:nvPr>
        </p:nvSpPr>
        <p:spPr>
          <a:xfrm>
            <a:off x="1297059" y="2782343"/>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75" name="Google Shape;475;p61"/>
          <p:cNvSpPr txBox="1"/>
          <p:nvPr>
            <p:ph idx="8" type="body"/>
          </p:nvPr>
        </p:nvSpPr>
        <p:spPr>
          <a:xfrm>
            <a:off x="1297059" y="3488906"/>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76" name="Google Shape;476;p61"/>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hort - Eye" showMasterSp="0">
  <p:cSld name="Title Short - Eye">
    <p:bg>
      <p:bgPr>
        <a:solidFill>
          <a:schemeClr val="dk2"/>
        </a:solidFill>
      </p:bgPr>
    </p:bg>
    <p:spTree>
      <p:nvGrpSpPr>
        <p:cNvPr id="26" name="Shape 26"/>
        <p:cNvGrpSpPr/>
        <p:nvPr/>
      </p:nvGrpSpPr>
      <p:grpSpPr>
        <a:xfrm>
          <a:off x="0" y="0"/>
          <a:ext cx="0" cy="0"/>
          <a:chOff x="0" y="0"/>
          <a:chExt cx="0" cy="0"/>
        </a:xfrm>
      </p:grpSpPr>
      <p:pic>
        <p:nvPicPr>
          <p:cNvPr id="27" name="Google Shape;27;p7"/>
          <p:cNvPicPr preferRelativeResize="0"/>
          <p:nvPr/>
        </p:nvPicPr>
        <p:blipFill rotWithShape="1">
          <a:blip r:embed="rId2">
            <a:alphaModFix/>
          </a:blip>
          <a:srcRect b="0" l="0" r="0" t="0"/>
          <a:stretch/>
        </p:blipFill>
        <p:spPr>
          <a:xfrm>
            <a:off x="-28576" y="-1"/>
            <a:ext cx="9172575" cy="5143502"/>
          </a:xfrm>
          <a:prstGeom prst="rect">
            <a:avLst/>
          </a:prstGeom>
          <a:noFill/>
          <a:ln>
            <a:noFill/>
          </a:ln>
        </p:spPr>
      </p:pic>
      <p:sp>
        <p:nvSpPr>
          <p:cNvPr id="28" name="Google Shape;28;p7"/>
          <p:cNvSpPr txBox="1"/>
          <p:nvPr>
            <p:ph idx="1" type="body"/>
          </p:nvPr>
        </p:nvSpPr>
        <p:spPr>
          <a:xfrm>
            <a:off x="360760" y="1858826"/>
            <a:ext cx="5431200" cy="1185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29" name="Google Shape;29;p7"/>
          <p:cNvSpPr txBox="1"/>
          <p:nvPr>
            <p:ph idx="2" type="body"/>
          </p:nvPr>
        </p:nvSpPr>
        <p:spPr>
          <a:xfrm>
            <a:off x="360760" y="3323711"/>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30" name="Google Shape;30;p7"/>
          <p:cNvPicPr preferRelativeResize="0"/>
          <p:nvPr/>
        </p:nvPicPr>
        <p:blipFill rotWithShape="1">
          <a:blip r:embed="rId3">
            <a:alphaModFix/>
          </a:blip>
          <a:srcRect b="0" l="0" r="0" t="0"/>
          <a:stretch/>
        </p:blipFill>
        <p:spPr>
          <a:xfrm>
            <a:off x="465535" y="1240442"/>
            <a:ext cx="1772437" cy="338535"/>
          </a:xfrm>
          <a:prstGeom prst="rect">
            <a:avLst/>
          </a:prstGeom>
          <a:noFill/>
          <a:ln>
            <a:noFill/>
          </a:ln>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Slide">
  <p:cSld name="Content Slide">
    <p:spTree>
      <p:nvGrpSpPr>
        <p:cNvPr id="477" name="Shape 477"/>
        <p:cNvGrpSpPr/>
        <p:nvPr/>
      </p:nvGrpSpPr>
      <p:grpSpPr>
        <a:xfrm>
          <a:off x="0" y="0"/>
          <a:ext cx="0" cy="0"/>
          <a:chOff x="0" y="0"/>
          <a:chExt cx="0" cy="0"/>
        </a:xfrm>
      </p:grpSpPr>
      <p:sp>
        <p:nvSpPr>
          <p:cNvPr id="478" name="Google Shape;478;p62"/>
          <p:cNvSpPr txBox="1"/>
          <p:nvPr>
            <p:ph type="ctrTitle"/>
          </p:nvPr>
        </p:nvSpPr>
        <p:spPr>
          <a:xfrm>
            <a:off x="358775" y="270988"/>
            <a:ext cx="8426400" cy="558900"/>
          </a:xfrm>
          <a:prstGeom prst="rect">
            <a:avLst/>
          </a:prstGeom>
          <a:noFill/>
          <a:ln>
            <a:noFill/>
          </a:ln>
        </p:spPr>
        <p:txBody>
          <a:bodyPr anchorCtr="0" anchor="t" bIns="0" lIns="0" spcFirstLastPara="1" rIns="0" wrap="square" tIns="0">
            <a:noAutofit/>
          </a:bodyPr>
          <a:lstStyle>
            <a:lvl1pPr lvl="0" marR="0" rtl="0" algn="l">
              <a:spcBef>
                <a:spcPts val="0"/>
              </a:spcBef>
              <a:spcAft>
                <a:spcPts val="0"/>
              </a:spcAft>
              <a:buClr>
                <a:schemeClr val="dk2"/>
              </a:buClr>
              <a:buSzPts val="3300"/>
              <a:buFont typeface="Calibri"/>
              <a:buNone/>
              <a:defRPr b="1" i="0" sz="3300" u="none" cap="none" strike="noStrike">
                <a:solidFill>
                  <a:schemeClr val="dk2"/>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p:txBody>
      </p:sp>
      <p:sp>
        <p:nvSpPr>
          <p:cNvPr id="479" name="Google Shape;479;p62"/>
          <p:cNvSpPr txBox="1"/>
          <p:nvPr>
            <p:ph idx="1" type="body"/>
          </p:nvPr>
        </p:nvSpPr>
        <p:spPr>
          <a:xfrm>
            <a:off x="358778" y="1142255"/>
            <a:ext cx="8426400" cy="3476100"/>
          </a:xfrm>
          <a:prstGeom prst="rect">
            <a:avLst/>
          </a:prstGeom>
          <a:noFill/>
          <a:ln>
            <a:noFill/>
          </a:ln>
        </p:spPr>
        <p:txBody>
          <a:bodyPr anchorCtr="0" anchor="t" bIns="0" lIns="0" spcFirstLastPara="1" rIns="0" wrap="square" tIns="0">
            <a:noAutofit/>
          </a:bodyPr>
          <a:lstStyle>
            <a:lvl1pPr indent="-323850" lvl="0" marL="457200" marR="0" rtl="0" algn="l">
              <a:lnSpc>
                <a:spcPct val="100000"/>
              </a:lnSpc>
              <a:spcBef>
                <a:spcPts val="0"/>
              </a:spcBef>
              <a:spcAft>
                <a:spcPts val="0"/>
              </a:spcAft>
              <a:buClr>
                <a:srgbClr val="1298D9"/>
              </a:buClr>
              <a:buSzPts val="1500"/>
              <a:buFont typeface="Arial"/>
              <a:buChar char="•"/>
              <a:defRPr b="0" i="0" sz="1500" u="none" cap="none" strike="noStrike">
                <a:solidFill>
                  <a:srgbClr val="414448"/>
                </a:solidFill>
                <a:latin typeface="Calibri"/>
                <a:ea typeface="Calibri"/>
                <a:cs typeface="Calibri"/>
                <a:sym typeface="Calibri"/>
              </a:defRPr>
            </a:lvl1pPr>
            <a:lvl2pPr indent="-317500" lvl="1" marL="914400" marR="0" rtl="0" algn="l">
              <a:lnSpc>
                <a:spcPct val="100000"/>
              </a:lnSpc>
              <a:spcBef>
                <a:spcPts val="500"/>
              </a:spcBef>
              <a:spcAft>
                <a:spcPts val="0"/>
              </a:spcAft>
              <a:buClr>
                <a:srgbClr val="1298D9"/>
              </a:buClr>
              <a:buSzPts val="1400"/>
              <a:buFont typeface="Courier New"/>
              <a:buChar char="o"/>
              <a:defRPr b="0" i="0" sz="1400" u="none" cap="none" strike="noStrike">
                <a:solidFill>
                  <a:srgbClr val="414448"/>
                </a:solidFill>
                <a:latin typeface="Calibri"/>
                <a:ea typeface="Calibri"/>
                <a:cs typeface="Calibri"/>
                <a:sym typeface="Calibri"/>
              </a:defRPr>
            </a:lvl2pPr>
            <a:lvl3pPr indent="-304800" lvl="2" marL="1371600" marR="0" rtl="0" algn="l">
              <a:lnSpc>
                <a:spcPct val="100000"/>
              </a:lnSpc>
              <a:spcBef>
                <a:spcPts val="500"/>
              </a:spcBef>
              <a:spcAft>
                <a:spcPts val="0"/>
              </a:spcAft>
              <a:buClr>
                <a:srgbClr val="1298D9"/>
              </a:buClr>
              <a:buSzPts val="1200"/>
              <a:buFont typeface="NTR"/>
              <a:buChar char="-"/>
              <a:defRPr b="0" i="0" sz="1200" u="none" cap="none" strike="noStrike">
                <a:solidFill>
                  <a:srgbClr val="414448"/>
                </a:solidFill>
                <a:latin typeface="Calibri"/>
                <a:ea typeface="Calibri"/>
                <a:cs typeface="Calibri"/>
                <a:sym typeface="Calibri"/>
              </a:defRPr>
            </a:lvl3pPr>
            <a:lvl4pPr indent="-298450" lvl="3" marL="1828800" marR="0" rtl="0" algn="l">
              <a:lnSpc>
                <a:spcPct val="100000"/>
              </a:lnSpc>
              <a:spcBef>
                <a:spcPts val="500"/>
              </a:spcBef>
              <a:spcAft>
                <a:spcPts val="0"/>
              </a:spcAft>
              <a:buClr>
                <a:srgbClr val="1298D9"/>
              </a:buClr>
              <a:buSzPts val="1100"/>
              <a:buFont typeface="Arial"/>
              <a:buChar char="•"/>
              <a:defRPr b="0" i="0" sz="1100" u="none" cap="none" strike="noStrike">
                <a:solidFill>
                  <a:srgbClr val="414448"/>
                </a:solidFill>
                <a:latin typeface="Calibri"/>
                <a:ea typeface="Calibri"/>
                <a:cs typeface="Calibri"/>
                <a:sym typeface="Calibri"/>
              </a:defRPr>
            </a:lvl4pPr>
            <a:lvl5pPr indent="-285750" lvl="4" marL="2286000" marR="0" rtl="0" algn="l">
              <a:lnSpc>
                <a:spcPct val="100000"/>
              </a:lnSpc>
              <a:spcBef>
                <a:spcPts val="500"/>
              </a:spcBef>
              <a:spcAft>
                <a:spcPts val="0"/>
              </a:spcAft>
              <a:buClr>
                <a:srgbClr val="1298D9"/>
              </a:buClr>
              <a:buSzPts val="900"/>
              <a:buFont typeface="Arial"/>
              <a:buChar char="•"/>
              <a:defRPr b="0" i="0" sz="900" u="none" cap="none" strike="noStrike">
                <a:solidFill>
                  <a:srgbClr val="414448"/>
                </a:solidFill>
                <a:latin typeface="Calibri"/>
                <a:ea typeface="Calibri"/>
                <a:cs typeface="Calibri"/>
                <a:sym typeface="Calibri"/>
              </a:defRPr>
            </a:lvl5pPr>
            <a:lvl6pPr indent="-228600" lvl="5" marL="2743200" marR="0" rtl="0" algn="l">
              <a:spcBef>
                <a:spcPts val="500"/>
              </a:spcBef>
              <a:spcAft>
                <a:spcPts val="0"/>
              </a:spcAft>
              <a:buClr>
                <a:schemeClr val="dk1"/>
              </a:buClr>
              <a:buSzPts val="1000"/>
              <a:buFont typeface="Arial"/>
              <a:buNone/>
              <a:defRPr b="0" i="0" sz="1000" u="none" cap="none" strike="noStrike">
                <a:solidFill>
                  <a:schemeClr val="dk1"/>
                </a:solidFill>
                <a:latin typeface="Arial"/>
                <a:ea typeface="Arial"/>
                <a:cs typeface="Arial"/>
                <a:sym typeface="Arial"/>
              </a:defRPr>
            </a:lvl6pPr>
            <a:lvl7pPr indent="-292100" lvl="6" marL="3200400" marR="0" rtl="0" algn="l">
              <a:spcBef>
                <a:spcPts val="200"/>
              </a:spcBef>
              <a:spcAft>
                <a:spcPts val="0"/>
              </a:spcAft>
              <a:buClr>
                <a:schemeClr val="dk1"/>
              </a:buClr>
              <a:buSzPts val="1000"/>
              <a:buFont typeface="Arial"/>
              <a:buChar char="•"/>
              <a:defRPr b="0" i="0" sz="1000" u="none" cap="none" strike="noStrike">
                <a:solidFill>
                  <a:schemeClr val="dk1"/>
                </a:solidFill>
                <a:latin typeface="Arial"/>
                <a:ea typeface="Arial"/>
                <a:cs typeface="Arial"/>
                <a:sym typeface="Arial"/>
              </a:defRPr>
            </a:lvl7pPr>
            <a:lvl8pPr indent="-292100" lvl="7" marL="3657600" marR="0" rtl="0" algn="l">
              <a:spcBef>
                <a:spcPts val="200"/>
              </a:spcBef>
              <a:spcAft>
                <a:spcPts val="0"/>
              </a:spcAft>
              <a:buClr>
                <a:schemeClr val="dk1"/>
              </a:buClr>
              <a:buSzPts val="1000"/>
              <a:buFont typeface="Arial"/>
              <a:buChar char="•"/>
              <a:defRPr b="0" i="0" sz="1000" u="none" cap="none" strike="noStrike">
                <a:solidFill>
                  <a:schemeClr val="dk1"/>
                </a:solidFill>
                <a:latin typeface="Arial"/>
                <a:ea typeface="Arial"/>
                <a:cs typeface="Arial"/>
                <a:sym typeface="Arial"/>
              </a:defRPr>
            </a:lvl8pPr>
            <a:lvl9pPr indent="-292100" lvl="8" marL="4114800" marR="0" rtl="0" algn="l">
              <a:spcBef>
                <a:spcPts val="200"/>
              </a:spcBef>
              <a:spcAft>
                <a:spcPts val="0"/>
              </a:spcAft>
              <a:buClr>
                <a:schemeClr val="dk1"/>
              </a:buClr>
              <a:buSzPts val="1000"/>
              <a:buFont typeface="Arial"/>
              <a:buChar char="•"/>
              <a:defRPr b="0" i="0" sz="1000" u="none" cap="none" strike="noStrike">
                <a:solidFill>
                  <a:schemeClr val="dk1"/>
                </a:solidFill>
                <a:latin typeface="Arial"/>
                <a:ea typeface="Arial"/>
                <a:cs typeface="Arial"/>
                <a:sym typeface="Arial"/>
              </a:defRPr>
            </a:lvl9pPr>
          </a:lstStyle>
          <a:p/>
        </p:txBody>
      </p:sp>
      <p:pic>
        <p:nvPicPr>
          <p:cNvPr id="480" name="Google Shape;480;p62"/>
          <p:cNvPicPr preferRelativeResize="0"/>
          <p:nvPr/>
        </p:nvPicPr>
        <p:blipFill rotWithShape="1">
          <a:blip r:embed="rId2">
            <a:alphaModFix/>
          </a:blip>
          <a:srcRect b="0" l="0" r="0" t="0"/>
          <a:stretch/>
        </p:blipFill>
        <p:spPr>
          <a:xfrm>
            <a:off x="364720" y="4858889"/>
            <a:ext cx="777025" cy="111198"/>
          </a:xfrm>
          <a:prstGeom prst="rect">
            <a:avLst/>
          </a:prstGeom>
          <a:noFill/>
          <a:ln>
            <a:noFill/>
          </a:ln>
        </p:spPr>
      </p:pic>
      <p:sp>
        <p:nvSpPr>
          <p:cNvPr id="481" name="Google Shape;481;p62"/>
          <p:cNvSpPr txBox="1"/>
          <p:nvPr/>
        </p:nvSpPr>
        <p:spPr>
          <a:xfrm>
            <a:off x="8542886" y="4859827"/>
            <a:ext cx="246900" cy="11460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None/>
            </a:pPr>
            <a:fld id="{00000000-1234-1234-1234-123412341234}" type="slidenum">
              <a:rPr b="0" i="0" lang="en-GB" sz="800">
                <a:solidFill>
                  <a:schemeClr val="dk2"/>
                </a:solidFill>
                <a:latin typeface="Arial"/>
                <a:ea typeface="Arial"/>
                <a:cs typeface="Arial"/>
                <a:sym typeface="Arial"/>
              </a:rPr>
              <a:t>‹#›</a:t>
            </a:fld>
            <a:endParaRPr b="0" i="0" sz="800">
              <a:solidFill>
                <a:schemeClr val="dk2"/>
              </a:solidFill>
              <a:latin typeface="Arial"/>
              <a:ea typeface="Arial"/>
              <a:cs typeface="Arial"/>
              <a:sym typeface="Arial"/>
            </a:endParaRPr>
          </a:p>
        </p:txBody>
      </p:sp>
      <p:sp>
        <p:nvSpPr>
          <p:cNvPr id="482" name="Google Shape;482;p62"/>
          <p:cNvSpPr/>
          <p:nvPr/>
        </p:nvSpPr>
        <p:spPr>
          <a:xfrm>
            <a:off x="4572000" y="4859827"/>
            <a:ext cx="568500" cy="123000"/>
          </a:xfrm>
          <a:prstGeom prst="rect">
            <a:avLst/>
          </a:prstGeom>
          <a:noFill/>
          <a:ln>
            <a:noFill/>
          </a:ln>
        </p:spPr>
        <p:txBody>
          <a:bodyPr anchorCtr="0" anchor="b" bIns="0" lIns="0" spcFirstLastPara="1" rIns="0" wrap="square" tIns="0">
            <a:noAutofit/>
          </a:bodyPr>
          <a:lstStyle/>
          <a:p>
            <a:pPr indent="0" lvl="0" marL="0" marR="0" rtl="0" algn="r">
              <a:spcBef>
                <a:spcPts val="0"/>
              </a:spcBef>
              <a:spcAft>
                <a:spcPts val="0"/>
              </a:spcAft>
              <a:buNone/>
            </a:pPr>
            <a:r>
              <a:rPr b="0" i="0" lang="en-GB" sz="800" u="none" cap="none" strike="noStrike">
                <a:solidFill>
                  <a:schemeClr val="dk2"/>
                </a:solidFill>
                <a:latin typeface="Arial"/>
                <a:ea typeface="Arial"/>
                <a:cs typeface="Arial"/>
                <a:sym typeface="Arial"/>
              </a:rPr>
              <a:t>Confidential </a:t>
            </a:r>
            <a:endParaRPr b="0" i="0" sz="1400">
              <a:solidFill>
                <a:schemeClr val="dk2"/>
              </a:solidFill>
              <a:latin typeface="Arial"/>
              <a:ea typeface="Arial"/>
              <a:cs typeface="Arial"/>
              <a:sym typeface="Arial"/>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3" name="Shape 483"/>
        <p:cNvGrpSpPr/>
        <p:nvPr/>
      </p:nvGrpSpPr>
      <p:grpSpPr>
        <a:xfrm>
          <a:off x="0" y="0"/>
          <a:ext cx="0" cy="0"/>
          <a:chOff x="0" y="0"/>
          <a:chExt cx="0" cy="0"/>
        </a:xfrm>
      </p:grpSpPr>
      <p:sp>
        <p:nvSpPr>
          <p:cNvPr id="484" name="Google Shape;484;p63"/>
          <p:cNvSpPr/>
          <p:nvPr/>
        </p:nvSpPr>
        <p:spPr>
          <a:xfrm>
            <a:off x="8277606" y="144018"/>
            <a:ext cx="658500" cy="6789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13"/>
              <a:buFont typeface="Arial"/>
              <a:buNone/>
            </a:pPr>
            <a:r>
              <a:t/>
            </a:r>
            <a:endParaRPr b="0" i="0" sz="1013" u="none" cap="none" strike="noStrike">
              <a:solidFill>
                <a:schemeClr val="lt1"/>
              </a:solidFill>
              <a:latin typeface="Arial"/>
              <a:ea typeface="Arial"/>
              <a:cs typeface="Arial"/>
              <a:sym typeface="Arial"/>
            </a:endParaRPr>
          </a:p>
        </p:txBody>
      </p:sp>
      <p:sp>
        <p:nvSpPr>
          <p:cNvPr id="485" name="Google Shape;485;p63"/>
          <p:cNvSpPr/>
          <p:nvPr/>
        </p:nvSpPr>
        <p:spPr>
          <a:xfrm>
            <a:off x="8199882" y="4464558"/>
            <a:ext cx="658500" cy="6789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13"/>
              <a:buFont typeface="Arial"/>
              <a:buNone/>
            </a:pPr>
            <a:r>
              <a:t/>
            </a:r>
            <a:endParaRPr b="0" i="0" sz="1013" u="none" cap="none" strike="noStrike">
              <a:solidFill>
                <a:schemeClr val="lt1"/>
              </a:solidFill>
              <a:latin typeface="Arial"/>
              <a:ea typeface="Arial"/>
              <a:cs typeface="Arial"/>
              <a:sym typeface="Arial"/>
            </a:endParaRPr>
          </a:p>
        </p:txBody>
      </p:sp>
      <p:sp>
        <p:nvSpPr>
          <p:cNvPr id="486" name="Google Shape;486;p63"/>
          <p:cNvSpPr/>
          <p:nvPr/>
        </p:nvSpPr>
        <p:spPr>
          <a:xfrm>
            <a:off x="8277606" y="144018"/>
            <a:ext cx="658500" cy="6789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13"/>
              <a:buFont typeface="Arial"/>
              <a:buNone/>
            </a:pPr>
            <a:r>
              <a:t/>
            </a:r>
            <a:endParaRPr b="0" i="0" sz="1013" u="none" cap="none" strike="noStrike">
              <a:solidFill>
                <a:schemeClr val="lt1"/>
              </a:solidFill>
              <a:latin typeface="Arial"/>
              <a:ea typeface="Arial"/>
              <a:cs typeface="Arial"/>
              <a:sym typeface="Arial"/>
            </a:endParaRPr>
          </a:p>
        </p:txBody>
      </p:sp>
      <p:sp>
        <p:nvSpPr>
          <p:cNvPr id="487" name="Google Shape;487;p63"/>
          <p:cNvSpPr/>
          <p:nvPr/>
        </p:nvSpPr>
        <p:spPr>
          <a:xfrm>
            <a:off x="8199882" y="4464558"/>
            <a:ext cx="658500" cy="6789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13"/>
              <a:buFont typeface="Arial"/>
              <a:buNone/>
            </a:pPr>
            <a:r>
              <a:t/>
            </a:r>
            <a:endParaRPr b="0" i="0" sz="1013" u="none" cap="none" strike="noStrike">
              <a:solidFill>
                <a:schemeClr val="lt1"/>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hort - Mouse" showMasterSp="0">
  <p:cSld name="Title Short - Mouse">
    <p:bg>
      <p:bgPr>
        <a:solidFill>
          <a:schemeClr val="dk2"/>
        </a:solidFill>
      </p:bgPr>
    </p:bg>
    <p:spTree>
      <p:nvGrpSpPr>
        <p:cNvPr id="31" name="Shape 31"/>
        <p:cNvGrpSpPr/>
        <p:nvPr/>
      </p:nvGrpSpPr>
      <p:grpSpPr>
        <a:xfrm>
          <a:off x="0" y="0"/>
          <a:ext cx="0" cy="0"/>
          <a:chOff x="0" y="0"/>
          <a:chExt cx="0" cy="0"/>
        </a:xfrm>
      </p:grpSpPr>
      <p:pic>
        <p:nvPicPr>
          <p:cNvPr id="32" name="Google Shape;32;p8"/>
          <p:cNvPicPr preferRelativeResize="0"/>
          <p:nvPr/>
        </p:nvPicPr>
        <p:blipFill rotWithShape="1">
          <a:blip r:embed="rId2">
            <a:alphaModFix/>
          </a:blip>
          <a:srcRect b="288" l="606" r="0" t="0"/>
          <a:stretch/>
        </p:blipFill>
        <p:spPr>
          <a:xfrm>
            <a:off x="0" y="1"/>
            <a:ext cx="9144000" cy="5143499"/>
          </a:xfrm>
          <a:prstGeom prst="rect">
            <a:avLst/>
          </a:prstGeom>
          <a:noFill/>
          <a:ln>
            <a:noFill/>
          </a:ln>
        </p:spPr>
      </p:pic>
      <p:sp>
        <p:nvSpPr>
          <p:cNvPr id="33" name="Google Shape;33;p8"/>
          <p:cNvSpPr txBox="1"/>
          <p:nvPr>
            <p:ph idx="1" type="body"/>
          </p:nvPr>
        </p:nvSpPr>
        <p:spPr>
          <a:xfrm>
            <a:off x="360760" y="1858826"/>
            <a:ext cx="5431200" cy="1185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34" name="Google Shape;34;p8"/>
          <p:cNvSpPr txBox="1"/>
          <p:nvPr>
            <p:ph idx="2" type="body"/>
          </p:nvPr>
        </p:nvSpPr>
        <p:spPr>
          <a:xfrm>
            <a:off x="360760" y="3323711"/>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35" name="Google Shape;35;p8"/>
          <p:cNvPicPr preferRelativeResize="0"/>
          <p:nvPr/>
        </p:nvPicPr>
        <p:blipFill rotWithShape="1">
          <a:blip r:embed="rId3">
            <a:alphaModFix/>
          </a:blip>
          <a:srcRect b="0" l="0" r="0" t="0"/>
          <a:stretch/>
        </p:blipFill>
        <p:spPr>
          <a:xfrm>
            <a:off x="465535" y="1240442"/>
            <a:ext cx="1772437" cy="338535"/>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Mouse" showMasterSp="0">
  <p:cSld name="Title Long - Mouse">
    <p:bg>
      <p:bgPr>
        <a:solidFill>
          <a:schemeClr val="dk2"/>
        </a:solidFill>
      </p:bgPr>
    </p:bg>
    <p:spTree>
      <p:nvGrpSpPr>
        <p:cNvPr id="36" name="Shape 36"/>
        <p:cNvGrpSpPr/>
        <p:nvPr/>
      </p:nvGrpSpPr>
      <p:grpSpPr>
        <a:xfrm>
          <a:off x="0" y="0"/>
          <a:ext cx="0" cy="0"/>
          <a:chOff x="0" y="0"/>
          <a:chExt cx="0" cy="0"/>
        </a:xfrm>
      </p:grpSpPr>
      <p:pic>
        <p:nvPicPr>
          <p:cNvPr id="37" name="Google Shape;37;p9"/>
          <p:cNvPicPr preferRelativeResize="0"/>
          <p:nvPr/>
        </p:nvPicPr>
        <p:blipFill rotWithShape="1">
          <a:blip r:embed="rId2">
            <a:alphaModFix/>
          </a:blip>
          <a:srcRect b="288" l="606" r="0" t="0"/>
          <a:stretch/>
        </p:blipFill>
        <p:spPr>
          <a:xfrm>
            <a:off x="0" y="1"/>
            <a:ext cx="9144000" cy="5143499"/>
          </a:xfrm>
          <a:prstGeom prst="rect">
            <a:avLst/>
          </a:prstGeom>
          <a:noFill/>
          <a:ln>
            <a:noFill/>
          </a:ln>
        </p:spPr>
      </p:pic>
      <p:sp>
        <p:nvSpPr>
          <p:cNvPr id="38" name="Google Shape;38;p9"/>
          <p:cNvSpPr txBox="1"/>
          <p:nvPr>
            <p:ph idx="1" type="body"/>
          </p:nvPr>
        </p:nvSpPr>
        <p:spPr>
          <a:xfrm>
            <a:off x="360760" y="1857374"/>
            <a:ext cx="5431200" cy="16209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39" name="Google Shape;39;p9"/>
          <p:cNvSpPr txBox="1"/>
          <p:nvPr>
            <p:ph idx="2" type="body"/>
          </p:nvPr>
        </p:nvSpPr>
        <p:spPr>
          <a:xfrm>
            <a:off x="360760" y="3758077"/>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40" name="Google Shape;40;p9"/>
          <p:cNvPicPr preferRelativeResize="0"/>
          <p:nvPr/>
        </p:nvPicPr>
        <p:blipFill rotWithShape="1">
          <a:blip r:embed="rId3">
            <a:alphaModFix/>
          </a:blip>
          <a:srcRect b="0" l="0" r="0" t="0"/>
          <a:stretch/>
        </p:blipFill>
        <p:spPr>
          <a:xfrm>
            <a:off x="465535" y="1240442"/>
            <a:ext cx="1772437" cy="338535"/>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BG Image" showMasterSp="0">
  <p:cSld name="Title Long - BG Image">
    <p:bg>
      <p:bgPr>
        <a:solidFill>
          <a:schemeClr val="lt1"/>
        </a:solidFill>
      </p:bgPr>
    </p:bg>
    <p:spTree>
      <p:nvGrpSpPr>
        <p:cNvPr id="41" name="Shape 41"/>
        <p:cNvGrpSpPr/>
        <p:nvPr/>
      </p:nvGrpSpPr>
      <p:grpSpPr>
        <a:xfrm>
          <a:off x="0" y="0"/>
          <a:ext cx="0" cy="0"/>
          <a:chOff x="0" y="0"/>
          <a:chExt cx="0" cy="0"/>
        </a:xfrm>
      </p:grpSpPr>
      <p:pic>
        <p:nvPicPr>
          <p:cNvPr id="42" name="Google Shape;42;p10"/>
          <p:cNvPicPr preferRelativeResize="0"/>
          <p:nvPr/>
        </p:nvPicPr>
        <p:blipFill rotWithShape="1">
          <a:blip r:embed="rId2">
            <a:alphaModFix/>
          </a:blip>
          <a:srcRect b="0" l="0" r="457" t="0"/>
          <a:stretch/>
        </p:blipFill>
        <p:spPr>
          <a:xfrm>
            <a:off x="0" y="-1605"/>
            <a:ext cx="9143999" cy="5145105"/>
          </a:xfrm>
          <a:prstGeom prst="rect">
            <a:avLst/>
          </a:prstGeom>
          <a:noFill/>
          <a:ln>
            <a:noFill/>
          </a:ln>
        </p:spPr>
      </p:pic>
      <p:sp>
        <p:nvSpPr>
          <p:cNvPr id="43" name="Google Shape;43;p10"/>
          <p:cNvSpPr txBox="1"/>
          <p:nvPr>
            <p:ph idx="1" type="body"/>
          </p:nvPr>
        </p:nvSpPr>
        <p:spPr>
          <a:xfrm>
            <a:off x="360760" y="1848565"/>
            <a:ext cx="5431200" cy="16209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3300"/>
              <a:buNone/>
              <a:defRPr sz="3300">
                <a:solidFill>
                  <a:schemeClr val="dk1"/>
                </a:solidFill>
              </a:defRPr>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44" name="Google Shape;44;p10"/>
          <p:cNvSpPr txBox="1"/>
          <p:nvPr>
            <p:ph idx="2" type="body"/>
          </p:nvPr>
        </p:nvSpPr>
        <p:spPr>
          <a:xfrm>
            <a:off x="360760" y="3749268"/>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solidFill>
                  <a:schemeClr val="dk1"/>
                </a:solidFill>
              </a:defRPr>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45" name="Google Shape;45;p10"/>
          <p:cNvPicPr preferRelativeResize="0"/>
          <p:nvPr/>
        </p:nvPicPr>
        <p:blipFill rotWithShape="1">
          <a:blip r:embed="rId3">
            <a:alphaModFix/>
          </a:blip>
          <a:srcRect b="0" l="0" r="0" t="0"/>
          <a:stretch/>
        </p:blipFill>
        <p:spPr>
          <a:xfrm>
            <a:off x="465534" y="1240442"/>
            <a:ext cx="1777308" cy="338535"/>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11.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29" Type="http://schemas.openxmlformats.org/officeDocument/2006/relationships/slideLayout" Target="../slideLayouts/slideLayout28.xml"/><Relationship Id="rId7" Type="http://schemas.openxmlformats.org/officeDocument/2006/relationships/slideLayout" Target="../slideLayouts/slideLayout6.xml"/><Relationship Id="rId8" Type="http://schemas.openxmlformats.org/officeDocument/2006/relationships/slideLayout" Target="../slideLayouts/slideLayout7.xml"/><Relationship Id="rId31" Type="http://schemas.openxmlformats.org/officeDocument/2006/relationships/slideLayout" Target="../slideLayouts/slideLayout30.xml"/><Relationship Id="rId30" Type="http://schemas.openxmlformats.org/officeDocument/2006/relationships/slideLayout" Target="../slideLayouts/slideLayout29.xml"/><Relationship Id="rId11" Type="http://schemas.openxmlformats.org/officeDocument/2006/relationships/slideLayout" Target="../slideLayouts/slideLayout10.xml"/><Relationship Id="rId33" Type="http://schemas.openxmlformats.org/officeDocument/2006/relationships/slideLayout" Target="../slideLayouts/slideLayout32.xml"/><Relationship Id="rId10" Type="http://schemas.openxmlformats.org/officeDocument/2006/relationships/slideLayout" Target="../slideLayouts/slideLayout9.xml"/><Relationship Id="rId32" Type="http://schemas.openxmlformats.org/officeDocument/2006/relationships/slideLayout" Target="../slideLayouts/slideLayout31.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34" Type="http://schemas.openxmlformats.org/officeDocument/2006/relationships/theme" Target="../theme/theme2.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51.xml"/><Relationship Id="rId22" Type="http://schemas.openxmlformats.org/officeDocument/2006/relationships/slideLayout" Target="../slideLayouts/slideLayout53.xml"/><Relationship Id="rId21" Type="http://schemas.openxmlformats.org/officeDocument/2006/relationships/slideLayout" Target="../slideLayouts/slideLayout52.xml"/><Relationship Id="rId24" Type="http://schemas.openxmlformats.org/officeDocument/2006/relationships/slideLayout" Target="../slideLayouts/slideLayout55.xml"/><Relationship Id="rId23" Type="http://schemas.openxmlformats.org/officeDocument/2006/relationships/slideLayout" Target="../slideLayouts/slideLayout54.xml"/><Relationship Id="rId1" Type="http://schemas.openxmlformats.org/officeDocument/2006/relationships/image" Target="../media/image11.png"/><Relationship Id="rId2" Type="http://schemas.openxmlformats.org/officeDocument/2006/relationships/slideLayout" Target="../slideLayouts/slideLayout33.xml"/><Relationship Id="rId3" Type="http://schemas.openxmlformats.org/officeDocument/2006/relationships/slideLayout" Target="../slideLayouts/slideLayout34.xml"/><Relationship Id="rId4" Type="http://schemas.openxmlformats.org/officeDocument/2006/relationships/slideLayout" Target="../slideLayouts/slideLayout35.xml"/><Relationship Id="rId9" Type="http://schemas.openxmlformats.org/officeDocument/2006/relationships/slideLayout" Target="../slideLayouts/slideLayout40.xml"/><Relationship Id="rId26" Type="http://schemas.openxmlformats.org/officeDocument/2006/relationships/slideLayout" Target="../slideLayouts/slideLayout57.xml"/><Relationship Id="rId25" Type="http://schemas.openxmlformats.org/officeDocument/2006/relationships/slideLayout" Target="../slideLayouts/slideLayout56.xml"/><Relationship Id="rId28" Type="http://schemas.openxmlformats.org/officeDocument/2006/relationships/slideLayout" Target="../slideLayouts/slideLayout59.xml"/><Relationship Id="rId27" Type="http://schemas.openxmlformats.org/officeDocument/2006/relationships/slideLayout" Target="../slideLayouts/slideLayout58.xml"/><Relationship Id="rId5" Type="http://schemas.openxmlformats.org/officeDocument/2006/relationships/slideLayout" Target="../slideLayouts/slideLayout36.xml"/><Relationship Id="rId6" Type="http://schemas.openxmlformats.org/officeDocument/2006/relationships/slideLayout" Target="../slideLayouts/slideLayout37.xml"/><Relationship Id="rId29" Type="http://schemas.openxmlformats.org/officeDocument/2006/relationships/slideLayout" Target="../slideLayouts/slideLayout60.xml"/><Relationship Id="rId7" Type="http://schemas.openxmlformats.org/officeDocument/2006/relationships/slideLayout" Target="../slideLayouts/slideLayout38.xml"/><Relationship Id="rId8" Type="http://schemas.openxmlformats.org/officeDocument/2006/relationships/slideLayout" Target="../slideLayouts/slideLayout39.xml"/><Relationship Id="rId31" Type="http://schemas.openxmlformats.org/officeDocument/2006/relationships/theme" Target="../theme/theme1.xml"/><Relationship Id="rId30" Type="http://schemas.openxmlformats.org/officeDocument/2006/relationships/slideLayout" Target="../slideLayouts/slideLayout61.xml"/><Relationship Id="rId11" Type="http://schemas.openxmlformats.org/officeDocument/2006/relationships/slideLayout" Target="../slideLayouts/slideLayout42.xml"/><Relationship Id="rId10" Type="http://schemas.openxmlformats.org/officeDocument/2006/relationships/slideLayout" Target="../slideLayouts/slideLayout41.xml"/><Relationship Id="rId13" Type="http://schemas.openxmlformats.org/officeDocument/2006/relationships/slideLayout" Target="../slideLayouts/slideLayout44.xml"/><Relationship Id="rId12" Type="http://schemas.openxmlformats.org/officeDocument/2006/relationships/slideLayout" Target="../slideLayouts/slideLayout43.xml"/><Relationship Id="rId15" Type="http://schemas.openxmlformats.org/officeDocument/2006/relationships/slideLayout" Target="../slideLayouts/slideLayout46.xml"/><Relationship Id="rId14" Type="http://schemas.openxmlformats.org/officeDocument/2006/relationships/slideLayout" Target="../slideLayouts/slideLayout45.xml"/><Relationship Id="rId17" Type="http://schemas.openxmlformats.org/officeDocument/2006/relationships/slideLayout" Target="../slideLayouts/slideLayout48.xml"/><Relationship Id="rId16" Type="http://schemas.openxmlformats.org/officeDocument/2006/relationships/slideLayout" Target="../slideLayouts/slideLayout47.xml"/><Relationship Id="rId19" Type="http://schemas.openxmlformats.org/officeDocument/2006/relationships/slideLayout" Target="../slideLayouts/slideLayout50.xml"/><Relationship Id="rId18"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54080" y="288753"/>
            <a:ext cx="7736100" cy="4230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0"/>
              </a:spcBef>
              <a:spcAft>
                <a:spcPts val="0"/>
              </a:spcAft>
              <a:buClr>
                <a:schemeClr val="dk1"/>
              </a:buClr>
              <a:buSzPts val="1800"/>
              <a:buFont typeface="Arial"/>
              <a:buNone/>
              <a:defRPr b="1" i="0" sz="1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9pPr>
          </a:lstStyle>
          <a:p/>
        </p:txBody>
      </p:sp>
      <p:sp>
        <p:nvSpPr>
          <p:cNvPr id="7" name="Google Shape;7;p1"/>
          <p:cNvSpPr txBox="1"/>
          <p:nvPr>
            <p:ph idx="1" type="body"/>
          </p:nvPr>
        </p:nvSpPr>
        <p:spPr>
          <a:xfrm>
            <a:off x="354081" y="1369219"/>
            <a:ext cx="8435700" cy="3263400"/>
          </a:xfrm>
          <a:prstGeom prst="rect">
            <a:avLst/>
          </a:prstGeom>
          <a:noFill/>
          <a:ln>
            <a:noFill/>
          </a:ln>
        </p:spPr>
        <p:txBody>
          <a:bodyPr anchorCtr="0" anchor="t" bIns="34275" lIns="68575" spcFirstLastPara="1" rIns="67500" wrap="square" tIns="34275">
            <a:noAutofit/>
          </a:bodyPr>
          <a:lstStyle>
            <a:lvl1pPr indent="-228600" lvl="0" marL="457200" marR="0" rtl="0" algn="l">
              <a:lnSpc>
                <a:spcPct val="100000"/>
              </a:lnSpc>
              <a:spcBef>
                <a:spcPts val="0"/>
              </a:spcBef>
              <a:spcAft>
                <a:spcPts val="0"/>
              </a:spcAft>
              <a:buClr>
                <a:schemeClr val="dk1"/>
              </a:buClr>
              <a:buSzPts val="1400"/>
              <a:buFont typeface="Arial"/>
              <a:buNone/>
              <a:defRPr b="1" i="0" sz="1400" u="none" cap="none" strike="noStrike">
                <a:solidFill>
                  <a:schemeClr val="dk1"/>
                </a:solidFill>
                <a:latin typeface="Arial"/>
                <a:ea typeface="Arial"/>
                <a:cs typeface="Arial"/>
                <a:sym typeface="Arial"/>
              </a:defRPr>
            </a:lvl1pPr>
            <a:lvl2pPr indent="-228600" lvl="1" marL="914400" marR="0" rtl="0" algn="l">
              <a:lnSpc>
                <a:spcPct val="100000"/>
              </a:lnSpc>
              <a:spcBef>
                <a:spcPts val="20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304800" lvl="2" marL="1371600" marR="0" rtl="0" algn="l">
              <a:lnSpc>
                <a:spcPct val="100000"/>
              </a:lnSpc>
              <a:spcBef>
                <a:spcPts val="200"/>
              </a:spcBef>
              <a:spcAft>
                <a:spcPts val="0"/>
              </a:spcAft>
              <a:buClr>
                <a:schemeClr val="accent6"/>
              </a:buClr>
              <a:buSzPts val="1200"/>
              <a:buFont typeface="Arial"/>
              <a:buChar char="•"/>
              <a:defRPr b="0" i="0" sz="1200" u="none" cap="none" strike="noStrike">
                <a:solidFill>
                  <a:schemeClr val="dk1"/>
                </a:solidFill>
                <a:latin typeface="Arial"/>
                <a:ea typeface="Arial"/>
                <a:cs typeface="Arial"/>
                <a:sym typeface="Arial"/>
              </a:defRPr>
            </a:lvl3pPr>
            <a:lvl4pPr indent="-304800" lvl="3" marL="1828800" marR="0" rtl="0" algn="l">
              <a:lnSpc>
                <a:spcPct val="100000"/>
              </a:lnSpc>
              <a:spcBef>
                <a:spcPts val="200"/>
              </a:spcBef>
              <a:spcAft>
                <a:spcPts val="0"/>
              </a:spcAft>
              <a:buClr>
                <a:schemeClr val="accent6"/>
              </a:buClr>
              <a:buSzPts val="1200"/>
              <a:buFont typeface="Courier New"/>
              <a:buChar char="o"/>
              <a:defRPr b="0" i="0" sz="1200" u="none" cap="none" strike="noStrike">
                <a:solidFill>
                  <a:schemeClr val="dk1"/>
                </a:solidFill>
                <a:latin typeface="Arial"/>
                <a:ea typeface="Arial"/>
                <a:cs typeface="Arial"/>
                <a:sym typeface="Arial"/>
              </a:defRPr>
            </a:lvl4pPr>
            <a:lvl5pPr indent="-304800" lvl="4" marL="2286000" marR="0" rtl="0" algn="l">
              <a:lnSpc>
                <a:spcPct val="100000"/>
              </a:lnSpc>
              <a:spcBef>
                <a:spcPts val="200"/>
              </a:spcBef>
              <a:spcAft>
                <a:spcPts val="0"/>
              </a:spcAft>
              <a:buClr>
                <a:schemeClr val="accent6"/>
              </a:buClr>
              <a:buSzPts val="1200"/>
              <a:buFont typeface="NTR"/>
              <a:buChar char="‑"/>
              <a:defRPr b="0" i="0" sz="1200" u="none" cap="none" strike="noStrike">
                <a:solidFill>
                  <a:schemeClr val="dk1"/>
                </a:solidFill>
                <a:latin typeface="Arial"/>
                <a:ea typeface="Arial"/>
                <a:cs typeface="Arial"/>
                <a:sym typeface="Arial"/>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pic>
        <p:nvPicPr>
          <p:cNvPr id="8" name="Google Shape;8;p1"/>
          <p:cNvPicPr preferRelativeResize="0"/>
          <p:nvPr/>
        </p:nvPicPr>
        <p:blipFill rotWithShape="1">
          <a:blip r:embed="rId1">
            <a:alphaModFix/>
          </a:blip>
          <a:srcRect b="0" l="0" r="0" t="0"/>
          <a:stretch/>
        </p:blipFill>
        <p:spPr>
          <a:xfrm>
            <a:off x="8320483" y="262855"/>
            <a:ext cx="496446" cy="448841"/>
          </a:xfrm>
          <a:prstGeom prst="rect">
            <a:avLst/>
          </a:prstGeom>
          <a:noFill/>
          <a:ln>
            <a:noFill/>
          </a:ln>
        </p:spPr>
      </p:pic>
      <p:sp>
        <p:nvSpPr>
          <p:cNvPr id="9" name="Google Shape;9;p1"/>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marR="0" rtl="0" algn="l">
              <a:lnSpc>
                <a:spcPct val="100000"/>
              </a:lnSpc>
              <a:spcBef>
                <a:spcPts val="0"/>
              </a:spcBef>
              <a:spcAft>
                <a:spcPts val="0"/>
              </a:spcAft>
              <a:buClr>
                <a:srgbClr val="000000"/>
              </a:buClr>
              <a:buSzPts val="1100"/>
              <a:buFont typeface="Arial"/>
              <a:buNone/>
              <a:defRPr b="0" i="0" sz="8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9pPr>
          </a:lstStyle>
          <a:p/>
        </p:txBody>
      </p:sp>
      <p:sp>
        <p:nvSpPr>
          <p:cNvPr id="10" name="Google Shape;10;p1"/>
          <p:cNvSpPr txBox="1"/>
          <p:nvPr/>
        </p:nvSpPr>
        <p:spPr>
          <a:xfrm>
            <a:off x="7591425" y="4767263"/>
            <a:ext cx="1219200" cy="273900"/>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Clr>
                <a:srgbClr val="000000"/>
              </a:buClr>
              <a:buSzPts val="800"/>
              <a:buFont typeface="Arial"/>
              <a:buNone/>
            </a:pPr>
            <a:fld id="{00000000-1234-1234-1234-123412341234}" type="slidenum">
              <a:rPr b="0" i="0" lang="en-GB" sz="800" u="none" cap="none" strike="noStrike">
                <a:solidFill>
                  <a:srgbClr val="888888"/>
                </a:solidFill>
                <a:latin typeface="Arial"/>
                <a:ea typeface="Arial"/>
                <a:cs typeface="Arial"/>
                <a:sym typeface="Arial"/>
              </a:rPr>
              <a:t>‹#›</a:t>
            </a:fld>
            <a:endParaRPr b="0" i="0" sz="800" u="none" cap="none" strike="noStrike">
              <a:solidFill>
                <a:srgbClr val="888888"/>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 id="2147483677" r:id="rId31"/>
    <p:sldLayoutId id="2147483678" r:id="rId32"/>
    <p:sldLayoutId id="2147483679" r:id="rId33"/>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29" name="Shape 229"/>
        <p:cNvGrpSpPr/>
        <p:nvPr/>
      </p:nvGrpSpPr>
      <p:grpSpPr>
        <a:xfrm>
          <a:off x="0" y="0"/>
          <a:ext cx="0" cy="0"/>
          <a:chOff x="0" y="0"/>
          <a:chExt cx="0" cy="0"/>
        </a:xfrm>
      </p:grpSpPr>
      <p:sp>
        <p:nvSpPr>
          <p:cNvPr id="230" name="Google Shape;230;p34"/>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1800"/>
              <a:buFont typeface="Arial"/>
              <a:buNone/>
              <a:defRPr b="1" i="0" sz="1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31" name="Google Shape;231;p34"/>
          <p:cNvSpPr txBox="1"/>
          <p:nvPr>
            <p:ph idx="1" type="body"/>
          </p:nvPr>
        </p:nvSpPr>
        <p:spPr>
          <a:xfrm>
            <a:off x="354083" y="1369219"/>
            <a:ext cx="8435700" cy="3263400"/>
          </a:xfrm>
          <a:prstGeom prst="rect">
            <a:avLst/>
          </a:prstGeom>
          <a:noFill/>
          <a:ln>
            <a:noFill/>
          </a:ln>
        </p:spPr>
        <p:txBody>
          <a:bodyPr anchorCtr="0" anchor="t" bIns="45700" lIns="91425" spcFirstLastPara="1" rIns="90000" wrap="square" tIns="45700">
            <a:noAutofit/>
          </a:bodyPr>
          <a:lstStyle>
            <a:lvl1pPr indent="-228600" lvl="0" marL="457200" marR="0" rtl="0" algn="l">
              <a:lnSpc>
                <a:spcPct val="100000"/>
              </a:lnSpc>
              <a:spcBef>
                <a:spcPts val="300"/>
              </a:spcBef>
              <a:spcAft>
                <a:spcPts val="0"/>
              </a:spcAft>
              <a:buClr>
                <a:schemeClr val="accent6"/>
              </a:buClr>
              <a:buSzPts val="1350"/>
              <a:buFont typeface="Arial"/>
              <a:buNone/>
              <a:defRPr b="1" i="0" sz="1350" u="none" cap="none" strike="noStrike">
                <a:solidFill>
                  <a:schemeClr val="dk1"/>
                </a:solidFill>
                <a:latin typeface="Arial"/>
                <a:ea typeface="Arial"/>
                <a:cs typeface="Arial"/>
                <a:sym typeface="Arial"/>
              </a:defRPr>
            </a:lvl1pPr>
            <a:lvl2pPr indent="-228600" lvl="1" marL="914400" marR="0" rtl="0" algn="l">
              <a:lnSpc>
                <a:spcPct val="100000"/>
              </a:lnSpc>
              <a:spcBef>
                <a:spcPts val="225"/>
              </a:spcBef>
              <a:spcAft>
                <a:spcPts val="0"/>
              </a:spcAft>
              <a:buClr>
                <a:schemeClr val="dk1"/>
              </a:buClr>
              <a:buSzPts val="1350"/>
              <a:buFont typeface="Arial"/>
              <a:buNone/>
              <a:defRPr b="0" i="0" sz="1350" u="none" cap="none" strike="noStrike">
                <a:solidFill>
                  <a:schemeClr val="dk1"/>
                </a:solidFill>
                <a:latin typeface="Arial"/>
                <a:ea typeface="Arial"/>
                <a:cs typeface="Arial"/>
                <a:sym typeface="Arial"/>
              </a:defRPr>
            </a:lvl2pPr>
            <a:lvl3pPr indent="-304800" lvl="2" marL="1371600" marR="0" rtl="0" algn="l">
              <a:lnSpc>
                <a:spcPct val="100000"/>
              </a:lnSpc>
              <a:spcBef>
                <a:spcPts val="225"/>
              </a:spcBef>
              <a:spcAft>
                <a:spcPts val="0"/>
              </a:spcAft>
              <a:buClr>
                <a:schemeClr val="accent6"/>
              </a:buClr>
              <a:buSzPts val="1200"/>
              <a:buFont typeface="Arial"/>
              <a:buChar char="•"/>
              <a:defRPr b="0" i="0" sz="1200" u="none" cap="none" strike="noStrike">
                <a:solidFill>
                  <a:schemeClr val="dk1"/>
                </a:solidFill>
                <a:latin typeface="Arial"/>
                <a:ea typeface="Arial"/>
                <a:cs typeface="Arial"/>
                <a:sym typeface="Arial"/>
              </a:defRPr>
            </a:lvl3pPr>
            <a:lvl4pPr indent="-298450" lvl="3" marL="1828800" marR="0" rtl="0" algn="l">
              <a:lnSpc>
                <a:spcPct val="100000"/>
              </a:lnSpc>
              <a:spcBef>
                <a:spcPts val="225"/>
              </a:spcBef>
              <a:spcAft>
                <a:spcPts val="0"/>
              </a:spcAft>
              <a:buClr>
                <a:schemeClr val="accent6"/>
              </a:buClr>
              <a:buSzPts val="1100"/>
              <a:buFont typeface="NTR"/>
              <a:buChar char="-"/>
              <a:defRPr b="0" i="0" sz="1100" u="none" cap="none" strike="noStrike">
                <a:solidFill>
                  <a:schemeClr val="dk1"/>
                </a:solidFill>
                <a:latin typeface="Arial"/>
                <a:ea typeface="Arial"/>
                <a:cs typeface="Arial"/>
                <a:sym typeface="Arial"/>
              </a:defRPr>
            </a:lvl4pPr>
            <a:lvl5pPr indent="-295275" lvl="4" marL="2286000" marR="0" rtl="0" algn="l">
              <a:lnSpc>
                <a:spcPct val="100000"/>
              </a:lnSpc>
              <a:spcBef>
                <a:spcPts val="225"/>
              </a:spcBef>
              <a:spcAft>
                <a:spcPts val="0"/>
              </a:spcAft>
              <a:buClr>
                <a:schemeClr val="accent6"/>
              </a:buClr>
              <a:buSzPts val="1050"/>
              <a:buFont typeface="NTR"/>
              <a:buChar char="‑"/>
              <a:defRPr b="0" i="0" sz="1050" u="none" cap="none" strike="noStrike">
                <a:solidFill>
                  <a:schemeClr val="dk1"/>
                </a:solidFill>
                <a:latin typeface="Arial"/>
                <a:ea typeface="Arial"/>
                <a:cs typeface="Arial"/>
                <a:sym typeface="Arial"/>
              </a:defRPr>
            </a:lvl5pPr>
            <a:lvl6pPr indent="-314325" lvl="5" marL="27432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6pPr>
            <a:lvl7pPr indent="-314325" lvl="6" marL="32004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7pPr>
            <a:lvl8pPr indent="-314325" lvl="7" marL="36576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8pPr>
            <a:lvl9pPr indent="-314325" lvl="8" marL="41148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9pPr>
          </a:lstStyle>
          <a:p/>
        </p:txBody>
      </p:sp>
      <p:pic>
        <p:nvPicPr>
          <p:cNvPr id="232" name="Google Shape;232;p34"/>
          <p:cNvPicPr preferRelativeResize="0"/>
          <p:nvPr/>
        </p:nvPicPr>
        <p:blipFill rotWithShape="1">
          <a:blip r:embed="rId1">
            <a:alphaModFix/>
          </a:blip>
          <a:srcRect b="0" l="0" r="0" t="0"/>
          <a:stretch/>
        </p:blipFill>
        <p:spPr>
          <a:xfrm>
            <a:off x="8320483" y="262856"/>
            <a:ext cx="496446" cy="448841"/>
          </a:xfrm>
          <a:prstGeom prst="rect">
            <a:avLst/>
          </a:prstGeom>
          <a:noFill/>
          <a:ln>
            <a:noFill/>
          </a:ln>
        </p:spPr>
      </p:pic>
      <p:sp>
        <p:nvSpPr>
          <p:cNvPr id="233" name="Google Shape;233;p34"/>
          <p:cNvSpPr txBox="1"/>
          <p:nvPr/>
        </p:nvSpPr>
        <p:spPr>
          <a:xfrm>
            <a:off x="7591425" y="4767264"/>
            <a:ext cx="1219200" cy="273900"/>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Clr>
                <a:srgbClr val="000000"/>
              </a:buClr>
              <a:buSzPts val="750"/>
              <a:buFont typeface="Arial"/>
              <a:buNone/>
            </a:pPr>
            <a:fld id="{00000000-1234-1234-1234-123412341234}" type="slidenum">
              <a:rPr b="0" i="0" lang="en-GB" sz="750" u="none" cap="none" strike="noStrike">
                <a:solidFill>
                  <a:srgbClr val="888888"/>
                </a:solidFill>
                <a:latin typeface="Arial"/>
                <a:ea typeface="Arial"/>
                <a:cs typeface="Arial"/>
                <a:sym typeface="Arial"/>
              </a:rPr>
              <a:t>‹#›</a:t>
            </a:fld>
            <a:endParaRPr b="0" i="0" sz="750" u="none" cap="none" strike="noStrike">
              <a:solidFill>
                <a:srgbClr val="888888"/>
              </a:solidFill>
              <a:latin typeface="Arial"/>
              <a:ea typeface="Arial"/>
              <a:cs typeface="Arial"/>
              <a:sym typeface="Arial"/>
            </a:endParaRPr>
          </a:p>
        </p:txBody>
      </p:sp>
      <p:pic>
        <p:nvPicPr>
          <p:cNvPr id="234" name="Google Shape;234;p34"/>
          <p:cNvPicPr preferRelativeResize="0"/>
          <p:nvPr/>
        </p:nvPicPr>
        <p:blipFill rotWithShape="1">
          <a:blip r:embed="rId1">
            <a:alphaModFix/>
          </a:blip>
          <a:srcRect b="0" l="0" r="0" t="0"/>
          <a:stretch/>
        </p:blipFill>
        <p:spPr>
          <a:xfrm>
            <a:off x="8320483" y="262856"/>
            <a:ext cx="496446" cy="448841"/>
          </a:xfrm>
          <a:prstGeom prst="rect">
            <a:avLst/>
          </a:prstGeom>
          <a:noFill/>
          <a:ln>
            <a:noFill/>
          </a:ln>
        </p:spPr>
      </p:pic>
      <p:sp>
        <p:nvSpPr>
          <p:cNvPr id="235" name="Google Shape;235;p34"/>
          <p:cNvSpPr txBox="1"/>
          <p:nvPr/>
        </p:nvSpPr>
        <p:spPr>
          <a:xfrm>
            <a:off x="7591425" y="4767264"/>
            <a:ext cx="1219200" cy="273900"/>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Clr>
                <a:srgbClr val="000000"/>
              </a:buClr>
              <a:buSzPts val="750"/>
              <a:buFont typeface="Arial"/>
              <a:buNone/>
            </a:pPr>
            <a:fld id="{00000000-1234-1234-1234-123412341234}" type="slidenum">
              <a:rPr b="0" i="0" lang="en-GB" sz="750" u="none" cap="none" strike="noStrike">
                <a:solidFill>
                  <a:srgbClr val="888888"/>
                </a:solidFill>
                <a:latin typeface="Arial"/>
                <a:ea typeface="Arial"/>
                <a:cs typeface="Arial"/>
                <a:sym typeface="Arial"/>
              </a:rPr>
              <a:t>‹#›</a:t>
            </a:fld>
            <a:endParaRPr b="0" i="0" sz="750" u="none" cap="none" strike="noStrike">
              <a:solidFill>
                <a:srgbClr val="888888"/>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 id="2147483696" r:id="rId18"/>
    <p:sldLayoutId id="2147483697" r:id="rId19"/>
    <p:sldLayoutId id="2147483698" r:id="rId20"/>
    <p:sldLayoutId id="2147483699" r:id="rId21"/>
    <p:sldLayoutId id="2147483700" r:id="rId22"/>
    <p:sldLayoutId id="2147483701" r:id="rId23"/>
    <p:sldLayoutId id="2147483702" r:id="rId24"/>
    <p:sldLayoutId id="2147483703" r:id="rId25"/>
    <p:sldLayoutId id="2147483704" r:id="rId26"/>
    <p:sldLayoutId id="2147483705" r:id="rId27"/>
    <p:sldLayoutId id="2147483706" r:id="rId28"/>
    <p:sldLayoutId id="2147483707" r:id="rId29"/>
    <p:sldLayoutId id="2147483708" r:id="rId30"/>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1.xml"/><Relationship Id="rId3" Type="http://schemas.openxmlformats.org/officeDocument/2006/relationships/image" Target="../media/image27.png"/><Relationship Id="rId4" Type="http://schemas.openxmlformats.org/officeDocument/2006/relationships/image" Target="../media/image26.png"/><Relationship Id="rId5" Type="http://schemas.openxmlformats.org/officeDocument/2006/relationships/image" Target="../media/image2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13.xml"/><Relationship Id="rId3" Type="http://schemas.openxmlformats.org/officeDocument/2006/relationships/hyperlink" Target="https://app.diagrams.net/?page-id=UxfkFwMOja_g4vX4tlpX&amp;scale=auto#G1cyE3fT4CgUxWIPY__iyoi6joxdCJeZ2_" TargetMode="External"/><Relationship Id="rId4" Type="http://schemas.openxmlformats.org/officeDocument/2006/relationships/image" Target="../media/image3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15.xml"/><Relationship Id="rId3" Type="http://schemas.openxmlformats.org/officeDocument/2006/relationships/image" Target="../media/image23.jpg"/><Relationship Id="rId4" Type="http://schemas.openxmlformats.org/officeDocument/2006/relationships/image" Target="../media/image19.jpg"/><Relationship Id="rId5" Type="http://schemas.openxmlformats.org/officeDocument/2006/relationships/image" Target="../media/image28.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16.xml"/><Relationship Id="rId3" Type="http://schemas.openxmlformats.org/officeDocument/2006/relationships/image" Target="../media/image2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17.xml"/><Relationship Id="rId3" Type="http://schemas.openxmlformats.org/officeDocument/2006/relationships/image" Target="../media/image3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18.xml"/><Relationship Id="rId3" Type="http://schemas.openxmlformats.org/officeDocument/2006/relationships/hyperlink" Target="https://lingo.fluentcommerce.com/overview/web-apps/oms/dashboard/" TargetMode="External"/><Relationship Id="rId4" Type="http://schemas.openxmlformats.org/officeDocument/2006/relationships/hyperlink" Target="https://lingo.fluentcommerce.com/overview/web-apps/store/dashboard/" TargetMode="External"/><Relationship Id="rId5" Type="http://schemas.openxmlformats.org/officeDocument/2006/relationships/hyperlink" Target="https://lingo.fluentcommerce.com/best-practices/integration-guidelines/webhooks/overview/"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20.xml"/><Relationship Id="rId3" Type="http://schemas.openxmlformats.org/officeDocument/2006/relationships/image" Target="../media/image3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5.xml"/><Relationship Id="rId3" Type="http://schemas.openxmlformats.org/officeDocument/2006/relationships/image" Target="../media/image33.png"/><Relationship Id="rId4" Type="http://schemas.openxmlformats.org/officeDocument/2006/relationships/image" Target="../media/image2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8.xml"/><Relationship Id="rId3" Type="http://schemas.openxmlformats.org/officeDocument/2006/relationships/image" Target="../media/image2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9.xml"/><Relationship Id="rId3"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1" name="Shape 491"/>
        <p:cNvGrpSpPr/>
        <p:nvPr/>
      </p:nvGrpSpPr>
      <p:grpSpPr>
        <a:xfrm>
          <a:off x="0" y="0"/>
          <a:ext cx="0" cy="0"/>
          <a:chOff x="0" y="0"/>
          <a:chExt cx="0" cy="0"/>
        </a:xfrm>
      </p:grpSpPr>
      <p:sp>
        <p:nvSpPr>
          <p:cNvPr id="492" name="Google Shape;492;p64"/>
          <p:cNvSpPr txBox="1"/>
          <p:nvPr>
            <p:ph idx="1" type="body"/>
          </p:nvPr>
        </p:nvSpPr>
        <p:spPr>
          <a:xfrm>
            <a:off x="360760" y="1959157"/>
            <a:ext cx="7784009" cy="926700"/>
          </a:xfrm>
          <a:prstGeom prst="rect">
            <a:avLst/>
          </a:prstGeom>
          <a:noFill/>
          <a:ln>
            <a:noFill/>
          </a:ln>
        </p:spPr>
        <p:txBody>
          <a:bodyPr anchorCtr="0" anchor="t" bIns="34275" lIns="68575" spcFirstLastPara="1" rIns="67500" wrap="square" tIns="34275">
            <a:noAutofit/>
          </a:bodyPr>
          <a:lstStyle/>
          <a:p>
            <a:pPr indent="0" lvl="0" marL="0" rtl="0" algn="l">
              <a:lnSpc>
                <a:spcPct val="100000"/>
              </a:lnSpc>
              <a:spcBef>
                <a:spcPts val="0"/>
              </a:spcBef>
              <a:spcAft>
                <a:spcPts val="0"/>
              </a:spcAft>
              <a:buSzPts val="3300"/>
              <a:buNone/>
            </a:pPr>
            <a:r>
              <a:rPr lang="en-GB" sz="2800">
                <a:solidFill>
                  <a:schemeClr val="lt1"/>
                </a:solidFill>
              </a:rPr>
              <a:t>{{Client}}</a:t>
            </a:r>
            <a:br>
              <a:rPr lang="en-GB">
                <a:solidFill>
                  <a:srgbClr val="FFFFFF"/>
                </a:solidFill>
              </a:rPr>
            </a:br>
            <a:endParaRPr sz="2400">
              <a:solidFill>
                <a:srgbClr val="FFFFFF"/>
              </a:solidFill>
            </a:endParaRPr>
          </a:p>
          <a:p>
            <a:pPr indent="0" lvl="0" marL="0" rtl="0" algn="l">
              <a:lnSpc>
                <a:spcPct val="100000"/>
              </a:lnSpc>
              <a:spcBef>
                <a:spcPts val="0"/>
              </a:spcBef>
              <a:spcAft>
                <a:spcPts val="0"/>
              </a:spcAft>
              <a:buSzPts val="3300"/>
              <a:buNone/>
            </a:pPr>
            <a:r>
              <a:rPr b="0" lang="en-GB" sz="2700">
                <a:solidFill>
                  <a:srgbClr val="FFFFFF"/>
                </a:solidFill>
              </a:rPr>
              <a:t>Reporting Requirements – </a:t>
            </a:r>
            <a:endParaRPr/>
          </a:p>
          <a:p>
            <a:pPr indent="0" lvl="0" marL="0" rtl="0" algn="l">
              <a:lnSpc>
                <a:spcPct val="100000"/>
              </a:lnSpc>
              <a:spcBef>
                <a:spcPts val="0"/>
              </a:spcBef>
              <a:spcAft>
                <a:spcPts val="0"/>
              </a:spcAft>
              <a:buSzPts val="3300"/>
              <a:buNone/>
            </a:pPr>
            <a:r>
              <a:rPr b="0" lang="en-GB" sz="2700">
                <a:solidFill>
                  <a:srgbClr val="FFFFFF"/>
                </a:solidFill>
              </a:rPr>
              <a:t>Discovery Workshop #{{X}}</a:t>
            </a:r>
            <a:endParaRPr b="0" sz="2700">
              <a:solidFill>
                <a:srgbClr val="FFFF00"/>
              </a:solidFill>
              <a:highlight>
                <a:srgbClr val="FFFF00"/>
              </a:highlight>
            </a:endParaRPr>
          </a:p>
        </p:txBody>
      </p:sp>
      <p:sp>
        <p:nvSpPr>
          <p:cNvPr id="493" name="Google Shape;493;p64"/>
          <p:cNvSpPr txBox="1"/>
          <p:nvPr>
            <p:ph idx="2" type="body"/>
          </p:nvPr>
        </p:nvSpPr>
        <p:spPr>
          <a:xfrm>
            <a:off x="360760" y="3995320"/>
            <a:ext cx="5431200" cy="469500"/>
          </a:xfrm>
          <a:prstGeom prst="rect">
            <a:avLst/>
          </a:prstGeom>
          <a:noFill/>
          <a:ln>
            <a:noFill/>
          </a:ln>
        </p:spPr>
        <p:txBody>
          <a:bodyPr anchorCtr="0" anchor="t" bIns="34275" lIns="68575" spcFirstLastPara="1" rIns="67500" wrap="square" tIns="34275">
            <a:noAutofit/>
          </a:bodyPr>
          <a:lstStyle/>
          <a:p>
            <a:pPr indent="0" lvl="0" marL="0" rtl="0" algn="l">
              <a:spcBef>
                <a:spcPts val="0"/>
              </a:spcBef>
              <a:spcAft>
                <a:spcPts val="0"/>
              </a:spcAft>
              <a:buClr>
                <a:schemeClr val="dk1"/>
              </a:buClr>
              <a:buSzPts val="1200"/>
              <a:buFont typeface="Arial"/>
              <a:buNone/>
            </a:pPr>
            <a:r>
              <a:rPr lang="en-GB">
                <a:solidFill>
                  <a:schemeClr val="lt1"/>
                </a:solidFill>
              </a:rPr>
              <a:t>{{month X</a:t>
            </a:r>
            <a:r>
              <a:rPr baseline="30000" lang="en-GB">
                <a:solidFill>
                  <a:schemeClr val="lt1"/>
                </a:solidFill>
              </a:rPr>
              <a:t>th</a:t>
            </a:r>
            <a:r>
              <a:rPr lang="en-GB">
                <a:solidFill>
                  <a:schemeClr val="lt1"/>
                </a:solidFill>
              </a:rPr>
              <a:t>, year}}</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5" name="Shape 565"/>
        <p:cNvGrpSpPr/>
        <p:nvPr/>
      </p:nvGrpSpPr>
      <p:grpSpPr>
        <a:xfrm>
          <a:off x="0" y="0"/>
          <a:ext cx="0" cy="0"/>
          <a:chOff x="0" y="0"/>
          <a:chExt cx="0" cy="0"/>
        </a:xfrm>
      </p:grpSpPr>
      <p:sp>
        <p:nvSpPr>
          <p:cNvPr id="566" name="Google Shape;566;p73"/>
          <p:cNvSpPr txBox="1"/>
          <p:nvPr>
            <p:ph idx="1" type="body"/>
          </p:nvPr>
        </p:nvSpPr>
        <p:spPr>
          <a:xfrm>
            <a:off x="354083" y="2724225"/>
            <a:ext cx="6289500" cy="1501500"/>
          </a:xfrm>
          <a:prstGeom prst="rect">
            <a:avLst/>
          </a:prstGeom>
        </p:spPr>
        <p:txBody>
          <a:bodyPr anchorCtr="0" anchor="t" bIns="45700" lIns="91425" spcFirstLastPara="1" rIns="90000" wrap="square" tIns="45700">
            <a:noAutofit/>
          </a:bodyPr>
          <a:lstStyle/>
          <a:p>
            <a:pPr indent="0" lvl="0" marL="0" rtl="0" algn="l">
              <a:spcBef>
                <a:spcPts val="300"/>
              </a:spcBef>
              <a:spcAft>
                <a:spcPts val="0"/>
              </a:spcAft>
              <a:buNone/>
            </a:pPr>
            <a:r>
              <a:rPr lang="en-GB"/>
              <a:t>Reporting - Client Tools</a:t>
            </a:r>
            <a:endParaRPr/>
          </a:p>
        </p:txBody>
      </p:sp>
      <p:sp>
        <p:nvSpPr>
          <p:cNvPr id="567" name="Google Shape;567;p73"/>
          <p:cNvSpPr txBox="1"/>
          <p:nvPr>
            <p:ph idx="2" type="body"/>
          </p:nvPr>
        </p:nvSpPr>
        <p:spPr>
          <a:xfrm>
            <a:off x="353701" y="2335481"/>
            <a:ext cx="2687700" cy="216000"/>
          </a:xfrm>
          <a:prstGeom prst="rect">
            <a:avLst/>
          </a:prstGeom>
        </p:spPr>
        <p:txBody>
          <a:bodyPr anchorCtr="0" anchor="ctr" bIns="45700" lIns="91425" spcFirstLastPara="1" rIns="90000" wrap="square" tIns="45700">
            <a:noAutofit/>
          </a:bodyPr>
          <a:lstStyle/>
          <a:p>
            <a:pPr indent="0" lvl="0" marL="0" rtl="0" algn="l">
              <a:spcBef>
                <a:spcPts val="300"/>
              </a:spcBef>
              <a:spcAft>
                <a:spcPts val="0"/>
              </a:spcAft>
              <a:buNone/>
            </a:pPr>
            <a:r>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1" name="Shape 571"/>
        <p:cNvGrpSpPr/>
        <p:nvPr/>
      </p:nvGrpSpPr>
      <p:grpSpPr>
        <a:xfrm>
          <a:off x="0" y="0"/>
          <a:ext cx="0" cy="0"/>
          <a:chOff x="0" y="0"/>
          <a:chExt cx="0" cy="0"/>
        </a:xfrm>
      </p:grpSpPr>
      <p:sp>
        <p:nvSpPr>
          <p:cNvPr id="572" name="Google Shape;572;p74"/>
          <p:cNvSpPr txBox="1"/>
          <p:nvPr>
            <p:ph idx="3" type="body"/>
          </p:nvPr>
        </p:nvSpPr>
        <p:spPr>
          <a:xfrm>
            <a:off x="354900" y="1377373"/>
            <a:ext cx="8361900" cy="3271200"/>
          </a:xfrm>
          <a:prstGeom prst="rect">
            <a:avLst/>
          </a:prstGeom>
        </p:spPr>
        <p:txBody>
          <a:bodyPr anchorCtr="0" anchor="t" bIns="45700" lIns="91425" spcFirstLastPara="1" rIns="90000" wrap="square" tIns="45700">
            <a:noAutofit/>
          </a:bodyPr>
          <a:lstStyle/>
          <a:p>
            <a:pPr indent="0" lvl="0" marL="0" rtl="0" algn="l">
              <a:spcBef>
                <a:spcPts val="300"/>
              </a:spcBef>
              <a:spcAft>
                <a:spcPts val="0"/>
              </a:spcAft>
              <a:buClr>
                <a:schemeClr val="dk1"/>
              </a:buClr>
              <a:buSzPts val="1100"/>
              <a:buFont typeface="Arial"/>
              <a:buNone/>
            </a:pPr>
            <a:r>
              <a:rPr b="1" lang="en-GB"/>
              <a:t>Businesses need access to the right information at the right time, to better inform decision making. This is often comprised on multiple data sources, stored in a data lake, to drive this type of reporting.</a:t>
            </a:r>
            <a:endParaRPr b="1"/>
          </a:p>
          <a:p>
            <a:pPr indent="0" lvl="0" marL="0" rtl="0" algn="l">
              <a:spcBef>
                <a:spcPts val="300"/>
              </a:spcBef>
              <a:spcAft>
                <a:spcPts val="0"/>
              </a:spcAft>
              <a:buNone/>
            </a:pPr>
            <a:r>
              <a:t/>
            </a:r>
            <a:endParaRPr/>
          </a:p>
          <a:p>
            <a:pPr indent="0" lvl="0" marL="0" rtl="0" algn="l">
              <a:spcBef>
                <a:spcPts val="300"/>
              </a:spcBef>
              <a:spcAft>
                <a:spcPts val="0"/>
              </a:spcAft>
              <a:buNone/>
            </a:pPr>
            <a:r>
              <a:rPr b="1" lang="en-GB"/>
              <a:t>Fluent provides the ability to push data to external data sources, allowing full flexibility of reporting needs.</a:t>
            </a:r>
            <a:endParaRPr b="1"/>
          </a:p>
          <a:p>
            <a:pPr indent="0" lvl="0" marL="0" rtl="0" algn="l">
              <a:spcBef>
                <a:spcPts val="300"/>
              </a:spcBef>
              <a:spcAft>
                <a:spcPts val="0"/>
              </a:spcAft>
              <a:buNone/>
            </a:pPr>
            <a:r>
              <a:t/>
            </a:r>
            <a:endParaRPr/>
          </a:p>
        </p:txBody>
      </p:sp>
      <p:sp>
        <p:nvSpPr>
          <p:cNvPr id="573" name="Google Shape;573;p74"/>
          <p:cNvSpPr txBox="1"/>
          <p:nvPr>
            <p:ph idx="5" type="body"/>
          </p:nvPr>
        </p:nvSpPr>
        <p:spPr>
          <a:xfrm>
            <a:off x="353702" y="692109"/>
            <a:ext cx="7736700" cy="273900"/>
          </a:xfrm>
          <a:prstGeom prst="rect">
            <a:avLst/>
          </a:prstGeom>
        </p:spPr>
        <p:txBody>
          <a:bodyPr anchorCtr="0" anchor="t" bIns="45700" lIns="91425" spcFirstLastPara="1" rIns="90000" wrap="square" tIns="45700">
            <a:noAutofit/>
          </a:bodyPr>
          <a:lstStyle/>
          <a:p>
            <a:pPr indent="0" lvl="0" marL="0" rtl="0" algn="l">
              <a:spcBef>
                <a:spcPts val="300"/>
              </a:spcBef>
              <a:spcAft>
                <a:spcPts val="0"/>
              </a:spcAft>
              <a:buNone/>
            </a:pPr>
            <a:r>
              <a:rPr lang="en-GB"/>
              <a:t>Business reporting</a:t>
            </a:r>
            <a:endParaRPr/>
          </a:p>
        </p:txBody>
      </p:sp>
      <p:sp>
        <p:nvSpPr>
          <p:cNvPr id="574" name="Google Shape;574;p74"/>
          <p:cNvSpPr txBox="1"/>
          <p:nvPr>
            <p:ph type="title"/>
          </p:nvPr>
        </p:nvSpPr>
        <p:spPr>
          <a:xfrm>
            <a:off x="354082" y="288753"/>
            <a:ext cx="7736100" cy="3435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GB"/>
              <a:t>Reporting via other tools</a:t>
            </a:r>
            <a:endParaRPr/>
          </a:p>
          <a:p>
            <a:pPr indent="0" lvl="0" marL="0" rtl="0" algn="l">
              <a:spcBef>
                <a:spcPts val="0"/>
              </a:spcBef>
              <a:spcAft>
                <a:spcPts val="0"/>
              </a:spcAft>
              <a:buNone/>
            </a:pPr>
            <a:r>
              <a:t/>
            </a:r>
            <a:endParaRPr/>
          </a:p>
        </p:txBody>
      </p:sp>
      <p:grpSp>
        <p:nvGrpSpPr>
          <p:cNvPr id="575" name="Google Shape;575;p74"/>
          <p:cNvGrpSpPr/>
          <p:nvPr/>
        </p:nvGrpSpPr>
        <p:grpSpPr>
          <a:xfrm>
            <a:off x="204325" y="3285725"/>
            <a:ext cx="2572574" cy="948950"/>
            <a:chOff x="204325" y="3285725"/>
            <a:chExt cx="2572574" cy="948950"/>
          </a:xfrm>
        </p:grpSpPr>
        <p:sp>
          <p:nvSpPr>
            <p:cNvPr id="576" name="Google Shape;576;p74"/>
            <p:cNvSpPr/>
            <p:nvPr/>
          </p:nvSpPr>
          <p:spPr>
            <a:xfrm>
              <a:off x="262299" y="3476707"/>
              <a:ext cx="2514600" cy="567000"/>
            </a:xfrm>
            <a:prstGeom prst="roundRect">
              <a:avLst>
                <a:gd fmla="val 50000" name="adj"/>
              </a:avLst>
            </a:prstGeom>
            <a:solidFill>
              <a:srgbClr val="EDE8FE"/>
            </a:solidFill>
            <a:ln>
              <a:noFill/>
            </a:ln>
          </p:spPr>
          <p:txBody>
            <a:bodyPr anchorCtr="0" anchor="ctr" bIns="68550" lIns="68550" spcFirstLastPara="1" rIns="68550" wrap="square" tIns="68550">
              <a:noAutofit/>
            </a:bodyPr>
            <a:lstStyle/>
            <a:p>
              <a:pPr indent="0" lvl="0" marL="635000" marR="0" rtl="0" algn="l">
                <a:lnSpc>
                  <a:spcPct val="100000"/>
                </a:lnSpc>
                <a:spcBef>
                  <a:spcPts val="0"/>
                </a:spcBef>
                <a:spcAft>
                  <a:spcPts val="0"/>
                </a:spcAft>
                <a:buClr>
                  <a:srgbClr val="000000"/>
                </a:buClr>
                <a:buSzPts val="1200"/>
                <a:buFont typeface="Arial"/>
                <a:buNone/>
              </a:pPr>
              <a:r>
                <a:rPr b="1" lang="en-GB" sz="1200">
                  <a:solidFill>
                    <a:schemeClr val="dk2"/>
                  </a:solidFill>
                </a:rPr>
                <a:t>Fluent Event</a:t>
              </a:r>
              <a:endParaRPr b="0" i="0" sz="1400" u="none" cap="none" strike="noStrike">
                <a:solidFill>
                  <a:srgbClr val="000000"/>
                </a:solidFill>
                <a:latin typeface="Arial"/>
                <a:ea typeface="Arial"/>
                <a:cs typeface="Arial"/>
                <a:sym typeface="Arial"/>
              </a:endParaRPr>
            </a:p>
          </p:txBody>
        </p:sp>
        <p:pic>
          <p:nvPicPr>
            <p:cNvPr id="577" name="Google Shape;577;p74"/>
            <p:cNvPicPr preferRelativeResize="0"/>
            <p:nvPr/>
          </p:nvPicPr>
          <p:blipFill>
            <a:blip r:embed="rId3">
              <a:alphaModFix/>
            </a:blip>
            <a:stretch>
              <a:fillRect/>
            </a:stretch>
          </p:blipFill>
          <p:spPr>
            <a:xfrm>
              <a:off x="204325" y="3285725"/>
              <a:ext cx="948950" cy="948950"/>
            </a:xfrm>
            <a:prstGeom prst="rect">
              <a:avLst/>
            </a:prstGeom>
            <a:noFill/>
            <a:ln>
              <a:noFill/>
            </a:ln>
          </p:spPr>
        </p:pic>
      </p:grpSp>
      <p:grpSp>
        <p:nvGrpSpPr>
          <p:cNvPr id="578" name="Google Shape;578;p74"/>
          <p:cNvGrpSpPr/>
          <p:nvPr/>
        </p:nvGrpSpPr>
        <p:grpSpPr>
          <a:xfrm>
            <a:off x="3240914" y="3314713"/>
            <a:ext cx="2543574" cy="890975"/>
            <a:chOff x="233325" y="4072675"/>
            <a:chExt cx="2543574" cy="890975"/>
          </a:xfrm>
        </p:grpSpPr>
        <p:sp>
          <p:nvSpPr>
            <p:cNvPr id="579" name="Google Shape;579;p74"/>
            <p:cNvSpPr/>
            <p:nvPr/>
          </p:nvSpPr>
          <p:spPr>
            <a:xfrm>
              <a:off x="262299" y="4234682"/>
              <a:ext cx="2514600" cy="567000"/>
            </a:xfrm>
            <a:prstGeom prst="roundRect">
              <a:avLst>
                <a:gd fmla="val 50000" name="adj"/>
              </a:avLst>
            </a:prstGeom>
            <a:solidFill>
              <a:srgbClr val="EDE8FE"/>
            </a:solidFill>
            <a:ln>
              <a:noFill/>
            </a:ln>
          </p:spPr>
          <p:txBody>
            <a:bodyPr anchorCtr="0" anchor="ctr" bIns="68550" lIns="68550" spcFirstLastPara="1" rIns="68550" wrap="square" tIns="68550">
              <a:noAutofit/>
            </a:bodyPr>
            <a:lstStyle/>
            <a:p>
              <a:pPr indent="0" lvl="0" marL="635000" marR="0" rtl="0" algn="l">
                <a:lnSpc>
                  <a:spcPct val="100000"/>
                </a:lnSpc>
                <a:spcBef>
                  <a:spcPts val="0"/>
                </a:spcBef>
                <a:spcAft>
                  <a:spcPts val="0"/>
                </a:spcAft>
                <a:buClr>
                  <a:srgbClr val="000000"/>
                </a:buClr>
                <a:buSzPts val="1200"/>
                <a:buFont typeface="Arial"/>
                <a:buNone/>
              </a:pPr>
              <a:r>
                <a:rPr b="1" lang="en-GB" sz="1200">
                  <a:solidFill>
                    <a:schemeClr val="dk2"/>
                  </a:solidFill>
                </a:rPr>
                <a:t>Webhook with defined data</a:t>
              </a:r>
              <a:endParaRPr b="0" i="0" sz="1400" u="none" cap="none" strike="noStrike">
                <a:solidFill>
                  <a:srgbClr val="000000"/>
                </a:solidFill>
                <a:latin typeface="Arial"/>
                <a:ea typeface="Arial"/>
                <a:cs typeface="Arial"/>
                <a:sym typeface="Arial"/>
              </a:endParaRPr>
            </a:p>
          </p:txBody>
        </p:sp>
        <p:pic>
          <p:nvPicPr>
            <p:cNvPr id="580" name="Google Shape;580;p74"/>
            <p:cNvPicPr preferRelativeResize="0"/>
            <p:nvPr/>
          </p:nvPicPr>
          <p:blipFill>
            <a:blip r:embed="rId4">
              <a:alphaModFix/>
            </a:blip>
            <a:stretch>
              <a:fillRect/>
            </a:stretch>
          </p:blipFill>
          <p:spPr>
            <a:xfrm>
              <a:off x="233325" y="4072675"/>
              <a:ext cx="890975" cy="890975"/>
            </a:xfrm>
            <a:prstGeom prst="rect">
              <a:avLst/>
            </a:prstGeom>
            <a:noFill/>
            <a:ln>
              <a:noFill/>
            </a:ln>
          </p:spPr>
        </p:pic>
      </p:grpSp>
      <p:grpSp>
        <p:nvGrpSpPr>
          <p:cNvPr id="581" name="Google Shape;581;p74"/>
          <p:cNvGrpSpPr/>
          <p:nvPr/>
        </p:nvGrpSpPr>
        <p:grpSpPr>
          <a:xfrm>
            <a:off x="6209975" y="3285725"/>
            <a:ext cx="2596974" cy="948950"/>
            <a:chOff x="5765225" y="2718725"/>
            <a:chExt cx="2596974" cy="948950"/>
          </a:xfrm>
        </p:grpSpPr>
        <p:sp>
          <p:nvSpPr>
            <p:cNvPr id="582" name="Google Shape;582;p74"/>
            <p:cNvSpPr/>
            <p:nvPr/>
          </p:nvSpPr>
          <p:spPr>
            <a:xfrm>
              <a:off x="5847599" y="2909707"/>
              <a:ext cx="2514600" cy="567000"/>
            </a:xfrm>
            <a:prstGeom prst="roundRect">
              <a:avLst>
                <a:gd fmla="val 50000" name="adj"/>
              </a:avLst>
            </a:prstGeom>
            <a:solidFill>
              <a:srgbClr val="EDE8FE"/>
            </a:solidFill>
            <a:ln>
              <a:noFill/>
            </a:ln>
          </p:spPr>
          <p:txBody>
            <a:bodyPr anchorCtr="0" anchor="ctr" bIns="68550" lIns="68550" spcFirstLastPara="1" rIns="68550" wrap="square" tIns="68550">
              <a:noAutofit/>
            </a:bodyPr>
            <a:lstStyle/>
            <a:p>
              <a:pPr indent="0" lvl="0" marL="635000" marR="0" rtl="0" algn="l">
                <a:lnSpc>
                  <a:spcPct val="100000"/>
                </a:lnSpc>
                <a:spcBef>
                  <a:spcPts val="0"/>
                </a:spcBef>
                <a:spcAft>
                  <a:spcPts val="0"/>
                </a:spcAft>
                <a:buClr>
                  <a:srgbClr val="000000"/>
                </a:buClr>
                <a:buSzPts val="1200"/>
                <a:buFont typeface="Arial"/>
                <a:buNone/>
              </a:pPr>
              <a:r>
                <a:rPr b="1" lang="en-GB" sz="1200">
                  <a:solidFill>
                    <a:schemeClr val="dk2"/>
                  </a:solidFill>
                </a:rPr>
                <a:t>Data Lake (receives data from webhook)</a:t>
              </a:r>
              <a:endParaRPr b="0" i="0" sz="1400" u="none" cap="none" strike="noStrike">
                <a:solidFill>
                  <a:srgbClr val="000000"/>
                </a:solidFill>
                <a:latin typeface="Arial"/>
                <a:ea typeface="Arial"/>
                <a:cs typeface="Arial"/>
                <a:sym typeface="Arial"/>
              </a:endParaRPr>
            </a:p>
          </p:txBody>
        </p:sp>
        <p:pic>
          <p:nvPicPr>
            <p:cNvPr id="583" name="Google Shape;583;p74"/>
            <p:cNvPicPr preferRelativeResize="0"/>
            <p:nvPr/>
          </p:nvPicPr>
          <p:blipFill>
            <a:blip r:embed="rId5">
              <a:alphaModFix/>
            </a:blip>
            <a:stretch>
              <a:fillRect/>
            </a:stretch>
          </p:blipFill>
          <p:spPr>
            <a:xfrm>
              <a:off x="5765225" y="2718725"/>
              <a:ext cx="948950" cy="948950"/>
            </a:xfrm>
            <a:prstGeom prst="rect">
              <a:avLst/>
            </a:prstGeom>
            <a:noFill/>
            <a:ln>
              <a:noFill/>
            </a:ln>
          </p:spPr>
        </p:pic>
      </p:grpSp>
      <p:cxnSp>
        <p:nvCxnSpPr>
          <p:cNvPr id="584" name="Google Shape;584;p74"/>
          <p:cNvCxnSpPr/>
          <p:nvPr/>
        </p:nvCxnSpPr>
        <p:spPr>
          <a:xfrm flipH="1" rot="10800000">
            <a:off x="2776900" y="3759902"/>
            <a:ext cx="507000" cy="600"/>
          </a:xfrm>
          <a:prstGeom prst="bentConnector3">
            <a:avLst>
              <a:gd fmla="val 50013" name="adj1"/>
            </a:avLst>
          </a:prstGeom>
          <a:noFill/>
          <a:ln cap="flat" cmpd="sng" w="28575">
            <a:solidFill>
              <a:srgbClr val="B79DE7"/>
            </a:solidFill>
            <a:prstDash val="dot"/>
            <a:round/>
            <a:headEnd len="sm" w="sm" type="none"/>
            <a:tailEnd len="med" w="med" type="triangle"/>
          </a:ln>
        </p:spPr>
      </p:cxnSp>
      <p:cxnSp>
        <p:nvCxnSpPr>
          <p:cNvPr id="585" name="Google Shape;585;p74"/>
          <p:cNvCxnSpPr/>
          <p:nvPr/>
        </p:nvCxnSpPr>
        <p:spPr>
          <a:xfrm flipH="1" rot="10800000">
            <a:off x="5765225" y="3759915"/>
            <a:ext cx="507000" cy="600"/>
          </a:xfrm>
          <a:prstGeom prst="bentConnector3">
            <a:avLst>
              <a:gd fmla="val 50013" name="adj1"/>
            </a:avLst>
          </a:prstGeom>
          <a:noFill/>
          <a:ln cap="flat" cmpd="sng" w="28575">
            <a:solidFill>
              <a:srgbClr val="B79DE7"/>
            </a:solidFill>
            <a:prstDash val="dot"/>
            <a:round/>
            <a:headEnd len="sm" w="sm" type="none"/>
            <a:tailEnd len="med" w="med" type="triangle"/>
          </a:ln>
        </p:spPr>
      </p:cxn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9" name="Shape 589"/>
        <p:cNvGrpSpPr/>
        <p:nvPr/>
      </p:nvGrpSpPr>
      <p:grpSpPr>
        <a:xfrm>
          <a:off x="0" y="0"/>
          <a:ext cx="0" cy="0"/>
          <a:chOff x="0" y="0"/>
          <a:chExt cx="0" cy="0"/>
        </a:xfrm>
      </p:grpSpPr>
      <p:sp>
        <p:nvSpPr>
          <p:cNvPr id="590" name="Google Shape;590;p75"/>
          <p:cNvSpPr txBox="1"/>
          <p:nvPr>
            <p:ph idx="1" type="body"/>
          </p:nvPr>
        </p:nvSpPr>
        <p:spPr>
          <a:xfrm>
            <a:off x="352605" y="1369220"/>
            <a:ext cx="3982500" cy="498600"/>
          </a:xfrm>
          <a:prstGeom prst="rect">
            <a:avLst/>
          </a:prstGeom>
        </p:spPr>
        <p:txBody>
          <a:bodyPr anchorCtr="0" anchor="t" bIns="45700" lIns="91425" spcFirstLastPara="1" rIns="90000" wrap="square" tIns="45700">
            <a:noAutofit/>
          </a:bodyPr>
          <a:lstStyle/>
          <a:p>
            <a:pPr indent="0" lvl="0" marL="0" rtl="0" algn="l">
              <a:spcBef>
                <a:spcPts val="300"/>
              </a:spcBef>
              <a:spcAft>
                <a:spcPts val="0"/>
              </a:spcAft>
              <a:buNone/>
            </a:pPr>
            <a:r>
              <a:rPr lang="en-GB"/>
              <a:t>Technical Monitoring	</a:t>
            </a:r>
            <a:endParaRPr/>
          </a:p>
        </p:txBody>
      </p:sp>
      <p:sp>
        <p:nvSpPr>
          <p:cNvPr id="591" name="Google Shape;591;p75"/>
          <p:cNvSpPr txBox="1"/>
          <p:nvPr>
            <p:ph idx="2" type="body"/>
          </p:nvPr>
        </p:nvSpPr>
        <p:spPr>
          <a:xfrm>
            <a:off x="4806645" y="1369220"/>
            <a:ext cx="3982500" cy="498600"/>
          </a:xfrm>
          <a:prstGeom prst="rect">
            <a:avLst/>
          </a:prstGeom>
        </p:spPr>
        <p:txBody>
          <a:bodyPr anchorCtr="0" anchor="t" bIns="45700" lIns="91425" spcFirstLastPara="1" rIns="90000" wrap="square" tIns="45700">
            <a:noAutofit/>
          </a:bodyPr>
          <a:lstStyle/>
          <a:p>
            <a:pPr indent="0" lvl="0" marL="0" rtl="0" algn="l">
              <a:spcBef>
                <a:spcPts val="300"/>
              </a:spcBef>
              <a:spcAft>
                <a:spcPts val="0"/>
              </a:spcAft>
              <a:buNone/>
            </a:pPr>
            <a:r>
              <a:rPr lang="en-GB"/>
              <a:t>Business Process Monitoring</a:t>
            </a:r>
            <a:endParaRPr/>
          </a:p>
        </p:txBody>
      </p:sp>
      <p:sp>
        <p:nvSpPr>
          <p:cNvPr id="592" name="Google Shape;592;p75"/>
          <p:cNvSpPr txBox="1"/>
          <p:nvPr>
            <p:ph idx="3" type="body"/>
          </p:nvPr>
        </p:nvSpPr>
        <p:spPr>
          <a:xfrm>
            <a:off x="353201" y="2002256"/>
            <a:ext cx="3981300" cy="2646300"/>
          </a:xfrm>
          <a:prstGeom prst="rect">
            <a:avLst/>
          </a:prstGeom>
        </p:spPr>
        <p:txBody>
          <a:bodyPr anchorCtr="0" anchor="t" bIns="45700" lIns="91425" spcFirstLastPara="1" rIns="90000" wrap="square" tIns="45700">
            <a:noAutofit/>
          </a:bodyPr>
          <a:lstStyle/>
          <a:p>
            <a:pPr indent="-314325" lvl="0" marL="457200" rtl="0" algn="l">
              <a:spcBef>
                <a:spcPts val="300"/>
              </a:spcBef>
              <a:spcAft>
                <a:spcPts val="0"/>
              </a:spcAft>
              <a:buSzPts val="1350"/>
              <a:buChar char="●"/>
            </a:pPr>
            <a:r>
              <a:rPr b="1" lang="en-GB"/>
              <a:t>Relates to technical issues which occur during the Fluent workflow execution or when calling the Fluent API</a:t>
            </a:r>
            <a:endParaRPr b="1"/>
          </a:p>
          <a:p>
            <a:pPr indent="-314325" lvl="0" marL="457200" rtl="0" algn="l">
              <a:spcBef>
                <a:spcPts val="0"/>
              </a:spcBef>
              <a:spcAft>
                <a:spcPts val="0"/>
              </a:spcAft>
              <a:buSzPts val="1350"/>
              <a:buChar char="●"/>
            </a:pPr>
            <a:r>
              <a:rPr b="1" lang="en-GB"/>
              <a:t>Detection, alerting and handling of technical exceptions</a:t>
            </a:r>
            <a:endParaRPr b="1"/>
          </a:p>
          <a:p>
            <a:pPr indent="-314325" lvl="0" marL="457200" rtl="0" algn="l">
              <a:spcBef>
                <a:spcPts val="0"/>
              </a:spcBef>
              <a:spcAft>
                <a:spcPts val="0"/>
              </a:spcAft>
              <a:buSzPts val="1350"/>
              <a:buChar char="●"/>
            </a:pPr>
            <a:r>
              <a:rPr b="1" lang="en-GB"/>
              <a:t>Examples:</a:t>
            </a:r>
            <a:endParaRPr/>
          </a:p>
          <a:p>
            <a:pPr indent="-304800" lvl="1" marL="914400" rtl="0" algn="l">
              <a:spcBef>
                <a:spcPts val="0"/>
              </a:spcBef>
              <a:spcAft>
                <a:spcPts val="0"/>
              </a:spcAft>
              <a:buSzPts val="1200"/>
              <a:buChar char="○"/>
            </a:pPr>
            <a:r>
              <a:rPr lang="en-GB"/>
              <a:t>Creating an order via the Fluent GraphQL API fails</a:t>
            </a:r>
            <a:endParaRPr/>
          </a:p>
          <a:p>
            <a:pPr indent="-304800" lvl="1" marL="914400" rtl="0" algn="l">
              <a:spcBef>
                <a:spcPts val="0"/>
              </a:spcBef>
              <a:spcAft>
                <a:spcPts val="0"/>
              </a:spcAft>
              <a:buSzPts val="1200"/>
              <a:buChar char="○"/>
            </a:pPr>
            <a:r>
              <a:rPr lang="en-GB"/>
              <a:t>A specific rule in the workflow fails to execute</a:t>
            </a:r>
            <a:endParaRPr/>
          </a:p>
          <a:p>
            <a:pPr indent="-304800" lvl="1" marL="914400" rtl="0" algn="l">
              <a:spcBef>
                <a:spcPts val="0"/>
              </a:spcBef>
              <a:spcAft>
                <a:spcPts val="0"/>
              </a:spcAft>
              <a:buSzPts val="1200"/>
              <a:buChar char="○"/>
            </a:pPr>
            <a:r>
              <a:rPr lang="en-GB"/>
              <a:t>A specific ruleset in the workflow is not executed</a:t>
            </a:r>
            <a:endParaRPr/>
          </a:p>
          <a:p>
            <a:pPr indent="0" lvl="0" marL="0" rtl="0" algn="l">
              <a:spcBef>
                <a:spcPts val="300"/>
              </a:spcBef>
              <a:spcAft>
                <a:spcPts val="0"/>
              </a:spcAft>
              <a:buNone/>
            </a:pPr>
            <a:r>
              <a:t/>
            </a:r>
            <a:endParaRPr/>
          </a:p>
          <a:p>
            <a:pPr indent="0" lvl="0" marL="0" rtl="0" algn="l">
              <a:spcBef>
                <a:spcPts val="300"/>
              </a:spcBef>
              <a:spcAft>
                <a:spcPts val="0"/>
              </a:spcAft>
              <a:buNone/>
            </a:pPr>
            <a:r>
              <a:t/>
            </a:r>
            <a:endParaRPr/>
          </a:p>
        </p:txBody>
      </p:sp>
      <p:sp>
        <p:nvSpPr>
          <p:cNvPr id="593" name="Google Shape;593;p75"/>
          <p:cNvSpPr txBox="1"/>
          <p:nvPr>
            <p:ph idx="4" type="body"/>
          </p:nvPr>
        </p:nvSpPr>
        <p:spPr>
          <a:xfrm>
            <a:off x="4806644" y="2002256"/>
            <a:ext cx="3982500" cy="2646300"/>
          </a:xfrm>
          <a:prstGeom prst="rect">
            <a:avLst/>
          </a:prstGeom>
        </p:spPr>
        <p:txBody>
          <a:bodyPr anchorCtr="0" anchor="t" bIns="45700" lIns="91425" spcFirstLastPara="1" rIns="90000" wrap="square" tIns="45700">
            <a:noAutofit/>
          </a:bodyPr>
          <a:lstStyle/>
          <a:p>
            <a:pPr indent="-314325" lvl="0" marL="457200" rtl="0" algn="l">
              <a:spcBef>
                <a:spcPts val="300"/>
              </a:spcBef>
              <a:spcAft>
                <a:spcPts val="0"/>
              </a:spcAft>
              <a:buSzPts val="1350"/>
              <a:buChar char="●"/>
            </a:pPr>
            <a:r>
              <a:rPr b="1" lang="en-GB"/>
              <a:t>Relates to the business execution for particular entities in Fluent</a:t>
            </a:r>
            <a:endParaRPr b="1"/>
          </a:p>
          <a:p>
            <a:pPr indent="-314325" lvl="0" marL="457200" rtl="0" algn="l">
              <a:spcBef>
                <a:spcPts val="0"/>
              </a:spcBef>
              <a:spcAft>
                <a:spcPts val="0"/>
              </a:spcAft>
              <a:buSzPts val="1350"/>
              <a:buChar char="●"/>
            </a:pPr>
            <a:r>
              <a:rPr b="1" lang="en-GB"/>
              <a:t>Linked to business logic implemented in workflows</a:t>
            </a:r>
            <a:endParaRPr b="1"/>
          </a:p>
          <a:p>
            <a:pPr indent="-314325" lvl="0" marL="457200" rtl="0" algn="l">
              <a:spcBef>
                <a:spcPts val="0"/>
              </a:spcBef>
              <a:spcAft>
                <a:spcPts val="0"/>
              </a:spcAft>
              <a:buSzPts val="1350"/>
              <a:buChar char="●"/>
            </a:pPr>
            <a:r>
              <a:rPr b="1" lang="en-GB"/>
              <a:t>Enable business support function to get notified and act on particular cases</a:t>
            </a:r>
            <a:endParaRPr b="1"/>
          </a:p>
          <a:p>
            <a:pPr indent="-314325" lvl="0" marL="457200" rtl="0" algn="l">
              <a:spcBef>
                <a:spcPts val="0"/>
              </a:spcBef>
              <a:spcAft>
                <a:spcPts val="0"/>
              </a:spcAft>
              <a:buSzPts val="1350"/>
              <a:buChar char="●"/>
            </a:pPr>
            <a:r>
              <a:rPr b="1" lang="en-GB"/>
              <a:t>Examples:</a:t>
            </a:r>
            <a:endParaRPr/>
          </a:p>
          <a:p>
            <a:pPr indent="-304800" lvl="1" marL="914400" rtl="0" algn="l">
              <a:spcBef>
                <a:spcPts val="0"/>
              </a:spcBef>
              <a:spcAft>
                <a:spcPts val="0"/>
              </a:spcAft>
              <a:buSzPts val="1200"/>
              <a:buChar char="○"/>
            </a:pPr>
            <a:r>
              <a:rPr lang="en-GB"/>
              <a:t>Alerting when an order could not be fulfilled</a:t>
            </a:r>
            <a:endParaRPr/>
          </a:p>
          <a:p>
            <a:pPr indent="-304800" lvl="1" marL="914400" rtl="0" algn="l">
              <a:spcBef>
                <a:spcPts val="0"/>
              </a:spcBef>
              <a:spcAft>
                <a:spcPts val="0"/>
              </a:spcAft>
              <a:buSzPts val="1200"/>
              <a:buChar char="○"/>
            </a:pPr>
            <a:r>
              <a:rPr lang="en-GB"/>
              <a:t>Trace of why a particular order has moved into an exception status</a:t>
            </a:r>
            <a:endParaRPr/>
          </a:p>
          <a:p>
            <a:pPr indent="-304800" lvl="1" marL="914400" rtl="0" algn="l">
              <a:spcBef>
                <a:spcPts val="0"/>
              </a:spcBef>
              <a:spcAft>
                <a:spcPts val="0"/>
              </a:spcAft>
              <a:buSzPts val="1200"/>
              <a:buChar char="○"/>
            </a:pPr>
            <a:r>
              <a:rPr lang="en-GB"/>
              <a:t>Notification when a fulfilment remained in a status for a long period of time</a:t>
            </a:r>
            <a:endParaRPr/>
          </a:p>
          <a:p>
            <a:pPr indent="0" lvl="0" marL="0" rtl="0" algn="l">
              <a:spcBef>
                <a:spcPts val="300"/>
              </a:spcBef>
              <a:spcAft>
                <a:spcPts val="0"/>
              </a:spcAft>
              <a:buNone/>
            </a:pPr>
            <a:r>
              <a:t/>
            </a:r>
            <a:endParaRPr/>
          </a:p>
        </p:txBody>
      </p:sp>
      <p:sp>
        <p:nvSpPr>
          <p:cNvPr id="594" name="Google Shape;594;p75"/>
          <p:cNvSpPr txBox="1"/>
          <p:nvPr>
            <p:ph idx="5" type="body"/>
          </p:nvPr>
        </p:nvSpPr>
        <p:spPr>
          <a:xfrm>
            <a:off x="353702" y="692109"/>
            <a:ext cx="7736700" cy="273900"/>
          </a:xfrm>
          <a:prstGeom prst="rect">
            <a:avLst/>
          </a:prstGeom>
        </p:spPr>
        <p:txBody>
          <a:bodyPr anchorCtr="0" anchor="t" bIns="45700" lIns="91425" spcFirstLastPara="1" rIns="90000" wrap="square" tIns="45700">
            <a:noAutofit/>
          </a:bodyPr>
          <a:lstStyle/>
          <a:p>
            <a:pPr indent="0" lvl="0" marL="0" rtl="0" algn="l">
              <a:spcBef>
                <a:spcPts val="300"/>
              </a:spcBef>
              <a:spcAft>
                <a:spcPts val="0"/>
              </a:spcAft>
              <a:buNone/>
            </a:pPr>
            <a:r>
              <a:rPr lang="en-GB"/>
              <a:t>Monitoring</a:t>
            </a:r>
            <a:endParaRPr/>
          </a:p>
        </p:txBody>
      </p:sp>
      <p:sp>
        <p:nvSpPr>
          <p:cNvPr id="595" name="Google Shape;595;p75"/>
          <p:cNvSpPr txBox="1"/>
          <p:nvPr>
            <p:ph type="title"/>
          </p:nvPr>
        </p:nvSpPr>
        <p:spPr>
          <a:xfrm>
            <a:off x="354082" y="288753"/>
            <a:ext cx="7736100" cy="3435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GB"/>
              <a:t>Reporting via other tools</a:t>
            </a:r>
            <a:endParaRPr/>
          </a:p>
          <a:p>
            <a:pPr indent="0" lvl="0" marL="0" rtl="0" algn="l">
              <a:spcBef>
                <a:spcPts val="0"/>
              </a:spcBef>
              <a:spcAft>
                <a:spcPts val="0"/>
              </a:spcAft>
              <a:buNone/>
            </a:pPr>
            <a:r>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9" name="Shape 599"/>
        <p:cNvGrpSpPr/>
        <p:nvPr/>
      </p:nvGrpSpPr>
      <p:grpSpPr>
        <a:xfrm>
          <a:off x="0" y="0"/>
          <a:ext cx="0" cy="0"/>
          <a:chOff x="0" y="0"/>
          <a:chExt cx="0" cy="0"/>
        </a:xfrm>
      </p:grpSpPr>
      <p:sp>
        <p:nvSpPr>
          <p:cNvPr id="600" name="Google Shape;600;p76"/>
          <p:cNvSpPr txBox="1"/>
          <p:nvPr>
            <p:ph type="title"/>
          </p:nvPr>
        </p:nvSpPr>
        <p:spPr>
          <a:xfrm>
            <a:off x="354082" y="288754"/>
            <a:ext cx="7736100" cy="4230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GB"/>
              <a:t>Monitoring </a:t>
            </a:r>
            <a:endParaRPr/>
          </a:p>
        </p:txBody>
      </p:sp>
      <p:pic>
        <p:nvPicPr>
          <p:cNvPr id="601" name="Google Shape;601;p76">
            <a:hlinkClick r:id="rId3"/>
          </p:cNvPr>
          <p:cNvPicPr preferRelativeResize="0"/>
          <p:nvPr/>
        </p:nvPicPr>
        <p:blipFill>
          <a:blip r:embed="rId4">
            <a:alphaModFix/>
          </a:blip>
          <a:stretch>
            <a:fillRect/>
          </a:stretch>
        </p:blipFill>
        <p:spPr>
          <a:xfrm>
            <a:off x="1029275" y="1156200"/>
            <a:ext cx="7085450" cy="3391401"/>
          </a:xfrm>
          <a:prstGeom prst="rect">
            <a:avLst/>
          </a:prstGeom>
          <a:noFill/>
          <a:ln>
            <a:noFill/>
          </a:ln>
        </p:spPr>
      </p:pic>
      <p:sp>
        <p:nvSpPr>
          <p:cNvPr id="602" name="Google Shape;602;p76"/>
          <p:cNvSpPr txBox="1"/>
          <p:nvPr>
            <p:ph idx="4294967295" type="body"/>
          </p:nvPr>
        </p:nvSpPr>
        <p:spPr>
          <a:xfrm>
            <a:off x="353702" y="692109"/>
            <a:ext cx="7736700" cy="273900"/>
          </a:xfrm>
          <a:prstGeom prst="rect">
            <a:avLst/>
          </a:prstGeom>
        </p:spPr>
        <p:txBody>
          <a:bodyPr anchorCtr="0" anchor="t" bIns="45700" lIns="91425" spcFirstLastPara="1" rIns="90000" wrap="square" tIns="45700">
            <a:noAutofit/>
          </a:bodyPr>
          <a:lstStyle/>
          <a:p>
            <a:pPr indent="0" lvl="0" marL="0" rtl="0" algn="l">
              <a:spcBef>
                <a:spcPts val="300"/>
              </a:spcBef>
              <a:spcAft>
                <a:spcPts val="0"/>
              </a:spcAft>
              <a:buNone/>
            </a:pPr>
            <a:r>
              <a:rPr b="0" lang="en-GB"/>
              <a:t>Example data, communication and user interactions</a:t>
            </a:r>
            <a:endParaRPr b="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6" name="Shape 606"/>
        <p:cNvGrpSpPr/>
        <p:nvPr/>
      </p:nvGrpSpPr>
      <p:grpSpPr>
        <a:xfrm>
          <a:off x="0" y="0"/>
          <a:ext cx="0" cy="0"/>
          <a:chOff x="0" y="0"/>
          <a:chExt cx="0" cy="0"/>
        </a:xfrm>
      </p:grpSpPr>
      <p:sp>
        <p:nvSpPr>
          <p:cNvPr id="607" name="Google Shape;607;p77"/>
          <p:cNvSpPr txBox="1"/>
          <p:nvPr>
            <p:ph idx="1" type="body"/>
          </p:nvPr>
        </p:nvSpPr>
        <p:spPr>
          <a:xfrm>
            <a:off x="354083" y="2724225"/>
            <a:ext cx="6289500" cy="1501500"/>
          </a:xfrm>
          <a:prstGeom prst="rect">
            <a:avLst/>
          </a:prstGeom>
        </p:spPr>
        <p:txBody>
          <a:bodyPr anchorCtr="0" anchor="t" bIns="45700" lIns="91425" spcFirstLastPara="1" rIns="90000" wrap="square" tIns="45700">
            <a:noAutofit/>
          </a:bodyPr>
          <a:lstStyle/>
          <a:p>
            <a:pPr indent="0" lvl="0" marL="0" rtl="0" algn="l">
              <a:spcBef>
                <a:spcPts val="300"/>
              </a:spcBef>
              <a:spcAft>
                <a:spcPts val="0"/>
              </a:spcAft>
              <a:buNone/>
            </a:pPr>
            <a:r>
              <a:rPr lang="en-GB"/>
              <a:t>Dashboards - Demo</a:t>
            </a:r>
            <a:endParaRPr/>
          </a:p>
        </p:txBody>
      </p:sp>
      <p:sp>
        <p:nvSpPr>
          <p:cNvPr id="608" name="Google Shape;608;p77"/>
          <p:cNvSpPr txBox="1"/>
          <p:nvPr>
            <p:ph idx="2" type="body"/>
          </p:nvPr>
        </p:nvSpPr>
        <p:spPr>
          <a:xfrm>
            <a:off x="353701" y="2335481"/>
            <a:ext cx="2687700" cy="216000"/>
          </a:xfrm>
          <a:prstGeom prst="rect">
            <a:avLst/>
          </a:prstGeom>
        </p:spPr>
        <p:txBody>
          <a:bodyPr anchorCtr="0" anchor="ctr" bIns="45700" lIns="91425" spcFirstLastPara="1" rIns="90000" wrap="square" tIns="45700">
            <a:noAutofit/>
          </a:bodyPr>
          <a:lstStyle/>
          <a:p>
            <a:pPr indent="0" lvl="0" marL="0" rtl="0" algn="l">
              <a:spcBef>
                <a:spcPts val="300"/>
              </a:spcBef>
              <a:spcAft>
                <a:spcPts val="0"/>
              </a:spcAft>
              <a:buNone/>
            </a:pPr>
            <a:r>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2" name="Shape 612"/>
        <p:cNvGrpSpPr/>
        <p:nvPr/>
      </p:nvGrpSpPr>
      <p:grpSpPr>
        <a:xfrm>
          <a:off x="0" y="0"/>
          <a:ext cx="0" cy="0"/>
          <a:chOff x="0" y="0"/>
          <a:chExt cx="0" cy="0"/>
        </a:xfrm>
      </p:grpSpPr>
      <p:sp>
        <p:nvSpPr>
          <p:cNvPr id="613" name="Google Shape;613;p78"/>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Reporting</a:t>
            </a:r>
            <a:r>
              <a:rPr lang="en-GB"/>
              <a:t> - Demo</a:t>
            </a:r>
            <a:endParaRPr/>
          </a:p>
        </p:txBody>
      </p:sp>
      <p:grpSp>
        <p:nvGrpSpPr>
          <p:cNvPr id="614" name="Google Shape;614;p78"/>
          <p:cNvGrpSpPr/>
          <p:nvPr/>
        </p:nvGrpSpPr>
        <p:grpSpPr>
          <a:xfrm>
            <a:off x="1521976" y="951118"/>
            <a:ext cx="2664234" cy="2216380"/>
            <a:chOff x="556264" y="993629"/>
            <a:chExt cx="2311499" cy="2008500"/>
          </a:xfrm>
        </p:grpSpPr>
        <p:sp>
          <p:nvSpPr>
            <p:cNvPr id="615" name="Google Shape;615;p78"/>
            <p:cNvSpPr txBox="1"/>
            <p:nvPr/>
          </p:nvSpPr>
          <p:spPr>
            <a:xfrm>
              <a:off x="557463" y="993629"/>
              <a:ext cx="2310300" cy="2008500"/>
            </a:xfrm>
            <a:prstGeom prst="rect">
              <a:avLst/>
            </a:prstGeom>
            <a:solidFill>
              <a:schemeClr val="lt2"/>
            </a:solidFill>
            <a:ln>
              <a:noFill/>
            </a:ln>
          </p:spPr>
          <p:txBody>
            <a:bodyPr anchorCtr="0" anchor="t" bIns="45700" lIns="91425" spcFirstLastPara="1" rIns="90000" wrap="square" tIns="64000">
              <a:normAutofit/>
            </a:bodyPr>
            <a:lstStyle/>
            <a:p>
              <a:pPr indent="0" lvl="0" marL="0" marR="0" rtl="0" algn="l">
                <a:lnSpc>
                  <a:spcPct val="100000"/>
                </a:lnSpc>
                <a:spcBef>
                  <a:spcPts val="0"/>
                </a:spcBef>
                <a:spcAft>
                  <a:spcPts val="0"/>
                </a:spcAft>
                <a:buNone/>
              </a:pPr>
              <a:r>
                <a:rPr b="1" i="0" lang="en-GB" sz="1500" u="none" cap="none" strike="noStrike">
                  <a:solidFill>
                    <a:srgbClr val="262626"/>
                  </a:solidFill>
                  <a:latin typeface="Arial"/>
                  <a:ea typeface="Arial"/>
                  <a:cs typeface="Arial"/>
                  <a:sym typeface="Arial"/>
                </a:rPr>
                <a:t>Scenario 1</a:t>
              </a:r>
              <a:endParaRPr b="1" i="0" sz="1400" u="none" cap="none" strike="noStrike">
                <a:solidFill>
                  <a:srgbClr val="000000"/>
                </a:solidFill>
                <a:latin typeface="Arial"/>
                <a:ea typeface="Arial"/>
                <a:cs typeface="Arial"/>
                <a:sym typeface="Arial"/>
              </a:endParaRPr>
            </a:p>
          </p:txBody>
        </p:sp>
        <p:sp>
          <p:nvSpPr>
            <p:cNvPr id="616" name="Google Shape;616;p78"/>
            <p:cNvSpPr txBox="1"/>
            <p:nvPr/>
          </p:nvSpPr>
          <p:spPr>
            <a:xfrm>
              <a:off x="556264" y="1463121"/>
              <a:ext cx="2310300" cy="1539000"/>
            </a:xfrm>
            <a:prstGeom prst="rect">
              <a:avLst/>
            </a:prstGeom>
            <a:noFill/>
            <a:ln>
              <a:noFill/>
            </a:ln>
          </p:spPr>
          <p:txBody>
            <a:bodyPr anchorCtr="0" anchor="t" bIns="45700" lIns="91425" spcFirstLastPara="1" rIns="90000" wrap="square" tIns="45700">
              <a:noAutofit/>
            </a:bodyPr>
            <a:lstStyle/>
            <a:p>
              <a:pPr indent="-298450" lvl="0" marL="457200" rtl="0" algn="l">
                <a:spcBef>
                  <a:spcPts val="600"/>
                </a:spcBef>
                <a:spcAft>
                  <a:spcPts val="0"/>
                </a:spcAft>
                <a:buClr>
                  <a:schemeClr val="dk1"/>
                </a:buClr>
                <a:buSzPts val="1100"/>
                <a:buAutoNum type="arabicPeriod"/>
              </a:pPr>
              <a:r>
                <a:rPr lang="en-GB" sz="1000">
                  <a:solidFill>
                    <a:srgbClr val="262626"/>
                  </a:solidFill>
                </a:rPr>
                <a:t>Review dashboard in OMS</a:t>
              </a:r>
              <a:endParaRPr>
                <a:solidFill>
                  <a:schemeClr val="dk1"/>
                </a:solidFill>
              </a:endParaRPr>
            </a:p>
            <a:p>
              <a:pPr indent="-298450" lvl="0" marL="457200" rtl="0" algn="l">
                <a:spcBef>
                  <a:spcPts val="600"/>
                </a:spcBef>
                <a:spcAft>
                  <a:spcPts val="0"/>
                </a:spcAft>
                <a:buClr>
                  <a:schemeClr val="dk1"/>
                </a:buClr>
                <a:buSzPts val="1100"/>
                <a:buAutoNum type="arabicPeriod"/>
              </a:pPr>
              <a:r>
                <a:rPr lang="en-GB" sz="1000">
                  <a:solidFill>
                    <a:srgbClr val="262626"/>
                  </a:solidFill>
                </a:rPr>
                <a:t>View manifest documents for settings</a:t>
              </a:r>
              <a:endParaRPr>
                <a:solidFill>
                  <a:schemeClr val="dk1"/>
                </a:solidFill>
              </a:endParaRPr>
            </a:p>
            <a:p>
              <a:pPr indent="-298450" lvl="0" marL="457200" rtl="0" algn="l">
                <a:spcBef>
                  <a:spcPts val="600"/>
                </a:spcBef>
                <a:spcAft>
                  <a:spcPts val="0"/>
                </a:spcAft>
                <a:buClr>
                  <a:schemeClr val="dk1"/>
                </a:buClr>
                <a:buSzPts val="1100"/>
                <a:buAutoNum type="arabicPeriod"/>
              </a:pPr>
              <a:r>
                <a:rPr lang="en-GB" sz="1000">
                  <a:solidFill>
                    <a:srgbClr val="262626"/>
                  </a:solidFill>
                </a:rPr>
                <a:t>Make updates to setting, to modify component</a:t>
              </a:r>
              <a:endParaRPr>
                <a:solidFill>
                  <a:schemeClr val="dk1"/>
                </a:solidFill>
              </a:endParaRPr>
            </a:p>
            <a:p>
              <a:pPr indent="-298450" lvl="0" marL="457200" rtl="0" algn="l">
                <a:spcBef>
                  <a:spcPts val="600"/>
                </a:spcBef>
                <a:spcAft>
                  <a:spcPts val="0"/>
                </a:spcAft>
                <a:buClr>
                  <a:schemeClr val="dk1"/>
                </a:buClr>
                <a:buSzPts val="1100"/>
                <a:buAutoNum type="arabicPeriod"/>
              </a:pPr>
              <a:r>
                <a:rPr lang="en-GB" sz="1000">
                  <a:solidFill>
                    <a:srgbClr val="262626"/>
                  </a:solidFill>
                </a:rPr>
                <a:t>See changes made to the component within the OMS</a:t>
              </a:r>
              <a:endParaRPr sz="1000">
                <a:solidFill>
                  <a:srgbClr val="262626"/>
                </a:solidFill>
              </a:endParaRPr>
            </a:p>
          </p:txBody>
        </p:sp>
      </p:grpSp>
      <p:pic>
        <p:nvPicPr>
          <p:cNvPr descr="Pin on G U I + +" id="617" name="Google Shape;617;p78"/>
          <p:cNvPicPr preferRelativeResize="0"/>
          <p:nvPr/>
        </p:nvPicPr>
        <p:blipFill rotWithShape="1">
          <a:blip r:embed="rId3">
            <a:alphaModFix/>
          </a:blip>
          <a:srcRect b="0" l="0" r="0" t="0"/>
          <a:stretch/>
        </p:blipFill>
        <p:spPr>
          <a:xfrm>
            <a:off x="3543364" y="3307509"/>
            <a:ext cx="2050246" cy="1537685"/>
          </a:xfrm>
          <a:prstGeom prst="rect">
            <a:avLst/>
          </a:prstGeom>
          <a:noFill/>
          <a:ln>
            <a:noFill/>
          </a:ln>
        </p:spPr>
      </p:pic>
      <p:pic>
        <p:nvPicPr>
          <p:cNvPr descr="Don&amp;#39;t break public&amp;#39;s trust in e-commerce,&amp;#39; online sellers told" id="618" name="Google Shape;618;p78"/>
          <p:cNvPicPr preferRelativeResize="0"/>
          <p:nvPr/>
        </p:nvPicPr>
        <p:blipFill rotWithShape="1">
          <a:blip r:embed="rId4">
            <a:alphaModFix/>
          </a:blip>
          <a:srcRect b="0" l="0" r="0" t="0"/>
          <a:stretch/>
        </p:blipFill>
        <p:spPr>
          <a:xfrm>
            <a:off x="550030" y="3307509"/>
            <a:ext cx="2883159" cy="1537685"/>
          </a:xfrm>
          <a:prstGeom prst="rect">
            <a:avLst/>
          </a:prstGeom>
          <a:noFill/>
          <a:ln>
            <a:noFill/>
          </a:ln>
        </p:spPr>
      </p:pic>
      <p:pic>
        <p:nvPicPr>
          <p:cNvPr descr="Role of Technology in Retail Industry" id="619" name="Google Shape;619;p78"/>
          <p:cNvPicPr preferRelativeResize="0"/>
          <p:nvPr/>
        </p:nvPicPr>
        <p:blipFill rotWithShape="1">
          <a:blip r:embed="rId5">
            <a:alphaModFix/>
          </a:blip>
          <a:srcRect b="0" l="0" r="0" t="0"/>
          <a:stretch/>
        </p:blipFill>
        <p:spPr>
          <a:xfrm>
            <a:off x="5703784" y="3307509"/>
            <a:ext cx="2657251" cy="1537684"/>
          </a:xfrm>
          <a:prstGeom prst="rect">
            <a:avLst/>
          </a:prstGeom>
          <a:noFill/>
          <a:ln>
            <a:noFill/>
          </a:ln>
        </p:spPr>
      </p:pic>
      <p:grpSp>
        <p:nvGrpSpPr>
          <p:cNvPr id="620" name="Google Shape;620;p78"/>
          <p:cNvGrpSpPr/>
          <p:nvPr/>
        </p:nvGrpSpPr>
        <p:grpSpPr>
          <a:xfrm>
            <a:off x="4447401" y="951105"/>
            <a:ext cx="2664234" cy="2216380"/>
            <a:chOff x="556264" y="993629"/>
            <a:chExt cx="2311499" cy="2008500"/>
          </a:xfrm>
        </p:grpSpPr>
        <p:sp>
          <p:nvSpPr>
            <p:cNvPr id="621" name="Google Shape;621;p78"/>
            <p:cNvSpPr txBox="1"/>
            <p:nvPr/>
          </p:nvSpPr>
          <p:spPr>
            <a:xfrm>
              <a:off x="557463" y="993629"/>
              <a:ext cx="2310300" cy="2008500"/>
            </a:xfrm>
            <a:prstGeom prst="rect">
              <a:avLst/>
            </a:prstGeom>
            <a:solidFill>
              <a:schemeClr val="lt2"/>
            </a:solidFill>
            <a:ln>
              <a:noFill/>
            </a:ln>
          </p:spPr>
          <p:txBody>
            <a:bodyPr anchorCtr="0" anchor="t" bIns="45700" lIns="91425" spcFirstLastPara="1" rIns="90000" wrap="square" tIns="64000">
              <a:normAutofit/>
            </a:bodyPr>
            <a:lstStyle/>
            <a:p>
              <a:pPr indent="0" lvl="0" marL="0" marR="0" rtl="0" algn="l">
                <a:lnSpc>
                  <a:spcPct val="100000"/>
                </a:lnSpc>
                <a:spcBef>
                  <a:spcPts val="0"/>
                </a:spcBef>
                <a:spcAft>
                  <a:spcPts val="0"/>
                </a:spcAft>
                <a:buNone/>
              </a:pPr>
              <a:r>
                <a:rPr b="1" i="0" lang="en-GB" sz="1500" u="none" cap="none" strike="noStrike">
                  <a:solidFill>
                    <a:srgbClr val="262626"/>
                  </a:solidFill>
                  <a:latin typeface="Arial"/>
                  <a:ea typeface="Arial"/>
                  <a:cs typeface="Arial"/>
                  <a:sym typeface="Arial"/>
                </a:rPr>
                <a:t>Scenario 2</a:t>
              </a:r>
              <a:endParaRPr b="1" i="0" sz="1400" u="none" cap="none" strike="noStrike">
                <a:solidFill>
                  <a:srgbClr val="000000"/>
                </a:solidFill>
                <a:latin typeface="Arial"/>
                <a:ea typeface="Arial"/>
                <a:cs typeface="Arial"/>
                <a:sym typeface="Arial"/>
              </a:endParaRPr>
            </a:p>
          </p:txBody>
        </p:sp>
        <p:sp>
          <p:nvSpPr>
            <p:cNvPr id="622" name="Google Shape;622;p78"/>
            <p:cNvSpPr txBox="1"/>
            <p:nvPr/>
          </p:nvSpPr>
          <p:spPr>
            <a:xfrm>
              <a:off x="556264" y="1463121"/>
              <a:ext cx="2310300" cy="1539000"/>
            </a:xfrm>
            <a:prstGeom prst="rect">
              <a:avLst/>
            </a:prstGeom>
            <a:noFill/>
            <a:ln>
              <a:noFill/>
            </a:ln>
          </p:spPr>
          <p:txBody>
            <a:bodyPr anchorCtr="0" anchor="t" bIns="45700" lIns="91425" spcFirstLastPara="1" rIns="90000" wrap="square" tIns="45700">
              <a:noAutofit/>
            </a:bodyPr>
            <a:lstStyle/>
            <a:p>
              <a:pPr indent="-298450" lvl="0" marL="457200" rtl="0" algn="l">
                <a:spcBef>
                  <a:spcPts val="600"/>
                </a:spcBef>
                <a:spcAft>
                  <a:spcPts val="0"/>
                </a:spcAft>
                <a:buClr>
                  <a:schemeClr val="dk1"/>
                </a:buClr>
                <a:buSzPts val="1100"/>
                <a:buAutoNum type="arabicPeriod"/>
              </a:pPr>
              <a:r>
                <a:rPr lang="en-GB" sz="1000">
                  <a:solidFill>
                    <a:srgbClr val="262626"/>
                  </a:solidFill>
                </a:rPr>
                <a:t>Review dashboard in Store</a:t>
              </a:r>
              <a:endParaRPr>
                <a:solidFill>
                  <a:schemeClr val="dk1"/>
                </a:solidFill>
              </a:endParaRPr>
            </a:p>
            <a:p>
              <a:pPr indent="-298450" lvl="0" marL="457200" rtl="0" algn="l">
                <a:spcBef>
                  <a:spcPts val="600"/>
                </a:spcBef>
                <a:spcAft>
                  <a:spcPts val="0"/>
                </a:spcAft>
                <a:buClr>
                  <a:schemeClr val="dk1"/>
                </a:buClr>
                <a:buSzPts val="1100"/>
                <a:buAutoNum type="arabicPeriod"/>
              </a:pPr>
              <a:r>
                <a:rPr lang="en-GB" sz="1000">
                  <a:solidFill>
                    <a:srgbClr val="262626"/>
                  </a:solidFill>
                </a:rPr>
                <a:t>View manifest documents for settings</a:t>
              </a:r>
              <a:endParaRPr>
                <a:solidFill>
                  <a:schemeClr val="dk1"/>
                </a:solidFill>
              </a:endParaRPr>
            </a:p>
            <a:p>
              <a:pPr indent="-298450" lvl="0" marL="457200" rtl="0" algn="l">
                <a:spcBef>
                  <a:spcPts val="600"/>
                </a:spcBef>
                <a:spcAft>
                  <a:spcPts val="0"/>
                </a:spcAft>
                <a:buClr>
                  <a:schemeClr val="dk1"/>
                </a:buClr>
                <a:buSzPts val="1100"/>
                <a:buAutoNum type="arabicPeriod"/>
              </a:pPr>
              <a:r>
                <a:rPr lang="en-GB" sz="1000">
                  <a:solidFill>
                    <a:srgbClr val="262626"/>
                  </a:solidFill>
                </a:rPr>
                <a:t>Make updates to setting, to modify component</a:t>
              </a:r>
              <a:endParaRPr>
                <a:solidFill>
                  <a:schemeClr val="dk1"/>
                </a:solidFill>
              </a:endParaRPr>
            </a:p>
            <a:p>
              <a:pPr indent="-298450" lvl="0" marL="457200" rtl="0" algn="l">
                <a:spcBef>
                  <a:spcPts val="600"/>
                </a:spcBef>
                <a:spcAft>
                  <a:spcPts val="0"/>
                </a:spcAft>
                <a:buClr>
                  <a:schemeClr val="dk1"/>
                </a:buClr>
                <a:buSzPts val="1100"/>
                <a:buAutoNum type="arabicPeriod"/>
              </a:pPr>
              <a:r>
                <a:rPr lang="en-GB" sz="1000">
                  <a:solidFill>
                    <a:srgbClr val="262626"/>
                  </a:solidFill>
                </a:rPr>
                <a:t>See changes made to the component within the OMS</a:t>
              </a:r>
              <a:endParaRPr sz="1000">
                <a:solidFill>
                  <a:srgbClr val="262626"/>
                </a:solidFill>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6" name="Shape 626"/>
        <p:cNvGrpSpPr/>
        <p:nvPr/>
      </p:nvGrpSpPr>
      <p:grpSpPr>
        <a:xfrm>
          <a:off x="0" y="0"/>
          <a:ext cx="0" cy="0"/>
          <a:chOff x="0" y="0"/>
          <a:chExt cx="0" cy="0"/>
        </a:xfrm>
      </p:grpSpPr>
      <p:sp>
        <p:nvSpPr>
          <p:cNvPr id="627" name="Google Shape;627;p79"/>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OMS Dashboard Examples</a:t>
            </a:r>
            <a:endParaRPr/>
          </a:p>
        </p:txBody>
      </p:sp>
      <p:sp>
        <p:nvSpPr>
          <p:cNvPr id="628" name="Google Shape;628;p79"/>
          <p:cNvSpPr txBox="1"/>
          <p:nvPr/>
        </p:nvSpPr>
        <p:spPr>
          <a:xfrm>
            <a:off x="4892049" y="586600"/>
            <a:ext cx="4041000" cy="4100400"/>
          </a:xfrm>
          <a:prstGeom prst="rect">
            <a:avLst/>
          </a:prstGeom>
          <a:noFill/>
          <a:ln>
            <a:noFill/>
          </a:ln>
        </p:spPr>
        <p:txBody>
          <a:bodyPr anchorCtr="0" anchor="t" bIns="45700" lIns="91425" spcFirstLastPara="1" rIns="91425" wrap="square" tIns="45700">
            <a:spAutoFit/>
          </a:bodyPr>
          <a:lstStyle/>
          <a:p>
            <a:pPr indent="0" lvl="0" marL="0" rtl="0" algn="l">
              <a:lnSpc>
                <a:spcPct val="115000"/>
              </a:lnSpc>
              <a:spcBef>
                <a:spcPts val="0"/>
              </a:spcBef>
              <a:spcAft>
                <a:spcPts val="0"/>
              </a:spcAft>
              <a:buClr>
                <a:schemeClr val="dk1"/>
              </a:buClr>
              <a:buSzPts val="1100"/>
              <a:buFont typeface="Arial"/>
              <a:buNone/>
            </a:pPr>
            <a:r>
              <a:rPr b="1" lang="en-GB" sz="1200">
                <a:solidFill>
                  <a:srgbClr val="444444"/>
                </a:solidFill>
                <a:latin typeface="Courier New"/>
                <a:ea typeface="Courier New"/>
                <a:cs typeface="Courier New"/>
                <a:sym typeface="Courier New"/>
              </a:rPr>
              <a:t>{</a:t>
            </a:r>
            <a:endParaRPr b="1" sz="1200">
              <a:solidFill>
                <a:srgbClr val="444444"/>
              </a:solidFill>
              <a:latin typeface="Courier New"/>
              <a:ea typeface="Courier New"/>
              <a:cs typeface="Courier New"/>
              <a:sym typeface="Courier New"/>
            </a:endParaRPr>
          </a:p>
          <a:p>
            <a:pPr indent="0" lvl="0" marL="254000" rtl="0" algn="l">
              <a:lnSpc>
                <a:spcPct val="115000"/>
              </a:lnSpc>
              <a:spcBef>
                <a:spcPts val="0"/>
              </a:spcBef>
              <a:spcAft>
                <a:spcPts val="0"/>
              </a:spcAft>
              <a:buClr>
                <a:schemeClr val="dk1"/>
              </a:buClr>
              <a:buSzPts val="1100"/>
              <a:buFont typeface="Arial"/>
              <a:buNone/>
            </a:pPr>
            <a:r>
              <a:rPr lang="en-GB" sz="1200">
                <a:solidFill>
                  <a:srgbClr val="444444"/>
                </a:solidFill>
                <a:latin typeface="Courier New"/>
                <a:ea typeface="Courier New"/>
                <a:cs typeface="Courier New"/>
                <a:sym typeface="Courier New"/>
              </a:rPr>
              <a:t>"</a:t>
            </a:r>
            <a:r>
              <a:rPr lang="en-GB" sz="1200">
                <a:solidFill>
                  <a:schemeClr val="dk1"/>
                </a:solidFill>
                <a:latin typeface="Courier New"/>
                <a:ea typeface="Courier New"/>
                <a:cs typeface="Courier New"/>
                <a:sym typeface="Courier New"/>
              </a:rPr>
              <a:t>component</a:t>
            </a:r>
            <a:r>
              <a:rPr lang="en-GB" sz="1200">
                <a:solidFill>
                  <a:srgbClr val="444444"/>
                </a:solidFill>
                <a:latin typeface="Courier New"/>
                <a:ea typeface="Courier New"/>
                <a:cs typeface="Courier New"/>
                <a:sym typeface="Courier New"/>
              </a:rPr>
              <a:t>": </a:t>
            </a:r>
            <a:r>
              <a:rPr lang="en-GB" sz="1200">
                <a:solidFill>
                  <a:srgbClr val="0B7500"/>
                </a:solidFill>
                <a:latin typeface="Courier New"/>
                <a:ea typeface="Courier New"/>
                <a:cs typeface="Courier New"/>
                <a:sym typeface="Courier New"/>
              </a:rPr>
              <a:t>"fc.dashboard.threshold"</a:t>
            </a:r>
            <a:r>
              <a:rPr lang="en-GB" sz="1200">
                <a:solidFill>
                  <a:srgbClr val="444444"/>
                </a:solidFill>
                <a:latin typeface="Courier New"/>
                <a:ea typeface="Courier New"/>
                <a:cs typeface="Courier New"/>
                <a:sym typeface="Courier New"/>
              </a:rPr>
              <a:t>,</a:t>
            </a:r>
            <a:endParaRPr sz="1200">
              <a:solidFill>
                <a:srgbClr val="444444"/>
              </a:solidFill>
              <a:latin typeface="Courier New"/>
              <a:ea typeface="Courier New"/>
              <a:cs typeface="Courier New"/>
              <a:sym typeface="Courier New"/>
            </a:endParaRPr>
          </a:p>
          <a:p>
            <a:pPr indent="0" lvl="0" marL="254000" rtl="0" algn="l">
              <a:lnSpc>
                <a:spcPct val="115000"/>
              </a:lnSpc>
              <a:spcBef>
                <a:spcPts val="0"/>
              </a:spcBef>
              <a:spcAft>
                <a:spcPts val="0"/>
              </a:spcAft>
              <a:buClr>
                <a:schemeClr val="dk1"/>
              </a:buClr>
              <a:buSzPts val="1100"/>
              <a:buFont typeface="Arial"/>
              <a:buNone/>
            </a:pPr>
            <a:r>
              <a:rPr lang="en-GB" sz="1200">
                <a:solidFill>
                  <a:srgbClr val="444444"/>
                </a:solidFill>
                <a:latin typeface="Courier New"/>
                <a:ea typeface="Courier New"/>
                <a:cs typeface="Courier New"/>
                <a:sym typeface="Courier New"/>
              </a:rPr>
              <a:t>"</a:t>
            </a:r>
            <a:r>
              <a:rPr lang="en-GB" sz="1200">
                <a:solidFill>
                  <a:schemeClr val="dk1"/>
                </a:solidFill>
                <a:latin typeface="Courier New"/>
                <a:ea typeface="Courier New"/>
                <a:cs typeface="Courier New"/>
                <a:sym typeface="Courier New"/>
              </a:rPr>
              <a:t>props</a:t>
            </a:r>
            <a:r>
              <a:rPr lang="en-GB" sz="1200">
                <a:solidFill>
                  <a:srgbClr val="444444"/>
                </a:solidFill>
                <a:latin typeface="Courier New"/>
                <a:ea typeface="Courier New"/>
                <a:cs typeface="Courier New"/>
                <a:sym typeface="Courier New"/>
              </a:rPr>
              <a:t>": </a:t>
            </a:r>
            <a:r>
              <a:rPr b="1" lang="en-GB" sz="1200">
                <a:solidFill>
                  <a:srgbClr val="444444"/>
                </a:solidFill>
                <a:latin typeface="Courier New"/>
                <a:ea typeface="Courier New"/>
                <a:cs typeface="Courier New"/>
                <a:sym typeface="Courier New"/>
              </a:rPr>
              <a:t>{</a:t>
            </a:r>
            <a:endParaRPr b="1" sz="1200">
              <a:solidFill>
                <a:srgbClr val="444444"/>
              </a:solidFill>
              <a:latin typeface="Courier New"/>
              <a:ea typeface="Courier New"/>
              <a:cs typeface="Courier New"/>
              <a:sym typeface="Courier New"/>
            </a:endParaRPr>
          </a:p>
          <a:p>
            <a:pPr indent="0" lvl="0" marL="508000" rtl="0" algn="l">
              <a:lnSpc>
                <a:spcPct val="115000"/>
              </a:lnSpc>
              <a:spcBef>
                <a:spcPts val="0"/>
              </a:spcBef>
              <a:spcAft>
                <a:spcPts val="0"/>
              </a:spcAft>
              <a:buClr>
                <a:schemeClr val="dk1"/>
              </a:buClr>
              <a:buSzPts val="1100"/>
              <a:buFont typeface="Arial"/>
              <a:buNone/>
            </a:pPr>
            <a:r>
              <a:rPr lang="en-GB" sz="1200">
                <a:solidFill>
                  <a:srgbClr val="444444"/>
                </a:solidFill>
                <a:latin typeface="Courier New"/>
                <a:ea typeface="Courier New"/>
                <a:cs typeface="Courier New"/>
                <a:sym typeface="Courier New"/>
              </a:rPr>
              <a:t>"</a:t>
            </a:r>
            <a:r>
              <a:rPr lang="en-GB" sz="1200">
                <a:solidFill>
                  <a:schemeClr val="dk1"/>
                </a:solidFill>
                <a:latin typeface="Courier New"/>
                <a:ea typeface="Courier New"/>
                <a:cs typeface="Courier New"/>
                <a:sym typeface="Courier New"/>
              </a:rPr>
              <a:t>dataSource</a:t>
            </a:r>
            <a:r>
              <a:rPr lang="en-GB" sz="1200">
                <a:solidFill>
                  <a:srgbClr val="444444"/>
                </a:solidFill>
                <a:latin typeface="Courier New"/>
                <a:ea typeface="Courier New"/>
                <a:cs typeface="Courier New"/>
                <a:sym typeface="Courier New"/>
              </a:rPr>
              <a:t>": </a:t>
            </a:r>
            <a:r>
              <a:rPr lang="en-GB" sz="1200">
                <a:solidFill>
                  <a:srgbClr val="0B7500"/>
                </a:solidFill>
                <a:latin typeface="Courier New"/>
                <a:ea typeface="Courier New"/>
                <a:cs typeface="Courier New"/>
                <a:sym typeface="Courier New"/>
              </a:rPr>
              <a:t>"ordersToday"</a:t>
            </a:r>
            <a:r>
              <a:rPr lang="en-GB" sz="1200">
                <a:solidFill>
                  <a:srgbClr val="444444"/>
                </a:solidFill>
                <a:latin typeface="Courier New"/>
                <a:ea typeface="Courier New"/>
                <a:cs typeface="Courier New"/>
                <a:sym typeface="Courier New"/>
              </a:rPr>
              <a:t>,</a:t>
            </a:r>
            <a:endParaRPr sz="1200">
              <a:solidFill>
                <a:srgbClr val="444444"/>
              </a:solidFill>
              <a:latin typeface="Courier New"/>
              <a:ea typeface="Courier New"/>
              <a:cs typeface="Courier New"/>
              <a:sym typeface="Courier New"/>
            </a:endParaRPr>
          </a:p>
          <a:p>
            <a:pPr indent="0" lvl="0" marL="508000" rtl="0" algn="l">
              <a:lnSpc>
                <a:spcPct val="115000"/>
              </a:lnSpc>
              <a:spcBef>
                <a:spcPts val="0"/>
              </a:spcBef>
              <a:spcAft>
                <a:spcPts val="0"/>
              </a:spcAft>
              <a:buClr>
                <a:schemeClr val="dk1"/>
              </a:buClr>
              <a:buSzPts val="1100"/>
              <a:buFont typeface="Arial"/>
              <a:buNone/>
            </a:pPr>
            <a:r>
              <a:rPr lang="en-GB" sz="1200">
                <a:solidFill>
                  <a:srgbClr val="444444"/>
                </a:solidFill>
                <a:latin typeface="Courier New"/>
                <a:ea typeface="Courier New"/>
                <a:cs typeface="Courier New"/>
                <a:sym typeface="Courier New"/>
              </a:rPr>
              <a:t>"</a:t>
            </a:r>
            <a:r>
              <a:rPr lang="en-GB" sz="1200">
                <a:solidFill>
                  <a:schemeClr val="dk1"/>
                </a:solidFill>
                <a:latin typeface="Courier New"/>
                <a:ea typeface="Courier New"/>
                <a:cs typeface="Courier New"/>
                <a:sym typeface="Courier New"/>
              </a:rPr>
              <a:t>label</a:t>
            </a:r>
            <a:r>
              <a:rPr lang="en-GB" sz="1200">
                <a:solidFill>
                  <a:srgbClr val="444444"/>
                </a:solidFill>
                <a:latin typeface="Courier New"/>
                <a:ea typeface="Courier New"/>
                <a:cs typeface="Courier New"/>
                <a:sym typeface="Courier New"/>
              </a:rPr>
              <a:t>": </a:t>
            </a:r>
            <a:r>
              <a:rPr lang="en-GB" sz="1200">
                <a:solidFill>
                  <a:srgbClr val="0B7500"/>
                </a:solidFill>
                <a:latin typeface="Courier New"/>
                <a:ea typeface="Courier New"/>
                <a:cs typeface="Courier New"/>
                <a:sym typeface="Courier New"/>
              </a:rPr>
              <a:t>"i18n:fc.om.dashboard.orders.ordersReceived.label"</a:t>
            </a:r>
            <a:r>
              <a:rPr lang="en-GB" sz="1200">
                <a:solidFill>
                  <a:srgbClr val="444444"/>
                </a:solidFill>
                <a:latin typeface="Courier New"/>
                <a:ea typeface="Courier New"/>
                <a:cs typeface="Courier New"/>
                <a:sym typeface="Courier New"/>
              </a:rPr>
              <a:t>,</a:t>
            </a:r>
            <a:endParaRPr sz="1200">
              <a:solidFill>
                <a:srgbClr val="444444"/>
              </a:solidFill>
              <a:latin typeface="Courier New"/>
              <a:ea typeface="Courier New"/>
              <a:cs typeface="Courier New"/>
              <a:sym typeface="Courier New"/>
            </a:endParaRPr>
          </a:p>
          <a:p>
            <a:pPr indent="0" lvl="0" marL="508000" rtl="0" algn="l">
              <a:lnSpc>
                <a:spcPct val="115000"/>
              </a:lnSpc>
              <a:spcBef>
                <a:spcPts val="0"/>
              </a:spcBef>
              <a:spcAft>
                <a:spcPts val="0"/>
              </a:spcAft>
              <a:buClr>
                <a:schemeClr val="dk1"/>
              </a:buClr>
              <a:buSzPts val="1100"/>
              <a:buFont typeface="Arial"/>
              <a:buNone/>
            </a:pPr>
            <a:r>
              <a:rPr lang="en-GB" sz="1200">
                <a:solidFill>
                  <a:srgbClr val="444444"/>
                </a:solidFill>
                <a:latin typeface="Courier New"/>
                <a:ea typeface="Courier New"/>
                <a:cs typeface="Courier New"/>
                <a:sym typeface="Courier New"/>
              </a:rPr>
              <a:t>"</a:t>
            </a:r>
            <a:r>
              <a:rPr lang="en-GB" sz="1200">
                <a:solidFill>
                  <a:schemeClr val="dk1"/>
                </a:solidFill>
                <a:latin typeface="Courier New"/>
                <a:ea typeface="Courier New"/>
                <a:cs typeface="Courier New"/>
                <a:sym typeface="Courier New"/>
              </a:rPr>
              <a:t>subTitle</a:t>
            </a:r>
            <a:r>
              <a:rPr lang="en-GB" sz="1200">
                <a:solidFill>
                  <a:srgbClr val="444444"/>
                </a:solidFill>
                <a:latin typeface="Courier New"/>
                <a:ea typeface="Courier New"/>
                <a:cs typeface="Courier New"/>
                <a:sym typeface="Courier New"/>
              </a:rPr>
              <a:t>": </a:t>
            </a:r>
            <a:r>
              <a:rPr lang="en-GB" sz="1200">
                <a:solidFill>
                  <a:srgbClr val="0B7500"/>
                </a:solidFill>
                <a:latin typeface="Courier New"/>
                <a:ea typeface="Courier New"/>
                <a:cs typeface="Courier New"/>
                <a:sym typeface="Courier New"/>
              </a:rPr>
              <a:t>"i18n:fc.om.dashboard.orders.today.subTitle"</a:t>
            </a:r>
            <a:r>
              <a:rPr lang="en-GB" sz="1200">
                <a:solidFill>
                  <a:srgbClr val="444444"/>
                </a:solidFill>
                <a:latin typeface="Courier New"/>
                <a:ea typeface="Courier New"/>
                <a:cs typeface="Courier New"/>
                <a:sym typeface="Courier New"/>
              </a:rPr>
              <a:t>,</a:t>
            </a:r>
            <a:endParaRPr sz="1200">
              <a:solidFill>
                <a:srgbClr val="444444"/>
              </a:solidFill>
              <a:latin typeface="Courier New"/>
              <a:ea typeface="Courier New"/>
              <a:cs typeface="Courier New"/>
              <a:sym typeface="Courier New"/>
            </a:endParaRPr>
          </a:p>
          <a:p>
            <a:pPr indent="0" lvl="0" marL="508000" rtl="0" algn="l">
              <a:lnSpc>
                <a:spcPct val="115000"/>
              </a:lnSpc>
              <a:spcBef>
                <a:spcPts val="0"/>
              </a:spcBef>
              <a:spcAft>
                <a:spcPts val="0"/>
              </a:spcAft>
              <a:buClr>
                <a:schemeClr val="dk1"/>
              </a:buClr>
              <a:buSzPts val="1100"/>
              <a:buFont typeface="Arial"/>
              <a:buNone/>
            </a:pPr>
            <a:r>
              <a:rPr lang="en-GB" sz="1200">
                <a:solidFill>
                  <a:srgbClr val="444444"/>
                </a:solidFill>
                <a:latin typeface="Courier New"/>
                <a:ea typeface="Courier New"/>
                <a:cs typeface="Courier New"/>
                <a:sym typeface="Courier New"/>
              </a:rPr>
              <a:t>"</a:t>
            </a:r>
            <a:r>
              <a:rPr lang="en-GB" sz="1200">
                <a:solidFill>
                  <a:schemeClr val="dk1"/>
                </a:solidFill>
                <a:latin typeface="Courier New"/>
                <a:ea typeface="Courier New"/>
                <a:cs typeface="Courier New"/>
                <a:sym typeface="Courier New"/>
              </a:rPr>
              <a:t>value</a:t>
            </a:r>
            <a:r>
              <a:rPr lang="en-GB" sz="1200">
                <a:solidFill>
                  <a:srgbClr val="444444"/>
                </a:solidFill>
                <a:latin typeface="Courier New"/>
                <a:ea typeface="Courier New"/>
                <a:cs typeface="Courier New"/>
                <a:sym typeface="Courier New"/>
              </a:rPr>
              <a:t>": </a:t>
            </a:r>
            <a:r>
              <a:rPr lang="en-GB" sz="1200">
                <a:solidFill>
                  <a:srgbClr val="0B7500"/>
                </a:solidFill>
                <a:latin typeface="Courier New"/>
                <a:ea typeface="Courier New"/>
                <a:cs typeface="Courier New"/>
                <a:sym typeface="Courier New"/>
              </a:rPr>
              <a:t>"{{ edges.length }}"</a:t>
            </a:r>
            <a:r>
              <a:rPr lang="en-GB" sz="1200">
                <a:solidFill>
                  <a:srgbClr val="444444"/>
                </a:solidFill>
                <a:latin typeface="Courier New"/>
                <a:ea typeface="Courier New"/>
                <a:cs typeface="Courier New"/>
                <a:sym typeface="Courier New"/>
              </a:rPr>
              <a:t>,</a:t>
            </a:r>
            <a:endParaRPr sz="1200">
              <a:solidFill>
                <a:srgbClr val="444444"/>
              </a:solidFill>
              <a:latin typeface="Courier New"/>
              <a:ea typeface="Courier New"/>
              <a:cs typeface="Courier New"/>
              <a:sym typeface="Courier New"/>
            </a:endParaRPr>
          </a:p>
          <a:p>
            <a:pPr indent="0" lvl="0" marL="508000" rtl="0" algn="l">
              <a:lnSpc>
                <a:spcPct val="115000"/>
              </a:lnSpc>
              <a:spcBef>
                <a:spcPts val="0"/>
              </a:spcBef>
              <a:spcAft>
                <a:spcPts val="0"/>
              </a:spcAft>
              <a:buClr>
                <a:schemeClr val="dk1"/>
              </a:buClr>
              <a:buSzPts val="1100"/>
              <a:buFont typeface="Arial"/>
              <a:buNone/>
            </a:pPr>
            <a:r>
              <a:rPr lang="en-GB" sz="1200">
                <a:solidFill>
                  <a:srgbClr val="444444"/>
                </a:solidFill>
                <a:latin typeface="Courier New"/>
                <a:ea typeface="Courier New"/>
                <a:cs typeface="Courier New"/>
                <a:sym typeface="Courier New"/>
              </a:rPr>
              <a:t>"</a:t>
            </a:r>
            <a:r>
              <a:rPr lang="en-GB" sz="1200">
                <a:solidFill>
                  <a:schemeClr val="dk1"/>
                </a:solidFill>
                <a:latin typeface="Courier New"/>
                <a:ea typeface="Courier New"/>
                <a:cs typeface="Courier New"/>
                <a:sym typeface="Courier New"/>
              </a:rPr>
              <a:t>link</a:t>
            </a:r>
            <a:r>
              <a:rPr lang="en-GB" sz="1200">
                <a:solidFill>
                  <a:srgbClr val="444444"/>
                </a:solidFill>
                <a:latin typeface="Courier New"/>
                <a:ea typeface="Courier New"/>
                <a:cs typeface="Courier New"/>
                <a:sym typeface="Courier New"/>
              </a:rPr>
              <a:t>": </a:t>
            </a:r>
            <a:r>
              <a:rPr lang="en-GB" sz="1200">
                <a:solidFill>
                  <a:srgbClr val="0B7500"/>
                </a:solidFill>
                <a:latin typeface="Courier New"/>
                <a:ea typeface="Courier New"/>
                <a:cs typeface="Courier New"/>
                <a:sym typeface="Courier New"/>
              </a:rPr>
              <a:t>"#/orders?orders_createdOn={\"from\":\"{{dateStringFormatter (dateAdd hours=-24) 'YYYY-MM-DD[T]HH:mm:ss.SSS' true}}Z\"}"</a:t>
            </a:r>
            <a:endParaRPr sz="1200">
              <a:solidFill>
                <a:srgbClr val="0B7500"/>
              </a:solidFill>
              <a:latin typeface="Courier New"/>
              <a:ea typeface="Courier New"/>
              <a:cs typeface="Courier New"/>
              <a:sym typeface="Courier New"/>
            </a:endParaRPr>
          </a:p>
          <a:p>
            <a:pPr indent="0" lvl="0" marL="254000" rtl="0" algn="l">
              <a:lnSpc>
                <a:spcPct val="115000"/>
              </a:lnSpc>
              <a:spcBef>
                <a:spcPts val="0"/>
              </a:spcBef>
              <a:spcAft>
                <a:spcPts val="0"/>
              </a:spcAft>
              <a:buClr>
                <a:schemeClr val="dk1"/>
              </a:buClr>
              <a:buSzPts val="1100"/>
              <a:buFont typeface="Arial"/>
              <a:buNone/>
            </a:pPr>
            <a:r>
              <a:rPr b="1" lang="en-GB" sz="1200">
                <a:solidFill>
                  <a:srgbClr val="444444"/>
                </a:solidFill>
                <a:latin typeface="Courier New"/>
                <a:ea typeface="Courier New"/>
                <a:cs typeface="Courier New"/>
                <a:sym typeface="Courier New"/>
              </a:rPr>
              <a:t>}</a:t>
            </a:r>
            <a:endParaRPr b="1" sz="1200">
              <a:solidFill>
                <a:srgbClr val="444444"/>
              </a:solidFill>
              <a:latin typeface="Courier New"/>
              <a:ea typeface="Courier New"/>
              <a:cs typeface="Courier New"/>
              <a:sym typeface="Courier New"/>
            </a:endParaRPr>
          </a:p>
          <a:p>
            <a:pPr indent="0" lvl="0" marL="0" rtl="0" algn="l">
              <a:lnSpc>
                <a:spcPct val="115000"/>
              </a:lnSpc>
              <a:spcBef>
                <a:spcPts val="0"/>
              </a:spcBef>
              <a:spcAft>
                <a:spcPts val="0"/>
              </a:spcAft>
              <a:buSzPts val="1100"/>
              <a:buNone/>
            </a:pPr>
            <a:r>
              <a:rPr b="1" lang="en-GB" sz="1200">
                <a:solidFill>
                  <a:srgbClr val="444444"/>
                </a:solidFill>
                <a:latin typeface="Courier New"/>
                <a:ea typeface="Courier New"/>
                <a:cs typeface="Courier New"/>
                <a:sym typeface="Courier New"/>
              </a:rPr>
              <a:t>}</a:t>
            </a:r>
            <a:endParaRPr/>
          </a:p>
        </p:txBody>
      </p:sp>
      <p:pic>
        <p:nvPicPr>
          <p:cNvPr id="629" name="Google Shape;629;p79"/>
          <p:cNvPicPr preferRelativeResize="0"/>
          <p:nvPr/>
        </p:nvPicPr>
        <p:blipFill>
          <a:blip r:embed="rId3">
            <a:alphaModFix/>
          </a:blip>
          <a:stretch>
            <a:fillRect/>
          </a:stretch>
        </p:blipFill>
        <p:spPr>
          <a:xfrm>
            <a:off x="152400" y="784653"/>
            <a:ext cx="4587244" cy="2170429"/>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3" name="Shape 633"/>
        <p:cNvGrpSpPr/>
        <p:nvPr/>
      </p:nvGrpSpPr>
      <p:grpSpPr>
        <a:xfrm>
          <a:off x="0" y="0"/>
          <a:ext cx="0" cy="0"/>
          <a:chOff x="0" y="0"/>
          <a:chExt cx="0" cy="0"/>
        </a:xfrm>
      </p:grpSpPr>
      <p:sp>
        <p:nvSpPr>
          <p:cNvPr id="634" name="Google Shape;634;p80"/>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Fluent Store Dashboard Examples</a:t>
            </a:r>
            <a:endParaRPr/>
          </a:p>
        </p:txBody>
      </p:sp>
      <p:pic>
        <p:nvPicPr>
          <p:cNvPr id="635" name="Google Shape;635;p80"/>
          <p:cNvPicPr preferRelativeResize="0"/>
          <p:nvPr/>
        </p:nvPicPr>
        <p:blipFill rotWithShape="1">
          <a:blip r:embed="rId3">
            <a:alphaModFix/>
          </a:blip>
          <a:srcRect b="0" l="0" r="0" t="0"/>
          <a:stretch/>
        </p:blipFill>
        <p:spPr>
          <a:xfrm>
            <a:off x="235209" y="1107740"/>
            <a:ext cx="4747925" cy="2330403"/>
          </a:xfrm>
          <a:prstGeom prst="rect">
            <a:avLst/>
          </a:prstGeom>
          <a:noFill/>
          <a:ln>
            <a:noFill/>
          </a:ln>
        </p:spPr>
      </p:pic>
      <p:sp>
        <p:nvSpPr>
          <p:cNvPr id="636" name="Google Shape;636;p80"/>
          <p:cNvSpPr txBox="1"/>
          <p:nvPr/>
        </p:nvSpPr>
        <p:spPr>
          <a:xfrm>
            <a:off x="5239512" y="140315"/>
            <a:ext cx="3136392" cy="486287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0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1000" u="none" cap="none" strike="noStrike">
                <a:solidFill>
                  <a:srgbClr val="A31515"/>
                </a:solidFill>
                <a:latin typeface="IBM Plex Mono"/>
                <a:ea typeface="IBM Plex Mono"/>
                <a:cs typeface="IBM Plex Mono"/>
                <a:sym typeface="IBM Plex Mono"/>
              </a:rPr>
              <a:t>"component"</a:t>
            </a:r>
            <a:r>
              <a:rPr b="0" i="0" lang="en-GB" sz="1000" u="none" cap="none" strike="noStrike">
                <a:solidFill>
                  <a:srgbClr val="000000"/>
                </a:solidFill>
                <a:latin typeface="IBM Plex Mono"/>
                <a:ea typeface="IBM Plex Mono"/>
                <a:cs typeface="IBM Plex Mono"/>
                <a:sym typeface="IBM Plex Mono"/>
              </a:rPr>
              <a:t>: </a:t>
            </a:r>
            <a:r>
              <a:rPr b="0" i="0" lang="en-GB" sz="1000" u="none" cap="none" strike="noStrike">
                <a:solidFill>
                  <a:srgbClr val="0451A5"/>
                </a:solidFill>
                <a:latin typeface="IBM Plex Mono"/>
                <a:ea typeface="IBM Plex Mono"/>
                <a:cs typeface="IBM Plex Mono"/>
                <a:sym typeface="IBM Plex Mono"/>
              </a:rPr>
              <a:t>"fc.page.section.header"</a:t>
            </a:r>
            <a:r>
              <a:rPr b="0" i="0" lang="en-GB" sz="10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1000" u="none" cap="none" strike="noStrike">
                <a:solidFill>
                  <a:srgbClr val="A31515"/>
                </a:solidFill>
                <a:latin typeface="IBM Plex Mono"/>
                <a:ea typeface="IBM Plex Mono"/>
                <a:cs typeface="IBM Plex Mono"/>
                <a:sym typeface="IBM Plex Mono"/>
              </a:rPr>
              <a:t>"props"</a:t>
            </a:r>
            <a:r>
              <a:rPr b="0" i="0" lang="en-GB" sz="10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0" i="0" lang="en-GB" sz="1000" u="none" cap="none" strike="noStrike">
                <a:solidFill>
                  <a:srgbClr val="A31515"/>
                </a:solidFill>
                <a:latin typeface="IBM Plex Mono"/>
                <a:ea typeface="IBM Plex Mono"/>
                <a:cs typeface="IBM Plex Mono"/>
                <a:sym typeface="IBM Plex Mono"/>
              </a:rPr>
              <a:t>"title"</a:t>
            </a:r>
            <a:r>
              <a:rPr b="0" i="0" lang="en-GB" sz="1000" u="none" cap="none" strike="noStrike">
                <a:solidFill>
                  <a:srgbClr val="000000"/>
                </a:solidFill>
                <a:latin typeface="IBM Plex Mono"/>
                <a:ea typeface="IBM Plex Mono"/>
                <a:cs typeface="IBM Plex Mono"/>
                <a:sym typeface="IBM Plex Mono"/>
              </a:rPr>
              <a:t>: </a:t>
            </a:r>
            <a:r>
              <a:rPr b="0" i="0" lang="en-GB" sz="1000" u="none" cap="none" strike="noStrike">
                <a:solidFill>
                  <a:srgbClr val="0451A5"/>
                </a:solidFill>
                <a:latin typeface="IBM Plex Mono"/>
                <a:ea typeface="IBM Plex Mono"/>
                <a:cs typeface="IBM Plex Mono"/>
                <a:sym typeface="IBM Plex Mono"/>
              </a:rPr>
              <a:t>"Waves"</a:t>
            </a:r>
            <a:r>
              <a:rPr b="0" i="0" lang="en-GB" sz="10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1000" u="none" cap="none" strike="noStrike">
                <a:solidFill>
                  <a:srgbClr val="A31515"/>
                </a:solidFill>
                <a:latin typeface="IBM Plex Mono"/>
                <a:ea typeface="IBM Plex Mono"/>
                <a:cs typeface="IBM Plex Mono"/>
                <a:sym typeface="IBM Plex Mono"/>
              </a:rPr>
              <a:t>"width"</a:t>
            </a:r>
            <a:r>
              <a:rPr b="0" i="0" lang="en-GB" sz="1000" u="none" cap="none" strike="noStrike">
                <a:solidFill>
                  <a:srgbClr val="000000"/>
                </a:solidFill>
                <a:latin typeface="IBM Plex Mono"/>
                <a:ea typeface="IBM Plex Mono"/>
                <a:cs typeface="IBM Plex Mono"/>
                <a:sym typeface="IBM Plex Mono"/>
              </a:rPr>
              <a:t>: </a:t>
            </a:r>
            <a:r>
              <a:rPr b="0" i="0" lang="en-GB" sz="1000" u="none" cap="none" strike="noStrike">
                <a:solidFill>
                  <a:srgbClr val="0451A5"/>
                </a:solidFill>
                <a:latin typeface="IBM Plex Mono"/>
                <a:ea typeface="IBM Plex Mono"/>
                <a:cs typeface="IBM Plex Mono"/>
                <a:sym typeface="IBM Plex Mono"/>
              </a:rPr>
              <a:t>"full"</a:t>
            </a:r>
            <a:endParaRPr b="0" i="0" sz="10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b="0" i="0" lang="en-GB" sz="10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10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10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1000" u="none" cap="none" strike="noStrike">
                <a:solidFill>
                  <a:srgbClr val="A31515"/>
                </a:solidFill>
                <a:latin typeface="IBM Plex Mono"/>
                <a:ea typeface="IBM Plex Mono"/>
                <a:cs typeface="IBM Plex Mono"/>
                <a:sym typeface="IBM Plex Mono"/>
              </a:rPr>
              <a:t>"component"</a:t>
            </a:r>
            <a:r>
              <a:rPr b="0" i="0" lang="en-GB" sz="1000" u="none" cap="none" strike="noStrike">
                <a:solidFill>
                  <a:srgbClr val="000000"/>
                </a:solidFill>
                <a:latin typeface="IBM Plex Mono"/>
                <a:ea typeface="IBM Plex Mono"/>
                <a:cs typeface="IBM Plex Mono"/>
                <a:sym typeface="IBM Plex Mono"/>
              </a:rPr>
              <a:t>: </a:t>
            </a:r>
            <a:r>
              <a:rPr b="0" i="0" lang="en-GB" sz="1000" u="none" cap="none" strike="noStrike">
                <a:solidFill>
                  <a:srgbClr val="0451A5"/>
                </a:solidFill>
                <a:latin typeface="IBM Plex Mono"/>
                <a:ea typeface="IBM Plex Mono"/>
                <a:cs typeface="IBM Plex Mono"/>
                <a:sym typeface="IBM Plex Mono"/>
              </a:rPr>
              <a:t>"fc.dashboard.threshold"</a:t>
            </a:r>
            <a:r>
              <a:rPr b="0" i="0" lang="en-GB" sz="10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1000" u="none" cap="none" strike="noStrike">
                <a:solidFill>
                  <a:srgbClr val="A31515"/>
                </a:solidFill>
                <a:latin typeface="IBM Plex Mono"/>
                <a:ea typeface="IBM Plex Mono"/>
                <a:cs typeface="IBM Plex Mono"/>
                <a:sym typeface="IBM Plex Mono"/>
              </a:rPr>
              <a:t>"dataSource"</a:t>
            </a:r>
            <a:r>
              <a:rPr b="0" i="0" lang="en-GB" sz="1000" u="none" cap="none" strike="noStrike">
                <a:solidFill>
                  <a:srgbClr val="000000"/>
                </a:solidFill>
                <a:latin typeface="IBM Plex Mono"/>
                <a:ea typeface="IBM Plex Mono"/>
                <a:cs typeface="IBM Plex Mono"/>
                <a:sym typeface="IBM Plex Mono"/>
              </a:rPr>
              <a:t>: </a:t>
            </a:r>
            <a:r>
              <a:rPr b="0" i="0" lang="en-GB" sz="1000" u="none" cap="none" strike="noStrike">
                <a:solidFill>
                  <a:srgbClr val="0451A5"/>
                </a:solidFill>
                <a:latin typeface="IBM Plex Mono"/>
                <a:ea typeface="IBM Plex Mono"/>
                <a:cs typeface="IBM Plex Mono"/>
                <a:sym typeface="IBM Plex Mono"/>
              </a:rPr>
              <a:t>"wavesInProgress"</a:t>
            </a:r>
            <a:r>
              <a:rPr b="0" i="0" lang="en-GB" sz="10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1000" u="none" cap="none" strike="noStrike">
                <a:solidFill>
                  <a:srgbClr val="A31515"/>
                </a:solidFill>
                <a:latin typeface="IBM Plex Mono"/>
                <a:ea typeface="IBM Plex Mono"/>
                <a:cs typeface="IBM Plex Mono"/>
                <a:sym typeface="IBM Plex Mono"/>
              </a:rPr>
              <a:t>"props"</a:t>
            </a:r>
            <a:r>
              <a:rPr b="0" i="0" lang="en-GB" sz="10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0" i="0" lang="en-GB" sz="1000" u="none" cap="none" strike="noStrike">
                <a:solidFill>
                  <a:srgbClr val="A31515"/>
                </a:solidFill>
                <a:latin typeface="IBM Plex Mono"/>
                <a:ea typeface="IBM Plex Mono"/>
                <a:cs typeface="IBM Plex Mono"/>
                <a:sym typeface="IBM Plex Mono"/>
              </a:rPr>
              <a:t>"label"</a:t>
            </a:r>
            <a:r>
              <a:rPr b="0" i="0" lang="en-GB" sz="1000" u="none" cap="none" strike="noStrike">
                <a:solidFill>
                  <a:srgbClr val="000000"/>
                </a:solidFill>
                <a:latin typeface="IBM Plex Mono"/>
                <a:ea typeface="IBM Plex Mono"/>
                <a:cs typeface="IBM Plex Mono"/>
                <a:sym typeface="IBM Plex Mono"/>
              </a:rPr>
              <a:t>: </a:t>
            </a:r>
            <a:r>
              <a:rPr b="0" i="0" lang="en-GB" sz="1000" u="none" cap="none" strike="noStrike">
                <a:solidFill>
                  <a:srgbClr val="0451A5"/>
                </a:solidFill>
                <a:latin typeface="IBM Plex Mono"/>
                <a:ea typeface="IBM Plex Mono"/>
                <a:cs typeface="IBM Plex Mono"/>
                <a:sym typeface="IBM Plex Mono"/>
              </a:rPr>
              <a:t>"In Progress"</a:t>
            </a:r>
            <a:r>
              <a:rPr b="0" i="0" lang="en-GB" sz="10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1000" u="none" cap="none" strike="noStrike">
                <a:solidFill>
                  <a:srgbClr val="A31515"/>
                </a:solidFill>
                <a:latin typeface="IBM Plex Mono"/>
                <a:ea typeface="IBM Plex Mono"/>
                <a:cs typeface="IBM Plex Mono"/>
                <a:sym typeface="IBM Plex Mono"/>
              </a:rPr>
              <a:t>"subTitle"</a:t>
            </a:r>
            <a:r>
              <a:rPr b="0" i="0" lang="en-GB" sz="1000" u="none" cap="none" strike="noStrike">
                <a:solidFill>
                  <a:srgbClr val="000000"/>
                </a:solidFill>
                <a:latin typeface="IBM Plex Mono"/>
                <a:ea typeface="IBM Plex Mono"/>
                <a:cs typeface="IBM Plex Mono"/>
                <a:sym typeface="IBM Plex Mono"/>
              </a:rPr>
              <a:t>: </a:t>
            </a:r>
            <a:r>
              <a:rPr b="0" i="0" lang="en-GB" sz="1000" u="none" cap="none" strike="noStrike">
                <a:solidFill>
                  <a:srgbClr val="0451A5"/>
                </a:solidFill>
                <a:latin typeface="IBM Plex Mono"/>
                <a:ea typeface="IBM Plex Mono"/>
                <a:cs typeface="IBM Plex Mono"/>
                <a:sym typeface="IBM Plex Mono"/>
              </a:rPr>
              <a:t>"( Today )"</a:t>
            </a:r>
            <a:r>
              <a:rPr b="0" i="0" lang="en-GB" sz="10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1000" u="none" cap="none" strike="noStrike">
                <a:solidFill>
                  <a:srgbClr val="A31515"/>
                </a:solidFill>
                <a:latin typeface="IBM Plex Mono"/>
                <a:ea typeface="IBM Plex Mono"/>
                <a:cs typeface="IBM Plex Mono"/>
                <a:sym typeface="IBM Plex Mono"/>
              </a:rPr>
              <a:t>"value"</a:t>
            </a:r>
            <a:r>
              <a:rPr b="0" i="0" lang="en-GB" sz="1000" u="none" cap="none" strike="noStrike">
                <a:solidFill>
                  <a:srgbClr val="000000"/>
                </a:solidFill>
                <a:latin typeface="IBM Plex Mono"/>
                <a:ea typeface="IBM Plex Mono"/>
                <a:cs typeface="IBM Plex Mono"/>
                <a:sym typeface="IBM Plex Mono"/>
              </a:rPr>
              <a:t>: </a:t>
            </a:r>
            <a:r>
              <a:rPr b="0" i="0" lang="en-GB" sz="1000" u="none" cap="none" strike="noStrike">
                <a:solidFill>
                  <a:srgbClr val="0451A5"/>
                </a:solidFill>
                <a:latin typeface="IBM Plex Mono"/>
                <a:ea typeface="IBM Plex Mono"/>
                <a:cs typeface="IBM Plex Mono"/>
                <a:sym typeface="IBM Plex Mono"/>
              </a:rPr>
              <a:t>"</a:t>
            </a:r>
            <a:r>
              <a:rPr b="0" i="1" lang="en-GB" sz="1000" u="none" cap="none" strike="noStrike">
                <a:solidFill>
                  <a:srgbClr val="F26B3A"/>
                </a:solidFill>
                <a:latin typeface="IBM Plex Mono"/>
                <a:ea typeface="IBM Plex Mono"/>
                <a:cs typeface="IBM Plex Mono"/>
                <a:sym typeface="IBM Plex Mono"/>
              </a:rPr>
              <a:t>{{edges.length}}</a:t>
            </a:r>
            <a:r>
              <a:rPr b="0" i="0" lang="en-GB" sz="1000" u="none" cap="none" strike="noStrike">
                <a:solidFill>
                  <a:srgbClr val="0451A5"/>
                </a:solidFill>
                <a:latin typeface="IBM Plex Mono"/>
                <a:ea typeface="IBM Plex Mono"/>
                <a:cs typeface="IBM Plex Mono"/>
                <a:sym typeface="IBM Plex Mono"/>
              </a:rPr>
              <a:t>"</a:t>
            </a:r>
            <a:r>
              <a:rPr b="0" i="0" lang="en-GB" sz="10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1000" u="none" cap="none" strike="noStrike">
                <a:solidFill>
                  <a:srgbClr val="A31515"/>
                </a:solidFill>
                <a:latin typeface="IBM Plex Mono"/>
                <a:ea typeface="IBM Plex Mono"/>
                <a:cs typeface="IBM Plex Mono"/>
                <a:sym typeface="IBM Plex Mono"/>
              </a:rPr>
              <a:t>"thresholdLow"</a:t>
            </a:r>
            <a:r>
              <a:rPr b="0" i="0" lang="en-GB" sz="1000" u="none" cap="none" strike="noStrike">
                <a:solidFill>
                  <a:srgbClr val="000000"/>
                </a:solidFill>
                <a:latin typeface="IBM Plex Mono"/>
                <a:ea typeface="IBM Plex Mono"/>
                <a:cs typeface="IBM Plex Mono"/>
                <a:sym typeface="IBM Plex Mono"/>
              </a:rPr>
              <a:t>: </a:t>
            </a:r>
            <a:r>
              <a:rPr b="0" i="0" lang="en-GB" sz="1000" u="none" cap="none" strike="noStrike">
                <a:solidFill>
                  <a:srgbClr val="098658"/>
                </a:solidFill>
                <a:latin typeface="IBM Plex Mono"/>
                <a:ea typeface="IBM Plex Mono"/>
                <a:cs typeface="IBM Plex Mono"/>
                <a:sym typeface="IBM Plex Mono"/>
              </a:rPr>
              <a:t>5</a:t>
            </a:r>
            <a:r>
              <a:rPr b="0" i="0" lang="en-GB" sz="10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1000" u="none" cap="none" strike="noStrike">
                <a:solidFill>
                  <a:srgbClr val="A31515"/>
                </a:solidFill>
                <a:latin typeface="IBM Plex Mono"/>
                <a:ea typeface="IBM Plex Mono"/>
                <a:cs typeface="IBM Plex Mono"/>
                <a:sym typeface="IBM Plex Mono"/>
              </a:rPr>
              <a:t>"thresholdHigh"</a:t>
            </a:r>
            <a:r>
              <a:rPr b="0" i="0" lang="en-GB" sz="1000" u="none" cap="none" strike="noStrike">
                <a:solidFill>
                  <a:srgbClr val="000000"/>
                </a:solidFill>
                <a:latin typeface="IBM Plex Mono"/>
                <a:ea typeface="IBM Plex Mono"/>
                <a:cs typeface="IBM Plex Mono"/>
                <a:sym typeface="IBM Plex Mono"/>
              </a:rPr>
              <a:t>: </a:t>
            </a:r>
            <a:r>
              <a:rPr b="0" i="0" lang="en-GB" sz="1000" u="none" cap="none" strike="noStrike">
                <a:solidFill>
                  <a:srgbClr val="098658"/>
                </a:solidFill>
                <a:latin typeface="IBM Plex Mono"/>
                <a:ea typeface="IBM Plex Mono"/>
                <a:cs typeface="IBM Plex Mono"/>
                <a:sym typeface="IBM Plex Mono"/>
              </a:rPr>
              <a:t>10</a:t>
            </a:r>
            <a:r>
              <a:rPr b="0" i="0" lang="en-GB" sz="10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1000" u="none" cap="none" strike="noStrike">
                <a:solidFill>
                  <a:srgbClr val="A31515"/>
                </a:solidFill>
                <a:latin typeface="IBM Plex Mono"/>
                <a:ea typeface="IBM Plex Mono"/>
                <a:cs typeface="IBM Plex Mono"/>
                <a:sym typeface="IBM Plex Mono"/>
              </a:rPr>
              <a:t>"width"</a:t>
            </a:r>
            <a:r>
              <a:rPr b="0" i="0" lang="en-GB" sz="1000" u="none" cap="none" strike="noStrike">
                <a:solidFill>
                  <a:srgbClr val="000000"/>
                </a:solidFill>
                <a:latin typeface="IBM Plex Mono"/>
                <a:ea typeface="IBM Plex Mono"/>
                <a:cs typeface="IBM Plex Mono"/>
                <a:sym typeface="IBM Plex Mono"/>
              </a:rPr>
              <a:t>: </a:t>
            </a:r>
            <a:r>
              <a:rPr b="0" i="0" lang="en-GB" sz="1000" u="none" cap="none" strike="noStrike">
                <a:solidFill>
                  <a:srgbClr val="0451A5"/>
                </a:solidFill>
                <a:latin typeface="IBM Plex Mono"/>
                <a:ea typeface="IBM Plex Mono"/>
                <a:cs typeface="IBM Plex Mono"/>
                <a:sym typeface="IBM Plex Mono"/>
              </a:rPr>
              <a:t>"third"</a:t>
            </a:r>
            <a:endParaRPr b="0" i="0" sz="10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b="0" i="0" lang="en-GB" sz="10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10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10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1000" u="none" cap="none" strike="noStrike">
                <a:solidFill>
                  <a:srgbClr val="A31515"/>
                </a:solidFill>
                <a:latin typeface="IBM Plex Mono"/>
                <a:ea typeface="IBM Plex Mono"/>
                <a:cs typeface="IBM Plex Mono"/>
                <a:sym typeface="IBM Plex Mono"/>
              </a:rPr>
              <a:t>"component"</a:t>
            </a:r>
            <a:r>
              <a:rPr b="0" i="0" lang="en-GB" sz="1000" u="none" cap="none" strike="noStrike">
                <a:solidFill>
                  <a:srgbClr val="000000"/>
                </a:solidFill>
                <a:latin typeface="IBM Plex Mono"/>
                <a:ea typeface="IBM Plex Mono"/>
                <a:cs typeface="IBM Plex Mono"/>
                <a:sym typeface="IBM Plex Mono"/>
              </a:rPr>
              <a:t>: </a:t>
            </a:r>
            <a:r>
              <a:rPr b="0" i="0" lang="en-GB" sz="1000" u="none" cap="none" strike="noStrike">
                <a:solidFill>
                  <a:srgbClr val="0451A5"/>
                </a:solidFill>
                <a:latin typeface="IBM Plex Mono"/>
                <a:ea typeface="IBM Plex Mono"/>
                <a:cs typeface="IBM Plex Mono"/>
                <a:sym typeface="IBM Plex Mono"/>
              </a:rPr>
              <a:t>"fc.dashboard.threshold"</a:t>
            </a:r>
            <a:r>
              <a:rPr b="0" i="0" lang="en-GB" sz="10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1000" u="none" cap="none" strike="noStrike">
                <a:solidFill>
                  <a:srgbClr val="A31515"/>
                </a:solidFill>
                <a:latin typeface="IBM Plex Mono"/>
                <a:ea typeface="IBM Plex Mono"/>
                <a:cs typeface="IBM Plex Mono"/>
                <a:sym typeface="IBM Plex Mono"/>
              </a:rPr>
              <a:t>"dataSource"</a:t>
            </a:r>
            <a:r>
              <a:rPr b="0" i="0" lang="en-GB" sz="1000" u="none" cap="none" strike="noStrike">
                <a:solidFill>
                  <a:srgbClr val="000000"/>
                </a:solidFill>
                <a:latin typeface="IBM Plex Mono"/>
                <a:ea typeface="IBM Plex Mono"/>
                <a:cs typeface="IBM Plex Mono"/>
                <a:sym typeface="IBM Plex Mono"/>
              </a:rPr>
              <a:t>: </a:t>
            </a:r>
            <a:r>
              <a:rPr b="0" i="0" lang="en-GB" sz="1000" u="none" cap="none" strike="noStrike">
                <a:solidFill>
                  <a:srgbClr val="0451A5"/>
                </a:solidFill>
                <a:latin typeface="IBM Plex Mono"/>
                <a:ea typeface="IBM Plex Mono"/>
                <a:cs typeface="IBM Plex Mono"/>
                <a:sym typeface="IBM Plex Mono"/>
              </a:rPr>
              <a:t>"wavesCompleted"</a:t>
            </a:r>
            <a:r>
              <a:rPr b="0" i="0" lang="en-GB" sz="10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1000" u="none" cap="none" strike="noStrike">
                <a:solidFill>
                  <a:srgbClr val="A31515"/>
                </a:solidFill>
                <a:latin typeface="IBM Plex Mono"/>
                <a:ea typeface="IBM Plex Mono"/>
                <a:cs typeface="IBM Plex Mono"/>
                <a:sym typeface="IBM Plex Mono"/>
              </a:rPr>
              <a:t>"props"</a:t>
            </a:r>
            <a:r>
              <a:rPr b="0" i="0" lang="en-GB" sz="10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0" i="0" lang="en-GB" sz="1000" u="none" cap="none" strike="noStrike">
                <a:solidFill>
                  <a:srgbClr val="A31515"/>
                </a:solidFill>
                <a:latin typeface="IBM Plex Mono"/>
                <a:ea typeface="IBM Plex Mono"/>
                <a:cs typeface="IBM Plex Mono"/>
                <a:sym typeface="IBM Plex Mono"/>
              </a:rPr>
              <a:t>"label"</a:t>
            </a:r>
            <a:r>
              <a:rPr b="0" i="0" lang="en-GB" sz="1000" u="none" cap="none" strike="noStrike">
                <a:solidFill>
                  <a:srgbClr val="000000"/>
                </a:solidFill>
                <a:latin typeface="IBM Plex Mono"/>
                <a:ea typeface="IBM Plex Mono"/>
                <a:cs typeface="IBM Plex Mono"/>
                <a:sym typeface="IBM Plex Mono"/>
              </a:rPr>
              <a:t>: </a:t>
            </a:r>
            <a:r>
              <a:rPr b="0" i="0" lang="en-GB" sz="1000" u="none" cap="none" strike="noStrike">
                <a:solidFill>
                  <a:srgbClr val="0451A5"/>
                </a:solidFill>
                <a:latin typeface="IBM Plex Mono"/>
                <a:ea typeface="IBM Plex Mono"/>
                <a:cs typeface="IBM Plex Mono"/>
                <a:sym typeface="IBM Plex Mono"/>
              </a:rPr>
              <a:t>"Completed"</a:t>
            </a:r>
            <a:r>
              <a:rPr b="0" i="0" lang="en-GB" sz="10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1000" u="none" cap="none" strike="noStrike">
                <a:solidFill>
                  <a:srgbClr val="A31515"/>
                </a:solidFill>
                <a:latin typeface="IBM Plex Mono"/>
                <a:ea typeface="IBM Plex Mono"/>
                <a:cs typeface="IBM Plex Mono"/>
                <a:sym typeface="IBM Plex Mono"/>
              </a:rPr>
              <a:t>"subTitle"</a:t>
            </a:r>
            <a:r>
              <a:rPr b="0" i="0" lang="en-GB" sz="1000" u="none" cap="none" strike="noStrike">
                <a:solidFill>
                  <a:srgbClr val="000000"/>
                </a:solidFill>
                <a:latin typeface="IBM Plex Mono"/>
                <a:ea typeface="IBM Plex Mono"/>
                <a:cs typeface="IBM Plex Mono"/>
                <a:sym typeface="IBM Plex Mono"/>
              </a:rPr>
              <a:t>: </a:t>
            </a:r>
            <a:r>
              <a:rPr b="0" i="0" lang="en-GB" sz="1000" u="none" cap="none" strike="noStrike">
                <a:solidFill>
                  <a:srgbClr val="0451A5"/>
                </a:solidFill>
                <a:latin typeface="IBM Plex Mono"/>
                <a:ea typeface="IBM Plex Mono"/>
                <a:cs typeface="IBM Plex Mono"/>
                <a:sym typeface="IBM Plex Mono"/>
              </a:rPr>
              <a:t>"( Today )"</a:t>
            </a:r>
            <a:r>
              <a:rPr b="0" i="0" lang="en-GB" sz="10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1000" u="none" cap="none" strike="noStrike">
                <a:solidFill>
                  <a:srgbClr val="A31515"/>
                </a:solidFill>
                <a:latin typeface="IBM Plex Mono"/>
                <a:ea typeface="IBM Plex Mono"/>
                <a:cs typeface="IBM Plex Mono"/>
                <a:sym typeface="IBM Plex Mono"/>
              </a:rPr>
              <a:t>"value"</a:t>
            </a:r>
            <a:r>
              <a:rPr b="0" i="0" lang="en-GB" sz="1000" u="none" cap="none" strike="noStrike">
                <a:solidFill>
                  <a:srgbClr val="000000"/>
                </a:solidFill>
                <a:latin typeface="IBM Plex Mono"/>
                <a:ea typeface="IBM Plex Mono"/>
                <a:cs typeface="IBM Plex Mono"/>
                <a:sym typeface="IBM Plex Mono"/>
              </a:rPr>
              <a:t>: </a:t>
            </a:r>
            <a:r>
              <a:rPr b="0" i="0" lang="en-GB" sz="1000" u="none" cap="none" strike="noStrike">
                <a:solidFill>
                  <a:srgbClr val="0451A5"/>
                </a:solidFill>
                <a:latin typeface="IBM Plex Mono"/>
                <a:ea typeface="IBM Plex Mono"/>
                <a:cs typeface="IBM Plex Mono"/>
                <a:sym typeface="IBM Plex Mono"/>
              </a:rPr>
              <a:t>"</a:t>
            </a:r>
            <a:r>
              <a:rPr b="0" i="1" lang="en-GB" sz="1000" u="none" cap="none" strike="noStrike">
                <a:solidFill>
                  <a:srgbClr val="F26B3A"/>
                </a:solidFill>
                <a:latin typeface="IBM Plex Mono"/>
                <a:ea typeface="IBM Plex Mono"/>
                <a:cs typeface="IBM Plex Mono"/>
                <a:sym typeface="IBM Plex Mono"/>
              </a:rPr>
              <a:t>{{edges.length}}</a:t>
            </a:r>
            <a:r>
              <a:rPr b="0" i="0" lang="en-GB" sz="1000" u="none" cap="none" strike="noStrike">
                <a:solidFill>
                  <a:srgbClr val="0451A5"/>
                </a:solidFill>
                <a:latin typeface="IBM Plex Mono"/>
                <a:ea typeface="IBM Plex Mono"/>
                <a:cs typeface="IBM Plex Mono"/>
                <a:sym typeface="IBM Plex Mono"/>
              </a:rPr>
              <a:t>"</a:t>
            </a:r>
            <a:r>
              <a:rPr b="0" i="0" lang="en-GB" sz="10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1000" u="none" cap="none" strike="noStrike">
                <a:solidFill>
                  <a:srgbClr val="A31515"/>
                </a:solidFill>
                <a:latin typeface="IBM Plex Mono"/>
                <a:ea typeface="IBM Plex Mono"/>
                <a:cs typeface="IBM Plex Mono"/>
                <a:sym typeface="IBM Plex Mono"/>
              </a:rPr>
              <a:t>"thresholdLow"</a:t>
            </a:r>
            <a:r>
              <a:rPr b="0" i="0" lang="en-GB" sz="1000" u="none" cap="none" strike="noStrike">
                <a:solidFill>
                  <a:srgbClr val="000000"/>
                </a:solidFill>
                <a:latin typeface="IBM Plex Mono"/>
                <a:ea typeface="IBM Plex Mono"/>
                <a:cs typeface="IBM Plex Mono"/>
                <a:sym typeface="IBM Plex Mono"/>
              </a:rPr>
              <a:t>: </a:t>
            </a:r>
            <a:r>
              <a:rPr b="0" i="0" lang="en-GB" sz="1000" u="none" cap="none" strike="noStrike">
                <a:solidFill>
                  <a:srgbClr val="098658"/>
                </a:solidFill>
                <a:latin typeface="IBM Plex Mono"/>
                <a:ea typeface="IBM Plex Mono"/>
                <a:cs typeface="IBM Plex Mono"/>
                <a:sym typeface="IBM Plex Mono"/>
              </a:rPr>
              <a:t>5</a:t>
            </a:r>
            <a:r>
              <a:rPr b="0" i="0" lang="en-GB" sz="10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1000" u="none" cap="none" strike="noStrike">
                <a:solidFill>
                  <a:srgbClr val="A31515"/>
                </a:solidFill>
                <a:latin typeface="IBM Plex Mono"/>
                <a:ea typeface="IBM Plex Mono"/>
                <a:cs typeface="IBM Plex Mono"/>
                <a:sym typeface="IBM Plex Mono"/>
              </a:rPr>
              <a:t>"thresholdHigh"</a:t>
            </a:r>
            <a:r>
              <a:rPr b="0" i="0" lang="en-GB" sz="1000" u="none" cap="none" strike="noStrike">
                <a:solidFill>
                  <a:srgbClr val="000000"/>
                </a:solidFill>
                <a:latin typeface="IBM Plex Mono"/>
                <a:ea typeface="IBM Plex Mono"/>
                <a:cs typeface="IBM Plex Mono"/>
                <a:sym typeface="IBM Plex Mono"/>
              </a:rPr>
              <a:t>: </a:t>
            </a:r>
            <a:r>
              <a:rPr b="0" i="0" lang="en-GB" sz="1000" u="none" cap="none" strike="noStrike">
                <a:solidFill>
                  <a:srgbClr val="098658"/>
                </a:solidFill>
                <a:latin typeface="IBM Plex Mono"/>
                <a:ea typeface="IBM Plex Mono"/>
                <a:cs typeface="IBM Plex Mono"/>
                <a:sym typeface="IBM Plex Mono"/>
              </a:rPr>
              <a:t>10</a:t>
            </a:r>
            <a:r>
              <a:rPr b="0" i="0" lang="en-GB" sz="10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1000" u="none" cap="none" strike="noStrike">
                <a:solidFill>
                  <a:srgbClr val="A31515"/>
                </a:solidFill>
                <a:latin typeface="IBM Plex Mono"/>
                <a:ea typeface="IBM Plex Mono"/>
                <a:cs typeface="IBM Plex Mono"/>
                <a:sym typeface="IBM Plex Mono"/>
              </a:rPr>
              <a:t>"width"</a:t>
            </a:r>
            <a:r>
              <a:rPr b="0" i="0" lang="en-GB" sz="1000" u="none" cap="none" strike="noStrike">
                <a:solidFill>
                  <a:srgbClr val="000000"/>
                </a:solidFill>
                <a:latin typeface="IBM Plex Mono"/>
                <a:ea typeface="IBM Plex Mono"/>
                <a:cs typeface="IBM Plex Mono"/>
                <a:sym typeface="IBM Plex Mono"/>
              </a:rPr>
              <a:t>: </a:t>
            </a:r>
            <a:r>
              <a:rPr b="0" i="0" lang="en-GB" sz="1000" u="none" cap="none" strike="noStrike">
                <a:solidFill>
                  <a:srgbClr val="0451A5"/>
                </a:solidFill>
                <a:latin typeface="IBM Plex Mono"/>
                <a:ea typeface="IBM Plex Mono"/>
                <a:cs typeface="IBM Plex Mono"/>
                <a:sym typeface="IBM Plex Mono"/>
              </a:rPr>
              <a:t>"third"</a:t>
            </a:r>
            <a:endParaRPr b="0" i="0" sz="10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b="0" i="0" lang="en-GB" sz="10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1000" u="none" cap="none" strike="noStrike">
                <a:solidFill>
                  <a:srgbClr val="000000"/>
                </a:solidFill>
                <a:latin typeface="IBM Plex Mono"/>
                <a:ea typeface="IBM Plex Mono"/>
                <a:cs typeface="IBM Plex Mono"/>
                <a:sym typeface="IBM Plex Mono"/>
              </a:rPr>
              <a:t>},</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0" name="Shape 640"/>
        <p:cNvGrpSpPr/>
        <p:nvPr/>
      </p:nvGrpSpPr>
      <p:grpSpPr>
        <a:xfrm>
          <a:off x="0" y="0"/>
          <a:ext cx="0" cy="0"/>
          <a:chOff x="0" y="0"/>
          <a:chExt cx="0" cy="0"/>
        </a:xfrm>
      </p:grpSpPr>
      <p:sp>
        <p:nvSpPr>
          <p:cNvPr id="641" name="Google Shape;641;p81"/>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Documentation Links - Lingo</a:t>
            </a:r>
            <a:endParaRPr/>
          </a:p>
        </p:txBody>
      </p:sp>
      <p:sp>
        <p:nvSpPr>
          <p:cNvPr id="642" name="Google Shape;642;p81"/>
          <p:cNvSpPr txBox="1"/>
          <p:nvPr>
            <p:ph idx="1" type="body"/>
          </p:nvPr>
        </p:nvSpPr>
        <p:spPr>
          <a:xfrm>
            <a:off x="351960" y="1369219"/>
            <a:ext cx="8438100" cy="3263400"/>
          </a:xfrm>
          <a:prstGeom prst="rect">
            <a:avLst/>
          </a:prstGeom>
        </p:spPr>
        <p:txBody>
          <a:bodyPr anchorCtr="0" anchor="t" bIns="45700" lIns="91425" spcFirstLastPara="1" rIns="90000" wrap="square" tIns="45700">
            <a:noAutofit/>
          </a:bodyPr>
          <a:lstStyle/>
          <a:p>
            <a:pPr indent="0" lvl="0" marL="0" rtl="0" algn="l">
              <a:spcBef>
                <a:spcPts val="0"/>
              </a:spcBef>
              <a:spcAft>
                <a:spcPts val="0"/>
              </a:spcAft>
              <a:buClr>
                <a:schemeClr val="dk1"/>
              </a:buClr>
              <a:buFont typeface="Arial"/>
              <a:buNone/>
            </a:pPr>
            <a:r>
              <a:rPr lang="en-GB"/>
              <a:t>Fluent OMS Dashboard</a:t>
            </a:r>
            <a:endParaRPr b="0"/>
          </a:p>
          <a:p>
            <a:pPr indent="0" lvl="0" marL="0" rtl="0" algn="l">
              <a:spcBef>
                <a:spcPts val="1200"/>
              </a:spcBef>
              <a:spcAft>
                <a:spcPts val="0"/>
              </a:spcAft>
              <a:buClr>
                <a:schemeClr val="dk1"/>
              </a:buClr>
              <a:buFont typeface="Arial"/>
              <a:buNone/>
            </a:pPr>
            <a:r>
              <a:rPr b="0" lang="en-GB" u="sng">
                <a:solidFill>
                  <a:srgbClr val="0097A7"/>
                </a:solidFill>
                <a:hlinkClick r:id="rId3">
                  <a:extLst>
                    <a:ext uri="{A12FA001-AC4F-418D-AE19-62706E023703}">
                      <ahyp:hlinkClr val="tx"/>
                    </a:ext>
                  </a:extLst>
                </a:hlinkClick>
              </a:rPr>
              <a:t>https://lingo.fluentcommerce.com/overview/web-apps/oms/dashboard/</a:t>
            </a:r>
            <a:r>
              <a:rPr b="0" lang="en-GB" u="sng">
                <a:solidFill>
                  <a:srgbClr val="0097A7"/>
                </a:solidFill>
              </a:rPr>
              <a:t> </a:t>
            </a:r>
            <a:endParaRPr b="0"/>
          </a:p>
          <a:p>
            <a:pPr indent="0" lvl="0" marL="0" rtl="0" algn="l">
              <a:spcBef>
                <a:spcPts val="1200"/>
              </a:spcBef>
              <a:spcAft>
                <a:spcPts val="0"/>
              </a:spcAft>
              <a:buClr>
                <a:schemeClr val="dk1"/>
              </a:buClr>
              <a:buFont typeface="Arial"/>
              <a:buNone/>
            </a:pPr>
            <a:r>
              <a:t/>
            </a:r>
            <a:endParaRPr b="0">
              <a:solidFill>
                <a:srgbClr val="595959"/>
              </a:solidFill>
            </a:endParaRPr>
          </a:p>
          <a:p>
            <a:pPr indent="0" lvl="0" marL="0" rtl="0" algn="l">
              <a:spcBef>
                <a:spcPts val="1200"/>
              </a:spcBef>
              <a:spcAft>
                <a:spcPts val="0"/>
              </a:spcAft>
              <a:buClr>
                <a:schemeClr val="dk1"/>
              </a:buClr>
              <a:buFont typeface="Arial"/>
              <a:buNone/>
            </a:pPr>
            <a:r>
              <a:rPr lang="en-GB"/>
              <a:t>Fluent Store Dashboard</a:t>
            </a:r>
            <a:endParaRPr b="0"/>
          </a:p>
          <a:p>
            <a:pPr indent="0" lvl="0" marL="0" rtl="0" algn="l">
              <a:spcBef>
                <a:spcPts val="1200"/>
              </a:spcBef>
              <a:spcAft>
                <a:spcPts val="0"/>
              </a:spcAft>
              <a:buClr>
                <a:schemeClr val="dk1"/>
              </a:buClr>
              <a:buFont typeface="Arial"/>
              <a:buNone/>
            </a:pPr>
            <a:r>
              <a:rPr b="0" lang="en-GB" u="sng">
                <a:solidFill>
                  <a:srgbClr val="0097A7"/>
                </a:solidFill>
                <a:hlinkClick r:id="rId4">
                  <a:extLst>
                    <a:ext uri="{A12FA001-AC4F-418D-AE19-62706E023703}">
                      <ahyp:hlinkClr val="tx"/>
                    </a:ext>
                  </a:extLst>
                </a:hlinkClick>
              </a:rPr>
              <a:t>https://lingo.fluentcommerce.com/overview/web-apps/store/dashboard/</a:t>
            </a:r>
            <a:endParaRPr/>
          </a:p>
          <a:p>
            <a:pPr indent="0" lvl="0" marL="0" rtl="0" algn="l">
              <a:spcBef>
                <a:spcPts val="1200"/>
              </a:spcBef>
              <a:spcAft>
                <a:spcPts val="0"/>
              </a:spcAft>
              <a:buClr>
                <a:schemeClr val="dk1"/>
              </a:buClr>
              <a:buFont typeface="Arial"/>
              <a:buNone/>
            </a:pPr>
            <a:r>
              <a:t/>
            </a:r>
            <a:endParaRPr/>
          </a:p>
          <a:p>
            <a:pPr indent="0" lvl="0" marL="0" rtl="0" algn="l">
              <a:spcBef>
                <a:spcPts val="1200"/>
              </a:spcBef>
              <a:spcAft>
                <a:spcPts val="0"/>
              </a:spcAft>
              <a:buClr>
                <a:schemeClr val="dk1"/>
              </a:buClr>
              <a:buFont typeface="Arial"/>
              <a:buNone/>
            </a:pPr>
            <a:r>
              <a:rPr lang="en-GB"/>
              <a:t>Webhooks</a:t>
            </a:r>
            <a:endParaRPr/>
          </a:p>
          <a:p>
            <a:pPr indent="0" lvl="0" marL="0" rtl="0" algn="l">
              <a:spcBef>
                <a:spcPts val="1200"/>
              </a:spcBef>
              <a:spcAft>
                <a:spcPts val="0"/>
              </a:spcAft>
              <a:buClr>
                <a:schemeClr val="dk1"/>
              </a:buClr>
              <a:buFont typeface="Arial"/>
              <a:buNone/>
            </a:pPr>
            <a:r>
              <a:rPr b="0" lang="en-GB" u="sng">
                <a:solidFill>
                  <a:srgbClr val="0097A7"/>
                </a:solidFill>
                <a:hlinkClick r:id="rId5">
                  <a:extLst>
                    <a:ext uri="{A12FA001-AC4F-418D-AE19-62706E023703}">
                      <ahyp:hlinkClr val="tx"/>
                    </a:ext>
                  </a:extLst>
                </a:hlinkClick>
              </a:rPr>
              <a:t>https://lingo.fluentcommerce.com/best-practices/integration-guidelines/webhooks/overview/</a:t>
            </a:r>
            <a:r>
              <a:rPr b="0" lang="en-GB" u="sng">
                <a:solidFill>
                  <a:srgbClr val="0097A7"/>
                </a:solidFill>
              </a:rPr>
              <a:t> </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6" name="Shape 646"/>
        <p:cNvGrpSpPr/>
        <p:nvPr/>
      </p:nvGrpSpPr>
      <p:grpSpPr>
        <a:xfrm>
          <a:off x="0" y="0"/>
          <a:ext cx="0" cy="0"/>
          <a:chOff x="0" y="0"/>
          <a:chExt cx="0" cy="0"/>
        </a:xfrm>
      </p:grpSpPr>
      <p:sp>
        <p:nvSpPr>
          <p:cNvPr id="647" name="Google Shape;647;p82"/>
          <p:cNvSpPr txBox="1"/>
          <p:nvPr>
            <p:ph idx="1" type="body"/>
          </p:nvPr>
        </p:nvSpPr>
        <p:spPr>
          <a:xfrm>
            <a:off x="354083" y="2724225"/>
            <a:ext cx="6289500" cy="1501500"/>
          </a:xfrm>
          <a:prstGeom prst="rect">
            <a:avLst/>
          </a:prstGeom>
        </p:spPr>
        <p:txBody>
          <a:bodyPr anchorCtr="0" anchor="t" bIns="45700" lIns="91425" spcFirstLastPara="1" rIns="90000" wrap="square" tIns="45700">
            <a:noAutofit/>
          </a:bodyPr>
          <a:lstStyle/>
          <a:p>
            <a:pPr indent="0" lvl="0" marL="0" rtl="0" algn="l">
              <a:spcBef>
                <a:spcPts val="300"/>
              </a:spcBef>
              <a:spcAft>
                <a:spcPts val="0"/>
              </a:spcAft>
              <a:buNone/>
            </a:pPr>
            <a:r>
              <a:rPr lang="en-GB"/>
              <a:t>Best Practices</a:t>
            </a:r>
            <a:endParaRPr/>
          </a:p>
        </p:txBody>
      </p:sp>
      <p:sp>
        <p:nvSpPr>
          <p:cNvPr id="648" name="Google Shape;648;p82"/>
          <p:cNvSpPr txBox="1"/>
          <p:nvPr>
            <p:ph idx="2" type="body"/>
          </p:nvPr>
        </p:nvSpPr>
        <p:spPr>
          <a:xfrm>
            <a:off x="353701" y="2335481"/>
            <a:ext cx="2687700" cy="216000"/>
          </a:xfrm>
          <a:prstGeom prst="rect">
            <a:avLst/>
          </a:prstGeom>
        </p:spPr>
        <p:txBody>
          <a:bodyPr anchorCtr="0" anchor="ctr" bIns="45700" lIns="91425" spcFirstLastPara="1" rIns="90000" wrap="square" tIns="45700">
            <a:noAutofit/>
          </a:bodyPr>
          <a:lstStyle/>
          <a:p>
            <a:pPr indent="0" lvl="0" marL="0" rtl="0" algn="l">
              <a:spcBef>
                <a:spcPts val="300"/>
              </a:spcBef>
              <a:spcAft>
                <a:spcPts val="0"/>
              </a:spcAft>
              <a:buNone/>
            </a:pPr>
            <a:r>
              <a:rPr lang="en-GB"/>
              <a:t>SUBJECT 3</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7" name="Shape 497"/>
        <p:cNvGrpSpPr/>
        <p:nvPr/>
      </p:nvGrpSpPr>
      <p:grpSpPr>
        <a:xfrm>
          <a:off x="0" y="0"/>
          <a:ext cx="0" cy="0"/>
          <a:chOff x="0" y="0"/>
          <a:chExt cx="0" cy="0"/>
        </a:xfrm>
      </p:grpSpPr>
      <p:sp>
        <p:nvSpPr>
          <p:cNvPr id="498" name="Google Shape;498;p65"/>
          <p:cNvSpPr txBox="1"/>
          <p:nvPr>
            <p:ph type="title"/>
          </p:nvPr>
        </p:nvSpPr>
        <p:spPr>
          <a:xfrm>
            <a:off x="354076" y="288750"/>
            <a:ext cx="69090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1400"/>
              <a:buNone/>
            </a:pPr>
            <a:r>
              <a:rPr lang="en-GB"/>
              <a:t>Discovery Agenda</a:t>
            </a:r>
            <a:endParaRPr sz="1400"/>
          </a:p>
          <a:p>
            <a:pPr indent="0" lvl="0" marL="0" rtl="0" algn="l">
              <a:lnSpc>
                <a:spcPct val="90000"/>
              </a:lnSpc>
              <a:spcBef>
                <a:spcPts val="0"/>
              </a:spcBef>
              <a:spcAft>
                <a:spcPts val="0"/>
              </a:spcAft>
              <a:buSzPts val="1400"/>
              <a:buNone/>
            </a:pPr>
            <a:r>
              <a:t/>
            </a:r>
            <a:endParaRPr/>
          </a:p>
          <a:p>
            <a:pPr indent="0" lvl="0" marL="0" rtl="0" algn="l">
              <a:lnSpc>
                <a:spcPct val="90000"/>
              </a:lnSpc>
              <a:spcBef>
                <a:spcPts val="0"/>
              </a:spcBef>
              <a:spcAft>
                <a:spcPts val="0"/>
              </a:spcAft>
              <a:buSzPts val="1400"/>
              <a:buNone/>
            </a:pPr>
            <a:r>
              <a:t/>
            </a:r>
            <a:endParaRPr/>
          </a:p>
          <a:p>
            <a:pPr indent="0" lvl="0" marL="0" rtl="0" algn="l">
              <a:lnSpc>
                <a:spcPct val="90000"/>
              </a:lnSpc>
              <a:spcBef>
                <a:spcPts val="0"/>
              </a:spcBef>
              <a:spcAft>
                <a:spcPts val="0"/>
              </a:spcAft>
              <a:buSzPts val="1400"/>
              <a:buNone/>
            </a:pPr>
            <a:r>
              <a:t/>
            </a:r>
            <a:endParaRPr/>
          </a:p>
          <a:p>
            <a:pPr indent="0" lvl="0" marL="0" rtl="0" algn="l">
              <a:lnSpc>
                <a:spcPct val="90000"/>
              </a:lnSpc>
              <a:spcBef>
                <a:spcPts val="0"/>
              </a:spcBef>
              <a:spcAft>
                <a:spcPts val="0"/>
              </a:spcAft>
              <a:buSzPts val="1400"/>
              <a:buNone/>
            </a:pPr>
            <a:r>
              <a:t/>
            </a:r>
            <a:endParaRPr/>
          </a:p>
        </p:txBody>
      </p:sp>
      <p:graphicFrame>
        <p:nvGraphicFramePr>
          <p:cNvPr id="499" name="Google Shape;499;p65"/>
          <p:cNvGraphicFramePr/>
          <p:nvPr/>
        </p:nvGraphicFramePr>
        <p:xfrm>
          <a:off x="354063" y="1153725"/>
          <a:ext cx="3000000" cy="3000000"/>
        </p:xfrm>
        <a:graphic>
          <a:graphicData uri="http://schemas.openxmlformats.org/drawingml/2006/table">
            <a:tbl>
              <a:tblPr>
                <a:noFill/>
                <a:tableStyleId>{4E7DC23A-0550-4BDC-BF4D-1275FDA29B43}</a:tableStyleId>
              </a:tblPr>
              <a:tblGrid>
                <a:gridCol w="716900"/>
                <a:gridCol w="704750"/>
                <a:gridCol w="2490950"/>
                <a:gridCol w="1154350"/>
                <a:gridCol w="1020675"/>
                <a:gridCol w="2466625"/>
              </a:tblGrid>
              <a:tr h="342900">
                <a:tc>
                  <a:txBody>
                    <a:bodyPr/>
                    <a:lstStyle/>
                    <a:p>
                      <a:pPr indent="0" lvl="0" marL="0" rtl="0" algn="l">
                        <a:lnSpc>
                          <a:spcPct val="115000"/>
                        </a:lnSpc>
                        <a:spcBef>
                          <a:spcPts val="0"/>
                        </a:spcBef>
                        <a:spcAft>
                          <a:spcPts val="0"/>
                        </a:spcAft>
                        <a:buNone/>
                      </a:pPr>
                      <a:r>
                        <a:rPr b="1" lang="en-GB" sz="1000">
                          <a:solidFill>
                            <a:srgbClr val="FFFFFF"/>
                          </a:solidFill>
                        </a:rPr>
                        <a:t>Week</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GB" sz="1000">
                          <a:solidFill>
                            <a:srgbClr val="FFFFFF"/>
                          </a:solidFill>
                        </a:rPr>
                        <a:t>Session</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GB" sz="1000">
                          <a:solidFill>
                            <a:srgbClr val="FFFFFF"/>
                          </a:solidFill>
                        </a:rPr>
                        <a:t>Session Name</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GB" sz="1000">
                          <a:solidFill>
                            <a:srgbClr val="FFFFFF"/>
                          </a:solidFill>
                        </a:rPr>
                        <a:t>Duration (hrs)</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GB" sz="1000">
                          <a:solidFill>
                            <a:srgbClr val="FFFFFF"/>
                          </a:solidFill>
                        </a:rPr>
                        <a:t>Date &amp; Time</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GB" sz="1000">
                          <a:solidFill>
                            <a:srgbClr val="FFFFFF"/>
                          </a:solidFill>
                        </a:rPr>
                        <a:t>Target Outcome of the Session</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1</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Fluent Overview</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2</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Inventory Management</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3</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Product Availability</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4</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Promising</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35150">
                <a:tc>
                  <a:txBody>
                    <a:bodyPr/>
                    <a:lstStyle/>
                    <a:p>
                      <a:pPr indent="0" lvl="0" marL="0" marR="0" rtl="0" algn="l">
                        <a:lnSpc>
                          <a:spcPct val="100000"/>
                        </a:lnSpc>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5</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Order Orchestration (Warehouse)</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6</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Order Orchestration (Store)</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7</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Customer Service</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8</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Returns Management</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9</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Payment, Fraud, Tax</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10</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Technical Overview</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11</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Integrations</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12</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Customer Notifications</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13</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Reporting</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bl>
          </a:graphicData>
        </a:graphic>
      </p:graphicFrame>
      <p:sp>
        <p:nvSpPr>
          <p:cNvPr id="500" name="Google Shape;500;p65"/>
          <p:cNvSpPr/>
          <p:nvPr/>
        </p:nvSpPr>
        <p:spPr>
          <a:xfrm>
            <a:off x="354100" y="4514150"/>
            <a:ext cx="8554200" cy="251400"/>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FFFFFF"/>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2" name="Shape 652"/>
        <p:cNvGrpSpPr/>
        <p:nvPr/>
      </p:nvGrpSpPr>
      <p:grpSpPr>
        <a:xfrm>
          <a:off x="0" y="0"/>
          <a:ext cx="0" cy="0"/>
          <a:chOff x="0" y="0"/>
          <a:chExt cx="0" cy="0"/>
        </a:xfrm>
      </p:grpSpPr>
      <p:sp>
        <p:nvSpPr>
          <p:cNvPr id="653" name="Google Shape;653;p83"/>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Reporting</a:t>
            </a:r>
            <a:r>
              <a:rPr lang="en-GB"/>
              <a:t> – Best Practices</a:t>
            </a:r>
            <a:endParaRPr/>
          </a:p>
        </p:txBody>
      </p:sp>
      <p:pic>
        <p:nvPicPr>
          <p:cNvPr descr="When adopting best practices isn&amp;#39;t your best practice" id="654" name="Google Shape;654;p83"/>
          <p:cNvPicPr preferRelativeResize="0"/>
          <p:nvPr/>
        </p:nvPicPr>
        <p:blipFill rotWithShape="1">
          <a:blip r:embed="rId3">
            <a:alphaModFix/>
          </a:blip>
          <a:srcRect b="0" l="0" r="0" t="0"/>
          <a:stretch/>
        </p:blipFill>
        <p:spPr>
          <a:xfrm>
            <a:off x="5467740" y="1489931"/>
            <a:ext cx="3465415" cy="2308007"/>
          </a:xfrm>
          <a:prstGeom prst="rect">
            <a:avLst/>
          </a:prstGeom>
          <a:noFill/>
          <a:ln>
            <a:noFill/>
          </a:ln>
        </p:spPr>
      </p:pic>
      <p:sp>
        <p:nvSpPr>
          <p:cNvPr id="655" name="Google Shape;655;p83"/>
          <p:cNvSpPr txBox="1"/>
          <p:nvPr/>
        </p:nvSpPr>
        <p:spPr>
          <a:xfrm>
            <a:off x="210850" y="1055400"/>
            <a:ext cx="4899000" cy="3401700"/>
          </a:xfrm>
          <a:prstGeom prst="rect">
            <a:avLst/>
          </a:prstGeom>
          <a:noFill/>
          <a:ln>
            <a:noFill/>
          </a:ln>
        </p:spPr>
        <p:txBody>
          <a:bodyPr anchorCtr="0" anchor="t" bIns="45700" lIns="91425" spcFirstLastPara="1" rIns="91425" wrap="square" tIns="45700">
            <a:spAutoFit/>
          </a:bodyPr>
          <a:lstStyle/>
          <a:p>
            <a:pPr indent="-268287" lvl="0" marL="406400" marR="0" rtl="0" algn="l">
              <a:lnSpc>
                <a:spcPct val="100000"/>
              </a:lnSpc>
              <a:spcBef>
                <a:spcPts val="600"/>
              </a:spcBef>
              <a:spcAft>
                <a:spcPts val="0"/>
              </a:spcAft>
              <a:buClr>
                <a:srgbClr val="00B050"/>
              </a:buClr>
              <a:buSzPts val="1500"/>
              <a:buFont typeface="Noto Sans Symbols"/>
              <a:buChar char="✔"/>
            </a:pPr>
            <a:r>
              <a:rPr lang="en-GB" sz="1500">
                <a:solidFill>
                  <a:schemeClr val="dk1"/>
                </a:solidFill>
              </a:rPr>
              <a:t>E</a:t>
            </a:r>
            <a:r>
              <a:rPr lang="en-GB" sz="1500">
                <a:solidFill>
                  <a:schemeClr val="dk1"/>
                </a:solidFill>
              </a:rPr>
              <a:t>xport OMS data to a data lake, via webhooks</a:t>
            </a:r>
            <a:r>
              <a:rPr lang="en-GB" sz="1500"/>
              <a:t>, for BI and analytics</a:t>
            </a:r>
            <a:endParaRPr sz="1500"/>
          </a:p>
          <a:p>
            <a:pPr indent="-268287" lvl="0" marL="406400" marR="0" rtl="0" algn="l">
              <a:lnSpc>
                <a:spcPct val="100000"/>
              </a:lnSpc>
              <a:spcBef>
                <a:spcPts val="600"/>
              </a:spcBef>
              <a:spcAft>
                <a:spcPts val="0"/>
              </a:spcAft>
              <a:buClr>
                <a:srgbClr val="00B050"/>
              </a:buClr>
              <a:buSzPts val="1500"/>
              <a:buFont typeface="Noto Sans Symbols"/>
              <a:buChar char="✔"/>
            </a:pPr>
            <a:r>
              <a:rPr lang="en-GB" sz="1500"/>
              <a:t>Custom rules can create specific log events which can be polled and consumed on a regular basis by the monitoring or reporting systems</a:t>
            </a:r>
            <a:endParaRPr sz="1500"/>
          </a:p>
          <a:p>
            <a:pPr indent="-268287" lvl="0" marL="406400" marR="0" rtl="0" algn="l">
              <a:lnSpc>
                <a:spcPct val="100000"/>
              </a:lnSpc>
              <a:spcBef>
                <a:spcPts val="600"/>
              </a:spcBef>
              <a:spcAft>
                <a:spcPts val="0"/>
              </a:spcAft>
              <a:buClr>
                <a:srgbClr val="00B050"/>
              </a:buClr>
              <a:buSzPts val="1500"/>
              <a:buFont typeface="Noto Sans Symbols"/>
              <a:buChar char="✔"/>
            </a:pPr>
            <a:r>
              <a:rPr lang="en-GB" sz="1500"/>
              <a:t>Fluent GraphQL API can be used to extract data for specific reports, for example, orders which have been "stuck" in a particular status for a period of time</a:t>
            </a:r>
            <a:endParaRPr sz="1500"/>
          </a:p>
          <a:p>
            <a:pPr indent="-268287" lvl="0" marL="406400" marR="0" rtl="0" algn="l">
              <a:lnSpc>
                <a:spcPct val="100000"/>
              </a:lnSpc>
              <a:spcBef>
                <a:spcPts val="600"/>
              </a:spcBef>
              <a:spcAft>
                <a:spcPts val="0"/>
              </a:spcAft>
              <a:buClr>
                <a:srgbClr val="00B050"/>
              </a:buClr>
              <a:buSzPts val="1500"/>
              <a:buFont typeface="Noto Sans Symbols"/>
              <a:buChar char="✔"/>
            </a:pPr>
            <a:r>
              <a:rPr lang="en-GB" sz="1500"/>
              <a:t>The Fluent Event API provides various filter parameters which will allow "monitoring" particular cases</a:t>
            </a:r>
            <a:endParaRPr sz="1500"/>
          </a:p>
          <a:p>
            <a:pPr indent="0" lvl="0" marL="457200" marR="0" rtl="0" algn="l">
              <a:lnSpc>
                <a:spcPct val="100000"/>
              </a:lnSpc>
              <a:spcBef>
                <a:spcPts val="600"/>
              </a:spcBef>
              <a:spcAft>
                <a:spcPts val="0"/>
              </a:spcAft>
              <a:buNone/>
            </a:pPr>
            <a:r>
              <a:t/>
            </a:r>
            <a:endParaRPr sz="1500"/>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9" name="Shape 659"/>
        <p:cNvGrpSpPr/>
        <p:nvPr/>
      </p:nvGrpSpPr>
      <p:grpSpPr>
        <a:xfrm>
          <a:off x="0" y="0"/>
          <a:ext cx="0" cy="0"/>
          <a:chOff x="0" y="0"/>
          <a:chExt cx="0" cy="0"/>
        </a:xfrm>
      </p:grpSpPr>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5"/>
        </a:solidFill>
      </p:bgPr>
    </p:bg>
    <p:spTree>
      <p:nvGrpSpPr>
        <p:cNvPr id="663" name="Shape 663"/>
        <p:cNvGrpSpPr/>
        <p:nvPr/>
      </p:nvGrpSpPr>
      <p:grpSpPr>
        <a:xfrm>
          <a:off x="0" y="0"/>
          <a:ext cx="0" cy="0"/>
          <a:chOff x="0" y="0"/>
          <a:chExt cx="0" cy="0"/>
        </a:xfrm>
      </p:grpSpPr>
      <p:sp>
        <p:nvSpPr>
          <p:cNvPr id="664" name="Google Shape;664;p85"/>
          <p:cNvSpPr txBox="1"/>
          <p:nvPr>
            <p:ph idx="1" type="body"/>
          </p:nvPr>
        </p:nvSpPr>
        <p:spPr>
          <a:xfrm>
            <a:off x="354158" y="994519"/>
            <a:ext cx="8435700" cy="3263400"/>
          </a:xfrm>
          <a:prstGeom prst="rect">
            <a:avLst/>
          </a:prstGeom>
          <a:noFill/>
          <a:ln>
            <a:noFill/>
          </a:ln>
        </p:spPr>
        <p:txBody>
          <a:bodyPr anchorCtr="0" anchor="t" bIns="45700" lIns="91425" spcFirstLastPara="1" rIns="90000" wrap="square" tIns="45700">
            <a:noAutofit/>
          </a:bodyPr>
          <a:lstStyle/>
          <a:p>
            <a:pPr indent="0" lvl="0" marL="0" rtl="0" algn="l">
              <a:lnSpc>
                <a:spcPct val="115000"/>
              </a:lnSpc>
              <a:spcBef>
                <a:spcPts val="0"/>
              </a:spcBef>
              <a:spcAft>
                <a:spcPts val="0"/>
              </a:spcAft>
              <a:buClr>
                <a:schemeClr val="dk1"/>
              </a:buClr>
              <a:buSzPts val="1100"/>
              <a:buFont typeface="Arial"/>
              <a:buNone/>
            </a:pPr>
            <a:r>
              <a:rPr i="1" lang="en-GB" sz="1200">
                <a:solidFill>
                  <a:schemeClr val="lt1"/>
                </a:solidFill>
              </a:rPr>
              <a:t>These slides contain information which is the property of Fluent Retail Pty Ltd (</a:t>
            </a:r>
            <a:r>
              <a:rPr b="1" i="1" lang="en-GB" sz="1200">
                <a:solidFill>
                  <a:schemeClr val="lt1"/>
                </a:solidFill>
              </a:rPr>
              <a:t>Fluent</a:t>
            </a:r>
            <a:r>
              <a:rPr i="1" lang="en-GB" sz="1200">
                <a:solidFill>
                  <a:schemeClr val="lt1"/>
                </a:solidFill>
              </a:rPr>
              <a:t>) and which may be confidential and/or subject to copyright.</a:t>
            </a:r>
            <a:endParaRPr i="1" sz="1200">
              <a:solidFill>
                <a:schemeClr val="lt1"/>
              </a:solidFill>
            </a:endParaRPr>
          </a:p>
          <a:p>
            <a:pPr indent="0" lvl="0" marL="0" rtl="0" algn="l">
              <a:lnSpc>
                <a:spcPct val="115000"/>
              </a:lnSpc>
              <a:spcBef>
                <a:spcPts val="0"/>
              </a:spcBef>
              <a:spcAft>
                <a:spcPts val="0"/>
              </a:spcAft>
              <a:buClr>
                <a:schemeClr val="dk1"/>
              </a:buClr>
              <a:buSzPts val="1100"/>
              <a:buFont typeface="Arial"/>
              <a:buNone/>
            </a:pPr>
            <a:r>
              <a:rPr i="1" lang="en-GB" sz="1200">
                <a:solidFill>
                  <a:schemeClr val="lt1"/>
                </a:solidFill>
              </a:rPr>
              <a:t> </a:t>
            </a:r>
            <a:endParaRPr i="1" sz="1200">
              <a:solidFill>
                <a:schemeClr val="lt1"/>
              </a:solidFill>
            </a:endParaRPr>
          </a:p>
          <a:p>
            <a:pPr indent="0" lvl="0" marL="0" rtl="0" algn="l">
              <a:lnSpc>
                <a:spcPct val="115000"/>
              </a:lnSpc>
              <a:spcBef>
                <a:spcPts val="0"/>
              </a:spcBef>
              <a:spcAft>
                <a:spcPts val="0"/>
              </a:spcAft>
              <a:buClr>
                <a:schemeClr val="dk1"/>
              </a:buClr>
              <a:buSzPts val="1100"/>
              <a:buFont typeface="Arial"/>
              <a:buNone/>
            </a:pPr>
            <a:r>
              <a:rPr i="1" lang="en-GB" sz="1200">
                <a:solidFill>
                  <a:schemeClr val="lt1"/>
                </a:solidFill>
              </a:rPr>
              <a:t>The material contained in this presentation is of a general nature only. It is not, and not intended to be, advice on any specific professional or commercial matter. The effectiveness or accuracy of any professional or commercial advice depends on the particular circumstances of each case. Neither Fluent nor any individual author accepts any responsibility for any acts or omissions resulting from reliance upon the content of this presentation. Before acting on the basis of any material contained in this presentation, we recommend that you consult your adviser and/or contact Fluent.</a:t>
            </a:r>
            <a:endParaRPr i="1" sz="1200">
              <a:solidFill>
                <a:schemeClr val="lt1"/>
              </a:solidFill>
            </a:endParaRPr>
          </a:p>
          <a:p>
            <a:pPr indent="0" lvl="0" marL="0" rtl="0" algn="l">
              <a:lnSpc>
                <a:spcPct val="115000"/>
              </a:lnSpc>
              <a:spcBef>
                <a:spcPts val="0"/>
              </a:spcBef>
              <a:spcAft>
                <a:spcPts val="0"/>
              </a:spcAft>
              <a:buClr>
                <a:schemeClr val="dk1"/>
              </a:buClr>
              <a:buSzPts val="1100"/>
              <a:buFont typeface="Arial"/>
              <a:buNone/>
            </a:pPr>
            <a:r>
              <a:rPr i="1" lang="en-GB" sz="1200">
                <a:solidFill>
                  <a:schemeClr val="lt1"/>
                </a:solidFill>
              </a:rPr>
              <a:t> </a:t>
            </a:r>
            <a:endParaRPr i="1" sz="1200">
              <a:solidFill>
                <a:schemeClr val="lt1"/>
              </a:solidFill>
            </a:endParaRPr>
          </a:p>
          <a:p>
            <a:pPr indent="0" lvl="0" marL="0" rtl="0" algn="l">
              <a:lnSpc>
                <a:spcPct val="115000"/>
              </a:lnSpc>
              <a:spcBef>
                <a:spcPts val="0"/>
              </a:spcBef>
              <a:spcAft>
                <a:spcPts val="0"/>
              </a:spcAft>
              <a:buClr>
                <a:schemeClr val="dk1"/>
              </a:buClr>
              <a:buSzPts val="1100"/>
              <a:buFont typeface="Arial"/>
              <a:buNone/>
            </a:pPr>
            <a:r>
              <a:rPr i="1" lang="en-GB" sz="1200">
                <a:solidFill>
                  <a:schemeClr val="lt1"/>
                </a:solidFill>
              </a:rPr>
              <a:t>This presentation aims to provide information on the Fluent Order Management system and may not be a complete summary. The information contained in this presentation is accurate as at the date noted in the presentation and may change from time to time without any notice to you.</a:t>
            </a:r>
            <a:endParaRPr i="1" sz="1200">
              <a:solidFill>
                <a:schemeClr val="lt1"/>
              </a:solidFill>
            </a:endParaRPr>
          </a:p>
          <a:p>
            <a:pPr indent="0" lvl="0" marL="0" rtl="0" algn="l">
              <a:lnSpc>
                <a:spcPct val="115000"/>
              </a:lnSpc>
              <a:spcBef>
                <a:spcPts val="0"/>
              </a:spcBef>
              <a:spcAft>
                <a:spcPts val="0"/>
              </a:spcAft>
              <a:buClr>
                <a:schemeClr val="dk1"/>
              </a:buClr>
              <a:buSzPts val="1100"/>
              <a:buFont typeface="Arial"/>
              <a:buNone/>
            </a:pPr>
            <a:r>
              <a:rPr i="1" lang="en-GB" sz="1200">
                <a:solidFill>
                  <a:schemeClr val="lt1"/>
                </a:solidFill>
              </a:rPr>
              <a:t> </a:t>
            </a:r>
            <a:endParaRPr i="1" sz="1200">
              <a:solidFill>
                <a:schemeClr val="lt1"/>
              </a:solidFill>
            </a:endParaRPr>
          </a:p>
          <a:p>
            <a:pPr indent="0" lvl="0" marL="0" rtl="0" algn="l">
              <a:lnSpc>
                <a:spcPct val="115000"/>
              </a:lnSpc>
              <a:spcBef>
                <a:spcPts val="0"/>
              </a:spcBef>
              <a:spcAft>
                <a:spcPts val="0"/>
              </a:spcAft>
              <a:buClr>
                <a:schemeClr val="dk1"/>
              </a:buClr>
              <a:buSzPts val="800"/>
              <a:buFont typeface="Arial"/>
              <a:buNone/>
            </a:pPr>
            <a:r>
              <a:rPr i="1" lang="en-GB" sz="1200">
                <a:solidFill>
                  <a:schemeClr val="lt1"/>
                </a:solidFill>
              </a:rPr>
              <a:t>Nothing in this presentation is intended to be construed as a contract or as an offer to enter into a contract.</a:t>
            </a:r>
            <a:endParaRPr i="1" sz="1200">
              <a:solidFill>
                <a:schemeClr val="lt1"/>
              </a:solidFill>
            </a:endParaRPr>
          </a:p>
          <a:p>
            <a:pPr indent="0" lvl="0" marL="0" rtl="0" algn="l">
              <a:spcBef>
                <a:spcPts val="0"/>
              </a:spcBef>
              <a:spcAft>
                <a:spcPts val="0"/>
              </a:spcAft>
              <a:buClr>
                <a:schemeClr val="accent6"/>
              </a:buClr>
              <a:buSzPts val="1400"/>
              <a:buFont typeface="Arial"/>
              <a:buNone/>
            </a:pPr>
            <a:r>
              <a:t/>
            </a:r>
            <a:endParaRPr/>
          </a:p>
        </p:txBody>
      </p:sp>
      <p:sp>
        <p:nvSpPr>
          <p:cNvPr id="665" name="Google Shape;665;p85"/>
          <p:cNvSpPr txBox="1"/>
          <p:nvPr>
            <p:ph type="title"/>
          </p:nvPr>
        </p:nvSpPr>
        <p:spPr>
          <a:xfrm>
            <a:off x="354080" y="288753"/>
            <a:ext cx="7736100" cy="3435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800"/>
              <a:buFont typeface="Arial"/>
              <a:buNone/>
            </a:pPr>
            <a:r>
              <a:rPr lang="en-GB" sz="1400">
                <a:solidFill>
                  <a:schemeClr val="dk2"/>
                </a:solidFill>
              </a:rPr>
              <a:t>Legal Disclaimer</a:t>
            </a:r>
            <a:endParaRPr>
              <a:solidFill>
                <a:schemeClr val="dk2"/>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4" name="Shape 504"/>
        <p:cNvGrpSpPr/>
        <p:nvPr/>
      </p:nvGrpSpPr>
      <p:grpSpPr>
        <a:xfrm>
          <a:off x="0" y="0"/>
          <a:ext cx="0" cy="0"/>
          <a:chOff x="0" y="0"/>
          <a:chExt cx="0" cy="0"/>
        </a:xfrm>
      </p:grpSpPr>
      <p:sp>
        <p:nvSpPr>
          <p:cNvPr id="505" name="Google Shape;505;p66"/>
          <p:cNvSpPr txBox="1"/>
          <p:nvPr>
            <p:ph type="title"/>
          </p:nvPr>
        </p:nvSpPr>
        <p:spPr>
          <a:xfrm>
            <a:off x="354080"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1800"/>
              <a:buNone/>
            </a:pPr>
            <a:r>
              <a:rPr lang="en-GB"/>
              <a:t>Agenda</a:t>
            </a:r>
            <a:endParaRPr sz="2800">
              <a:solidFill>
                <a:srgbClr val="470A68"/>
              </a:solidFill>
              <a:latin typeface="Lato"/>
              <a:ea typeface="Lato"/>
              <a:cs typeface="Lato"/>
              <a:sym typeface="Lato"/>
            </a:endParaRPr>
          </a:p>
          <a:p>
            <a:pPr indent="0" lvl="0" marL="0" rtl="0" algn="l">
              <a:lnSpc>
                <a:spcPct val="90000"/>
              </a:lnSpc>
              <a:spcBef>
                <a:spcPts val="0"/>
              </a:spcBef>
              <a:spcAft>
                <a:spcPts val="0"/>
              </a:spcAft>
              <a:buSzPts val="1800"/>
              <a:buNone/>
            </a:pPr>
            <a:r>
              <a:t/>
            </a:r>
            <a:endParaRPr/>
          </a:p>
        </p:txBody>
      </p:sp>
      <p:sp>
        <p:nvSpPr>
          <p:cNvPr id="506" name="Google Shape;506;p66"/>
          <p:cNvSpPr/>
          <p:nvPr/>
        </p:nvSpPr>
        <p:spPr>
          <a:xfrm>
            <a:off x="1086675" y="1211575"/>
            <a:ext cx="63486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0" i="0" lang="en-GB" u="none" cap="none" strike="noStrike">
                <a:solidFill>
                  <a:srgbClr val="000000"/>
                </a:solidFill>
                <a:latin typeface="Arial"/>
                <a:ea typeface="Arial"/>
                <a:cs typeface="Arial"/>
                <a:sym typeface="Arial"/>
              </a:rPr>
              <a:t>Session Introduction &amp; Objectives</a:t>
            </a:r>
            <a:endParaRPr b="1" i="0" u="none" cap="none" strike="noStrike">
              <a:solidFill>
                <a:srgbClr val="000000"/>
              </a:solidFill>
            </a:endParaRPr>
          </a:p>
        </p:txBody>
      </p:sp>
      <p:sp>
        <p:nvSpPr>
          <p:cNvPr id="507" name="Google Shape;507;p66"/>
          <p:cNvSpPr/>
          <p:nvPr/>
        </p:nvSpPr>
        <p:spPr>
          <a:xfrm>
            <a:off x="1086675" y="1842419"/>
            <a:ext cx="6348600" cy="597900"/>
          </a:xfrm>
          <a:prstGeom prst="rect">
            <a:avLst/>
          </a:prstGeom>
          <a:solidFill>
            <a:srgbClr val="F5F8F9"/>
          </a:solid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300"/>
              <a:buFont typeface="Arial"/>
              <a:buNone/>
            </a:pPr>
            <a:r>
              <a:rPr lang="en-GB" sz="1300">
                <a:solidFill>
                  <a:schemeClr val="dk1"/>
                </a:solidFill>
              </a:rPr>
              <a:t>Dashboards &amp; Reporting / Best Practices</a:t>
            </a:r>
            <a:r>
              <a:rPr lang="en-GB" sz="1300">
                <a:solidFill>
                  <a:schemeClr val="dk1"/>
                </a:solidFill>
              </a:rPr>
              <a:t> / Product Demo</a:t>
            </a:r>
            <a:endParaRPr b="1"/>
          </a:p>
        </p:txBody>
      </p:sp>
      <p:sp>
        <p:nvSpPr>
          <p:cNvPr id="508" name="Google Shape;508;p66"/>
          <p:cNvSpPr/>
          <p:nvPr/>
        </p:nvSpPr>
        <p:spPr>
          <a:xfrm>
            <a:off x="1086675" y="2473321"/>
            <a:ext cx="63486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lang="en-GB" sz="1300">
                <a:solidFill>
                  <a:schemeClr val="dk1"/>
                </a:solidFill>
              </a:rPr>
              <a:t>Reporting</a:t>
            </a:r>
            <a:r>
              <a:rPr lang="en-GB" sz="1300">
                <a:solidFill>
                  <a:schemeClr val="dk1"/>
                </a:solidFill>
              </a:rPr>
              <a:t> Client Tools</a:t>
            </a:r>
            <a:endParaRPr b="1"/>
          </a:p>
        </p:txBody>
      </p:sp>
      <p:sp>
        <p:nvSpPr>
          <p:cNvPr id="509" name="Google Shape;509;p66"/>
          <p:cNvSpPr/>
          <p:nvPr/>
        </p:nvSpPr>
        <p:spPr>
          <a:xfrm>
            <a:off x="1086675" y="3104275"/>
            <a:ext cx="63486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lang="en-GB"/>
              <a:t>Recap of </a:t>
            </a:r>
            <a:r>
              <a:rPr b="0" i="0" lang="en-GB" u="none" cap="none" strike="noStrike">
                <a:solidFill>
                  <a:srgbClr val="000000"/>
                </a:solidFill>
                <a:latin typeface="Arial"/>
                <a:ea typeface="Arial"/>
                <a:cs typeface="Arial"/>
                <a:sym typeface="Arial"/>
              </a:rPr>
              <a:t>Decisions, Gaps </a:t>
            </a:r>
            <a:r>
              <a:rPr lang="en-GB"/>
              <a:t>and</a:t>
            </a:r>
            <a:r>
              <a:rPr b="0" i="0" lang="en-GB" u="none" cap="none" strike="noStrike">
                <a:solidFill>
                  <a:srgbClr val="000000"/>
                </a:solidFill>
                <a:latin typeface="Arial"/>
                <a:ea typeface="Arial"/>
                <a:cs typeface="Arial"/>
                <a:sym typeface="Arial"/>
              </a:rPr>
              <a:t> </a:t>
            </a:r>
            <a:r>
              <a:rPr lang="en-GB">
                <a:solidFill>
                  <a:srgbClr val="000000"/>
                </a:solidFill>
              </a:rPr>
              <a:t>Open Items</a:t>
            </a:r>
            <a:endParaRPr b="1"/>
          </a:p>
        </p:txBody>
      </p:sp>
      <p:sp>
        <p:nvSpPr>
          <p:cNvPr id="510" name="Google Shape;510;p66"/>
          <p:cNvSpPr/>
          <p:nvPr/>
        </p:nvSpPr>
        <p:spPr>
          <a:xfrm>
            <a:off x="354075" y="1211463"/>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i="0" lang="en-GB" sz="2600" u="none" cap="none" strike="noStrike">
                <a:solidFill>
                  <a:srgbClr val="FFFFFF"/>
                </a:solidFill>
                <a:latin typeface="Roboto"/>
                <a:ea typeface="Roboto"/>
                <a:cs typeface="Roboto"/>
                <a:sym typeface="Roboto"/>
              </a:rPr>
              <a:t>1</a:t>
            </a:r>
            <a:endParaRPr b="1" i="0" sz="2600" u="none" cap="none" strike="noStrike">
              <a:solidFill>
                <a:srgbClr val="FFFFFF"/>
              </a:solidFill>
              <a:latin typeface="Roboto"/>
              <a:ea typeface="Roboto"/>
              <a:cs typeface="Roboto"/>
              <a:sym typeface="Roboto"/>
            </a:endParaRPr>
          </a:p>
        </p:txBody>
      </p:sp>
      <p:sp>
        <p:nvSpPr>
          <p:cNvPr id="511" name="Google Shape;511;p66"/>
          <p:cNvSpPr/>
          <p:nvPr/>
        </p:nvSpPr>
        <p:spPr>
          <a:xfrm>
            <a:off x="354075" y="1842363"/>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i="0" lang="en-GB" sz="2600" u="none" cap="none" strike="noStrike">
                <a:solidFill>
                  <a:srgbClr val="FFFFFF"/>
                </a:solidFill>
                <a:latin typeface="Roboto"/>
                <a:ea typeface="Roboto"/>
                <a:cs typeface="Roboto"/>
                <a:sym typeface="Roboto"/>
              </a:rPr>
              <a:t>2</a:t>
            </a:r>
            <a:endParaRPr b="1" i="0" sz="2600" u="none" cap="none" strike="noStrike">
              <a:solidFill>
                <a:srgbClr val="FFFFFF"/>
              </a:solidFill>
              <a:latin typeface="Roboto"/>
              <a:ea typeface="Roboto"/>
              <a:cs typeface="Roboto"/>
              <a:sym typeface="Roboto"/>
            </a:endParaRPr>
          </a:p>
        </p:txBody>
      </p:sp>
      <p:sp>
        <p:nvSpPr>
          <p:cNvPr id="512" name="Google Shape;512;p66"/>
          <p:cNvSpPr/>
          <p:nvPr/>
        </p:nvSpPr>
        <p:spPr>
          <a:xfrm>
            <a:off x="354075" y="2473288"/>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i="0" lang="en-GB" sz="2600" u="none" cap="none" strike="noStrike">
                <a:solidFill>
                  <a:srgbClr val="FFFFFF"/>
                </a:solidFill>
                <a:latin typeface="Roboto"/>
                <a:ea typeface="Roboto"/>
                <a:cs typeface="Roboto"/>
                <a:sym typeface="Roboto"/>
              </a:rPr>
              <a:t>3</a:t>
            </a:r>
            <a:endParaRPr b="1" i="0" sz="2600" u="none" cap="none" strike="noStrike">
              <a:solidFill>
                <a:srgbClr val="FFFFFF"/>
              </a:solidFill>
              <a:latin typeface="Roboto"/>
              <a:ea typeface="Roboto"/>
              <a:cs typeface="Roboto"/>
              <a:sym typeface="Roboto"/>
            </a:endParaRPr>
          </a:p>
        </p:txBody>
      </p:sp>
      <p:sp>
        <p:nvSpPr>
          <p:cNvPr id="513" name="Google Shape;513;p66"/>
          <p:cNvSpPr/>
          <p:nvPr/>
        </p:nvSpPr>
        <p:spPr>
          <a:xfrm>
            <a:off x="354075" y="3104250"/>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i="0" lang="en-GB" sz="2600" u="none" cap="none" strike="noStrike">
                <a:solidFill>
                  <a:srgbClr val="FFFFFF"/>
                </a:solidFill>
                <a:latin typeface="Roboto"/>
                <a:ea typeface="Roboto"/>
                <a:cs typeface="Roboto"/>
                <a:sym typeface="Roboto"/>
              </a:rPr>
              <a:t>4</a:t>
            </a:r>
            <a:endParaRPr b="1" i="0" sz="2600" u="none" cap="none" strike="noStrike">
              <a:solidFill>
                <a:srgbClr val="FFFFFF"/>
              </a:solidFill>
              <a:latin typeface="Roboto"/>
              <a:ea typeface="Roboto"/>
              <a:cs typeface="Roboto"/>
              <a:sym typeface="Roboto"/>
            </a:endParaRPr>
          </a:p>
        </p:txBody>
      </p:sp>
      <p:sp>
        <p:nvSpPr>
          <p:cNvPr id="514" name="Google Shape;514;p66"/>
          <p:cNvSpPr/>
          <p:nvPr/>
        </p:nvSpPr>
        <p:spPr>
          <a:xfrm>
            <a:off x="7567425" y="1211525"/>
            <a:ext cx="11241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lang="en-GB"/>
              <a:t>XX minutes</a:t>
            </a:r>
            <a:endParaRPr b="1" i="0" u="none" cap="none" strike="noStrike">
              <a:solidFill>
                <a:srgbClr val="000000"/>
              </a:solidFill>
            </a:endParaRPr>
          </a:p>
        </p:txBody>
      </p:sp>
      <p:sp>
        <p:nvSpPr>
          <p:cNvPr id="515" name="Google Shape;515;p66"/>
          <p:cNvSpPr/>
          <p:nvPr/>
        </p:nvSpPr>
        <p:spPr>
          <a:xfrm>
            <a:off x="7567425" y="1842369"/>
            <a:ext cx="11241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lang="en-GB"/>
              <a:t>XX minutes</a:t>
            </a:r>
            <a:endParaRPr b="1"/>
          </a:p>
        </p:txBody>
      </p:sp>
      <p:sp>
        <p:nvSpPr>
          <p:cNvPr id="516" name="Google Shape;516;p66"/>
          <p:cNvSpPr/>
          <p:nvPr/>
        </p:nvSpPr>
        <p:spPr>
          <a:xfrm>
            <a:off x="7567425" y="2473271"/>
            <a:ext cx="11241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lang="en-GB"/>
              <a:t>XX</a:t>
            </a:r>
            <a:r>
              <a:rPr lang="en-GB">
                <a:solidFill>
                  <a:srgbClr val="000000"/>
                </a:solidFill>
              </a:rPr>
              <a:t> minutes</a:t>
            </a:r>
            <a:endParaRPr b="1"/>
          </a:p>
        </p:txBody>
      </p:sp>
      <p:sp>
        <p:nvSpPr>
          <p:cNvPr id="517" name="Google Shape;517;p66"/>
          <p:cNvSpPr/>
          <p:nvPr/>
        </p:nvSpPr>
        <p:spPr>
          <a:xfrm>
            <a:off x="7567425" y="3104225"/>
            <a:ext cx="11241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lang="en-GB"/>
              <a:t>XX minutes</a:t>
            </a:r>
            <a:endParaRPr b="1"/>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1" name="Shape 521"/>
        <p:cNvGrpSpPr/>
        <p:nvPr/>
      </p:nvGrpSpPr>
      <p:grpSpPr>
        <a:xfrm>
          <a:off x="0" y="0"/>
          <a:ext cx="0" cy="0"/>
          <a:chOff x="0" y="0"/>
          <a:chExt cx="0" cy="0"/>
        </a:xfrm>
      </p:grpSpPr>
      <p:sp>
        <p:nvSpPr>
          <p:cNvPr id="522" name="Google Shape;522;p67"/>
          <p:cNvSpPr txBox="1"/>
          <p:nvPr>
            <p:ph idx="1" type="body"/>
          </p:nvPr>
        </p:nvSpPr>
        <p:spPr>
          <a:xfrm>
            <a:off x="354075" y="2724225"/>
            <a:ext cx="7756200" cy="1501500"/>
          </a:xfrm>
          <a:prstGeom prst="rect">
            <a:avLst/>
          </a:prstGeom>
          <a:noFill/>
          <a:ln>
            <a:noFill/>
          </a:ln>
        </p:spPr>
        <p:txBody>
          <a:bodyPr anchorCtr="0" anchor="t" bIns="45700" lIns="91425" spcFirstLastPara="1" rIns="90000" wrap="square" tIns="45700">
            <a:normAutofit/>
          </a:bodyPr>
          <a:lstStyle/>
          <a:p>
            <a:pPr indent="0" lvl="0" marL="0" rtl="0" algn="l">
              <a:lnSpc>
                <a:spcPct val="100000"/>
              </a:lnSpc>
              <a:spcBef>
                <a:spcPts val="0"/>
              </a:spcBef>
              <a:spcAft>
                <a:spcPts val="0"/>
              </a:spcAft>
              <a:buClr>
                <a:srgbClr val="000000"/>
              </a:buClr>
              <a:buSzPts val="3000"/>
              <a:buFont typeface="Arial"/>
              <a:buNone/>
            </a:pPr>
            <a:r>
              <a:rPr lang="en-GB"/>
              <a:t>Reporting Concepts in Fluent</a:t>
            </a:r>
            <a:endParaRPr/>
          </a:p>
        </p:txBody>
      </p:sp>
      <p:sp>
        <p:nvSpPr>
          <p:cNvPr id="523" name="Google Shape;523;p67"/>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p>
            <a:pPr indent="0" lvl="0" marL="0" rtl="0" algn="l">
              <a:lnSpc>
                <a:spcPct val="100000"/>
              </a:lnSpc>
              <a:spcBef>
                <a:spcPts val="0"/>
              </a:spcBef>
              <a:spcAft>
                <a:spcPts val="0"/>
              </a:spcAft>
              <a:buSzPts val="1350"/>
              <a:buNone/>
            </a:pPr>
            <a:r>
              <a:rPr lang="en-GB"/>
              <a:t>SUBJECT 2</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7" name="Shape 527"/>
        <p:cNvGrpSpPr/>
        <p:nvPr/>
      </p:nvGrpSpPr>
      <p:grpSpPr>
        <a:xfrm>
          <a:off x="0" y="0"/>
          <a:ext cx="0" cy="0"/>
          <a:chOff x="0" y="0"/>
          <a:chExt cx="0" cy="0"/>
        </a:xfrm>
      </p:grpSpPr>
      <p:sp>
        <p:nvSpPr>
          <p:cNvPr id="528" name="Google Shape;528;p68"/>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Reporting</a:t>
            </a:r>
            <a:r>
              <a:rPr lang="en-GB"/>
              <a:t> - Intro</a:t>
            </a:r>
            <a:endParaRPr/>
          </a:p>
        </p:txBody>
      </p:sp>
      <p:sp>
        <p:nvSpPr>
          <p:cNvPr id="529" name="Google Shape;529;p68"/>
          <p:cNvSpPr txBox="1"/>
          <p:nvPr/>
        </p:nvSpPr>
        <p:spPr>
          <a:xfrm>
            <a:off x="424200" y="1186750"/>
            <a:ext cx="4574700" cy="26166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1" lang="en-GB" sz="1600" u="none" cap="none" strike="noStrike">
                <a:solidFill>
                  <a:srgbClr val="000000"/>
                </a:solidFill>
                <a:latin typeface="Arial"/>
                <a:ea typeface="Arial"/>
                <a:cs typeface="Arial"/>
                <a:sym typeface="Arial"/>
              </a:rPr>
              <a:t>Key Benefits of </a:t>
            </a:r>
            <a:r>
              <a:rPr b="1" i="1" lang="en-GB" sz="1600"/>
              <a:t>Reporting</a:t>
            </a:r>
            <a:r>
              <a:rPr b="1" i="1" lang="en-GB" sz="1600" u="none" cap="none" strike="noStrike">
                <a:solidFill>
                  <a:srgbClr val="000000"/>
                </a:solidFill>
                <a:latin typeface="Arial"/>
                <a:ea typeface="Arial"/>
                <a:cs typeface="Arial"/>
                <a:sym typeface="Arial"/>
              </a:rPr>
              <a:t> in Fluent Order Management</a:t>
            </a:r>
            <a:endParaRPr/>
          </a:p>
          <a:p>
            <a:pPr indent="0" lvl="0" marL="0" marR="0" rtl="0" algn="l">
              <a:lnSpc>
                <a:spcPct val="100000"/>
              </a:lnSpc>
              <a:spcBef>
                <a:spcPts val="600"/>
              </a:spcBef>
              <a:spcAft>
                <a:spcPts val="0"/>
              </a:spcAft>
              <a:buNone/>
            </a:pPr>
            <a:r>
              <a:t/>
            </a:r>
            <a:endParaRPr sz="1600"/>
          </a:p>
          <a:p>
            <a:pPr indent="-285750" lvl="0" marL="285750" marR="0" rtl="0" algn="l">
              <a:lnSpc>
                <a:spcPct val="100000"/>
              </a:lnSpc>
              <a:spcBef>
                <a:spcPts val="600"/>
              </a:spcBef>
              <a:spcAft>
                <a:spcPts val="0"/>
              </a:spcAft>
              <a:buClr>
                <a:srgbClr val="00B050"/>
              </a:buClr>
              <a:buSzPts val="1600"/>
              <a:buFont typeface="Noto Sans Symbols"/>
              <a:buChar char="✔"/>
            </a:pPr>
            <a:r>
              <a:rPr lang="en-GB" sz="1600"/>
              <a:t>Configurable dashboard allowing components to render defined metrics</a:t>
            </a:r>
            <a:endParaRPr sz="1600"/>
          </a:p>
          <a:p>
            <a:pPr indent="-285750" lvl="0" marL="285750" marR="0" rtl="0" algn="l">
              <a:lnSpc>
                <a:spcPct val="100000"/>
              </a:lnSpc>
              <a:spcBef>
                <a:spcPts val="600"/>
              </a:spcBef>
              <a:spcAft>
                <a:spcPts val="0"/>
              </a:spcAft>
              <a:buClr>
                <a:srgbClr val="00B050"/>
              </a:buClr>
              <a:buSzPts val="1600"/>
              <a:buFont typeface="Noto Sans Symbols"/>
              <a:buChar char="✔"/>
            </a:pPr>
            <a:r>
              <a:rPr lang="en-GB" sz="1600"/>
              <a:t>Specific OMS and Store module views</a:t>
            </a:r>
            <a:endParaRPr/>
          </a:p>
          <a:p>
            <a:pPr indent="-285750" lvl="0" marL="285750" marR="0" rtl="0" algn="l">
              <a:lnSpc>
                <a:spcPct val="100000"/>
              </a:lnSpc>
              <a:spcBef>
                <a:spcPts val="600"/>
              </a:spcBef>
              <a:spcAft>
                <a:spcPts val="0"/>
              </a:spcAft>
              <a:buClr>
                <a:srgbClr val="00B050"/>
              </a:buClr>
              <a:buSzPts val="1600"/>
              <a:buFont typeface="Noto Sans Symbols"/>
              <a:buChar char="✔"/>
            </a:pPr>
            <a:r>
              <a:rPr lang="en-GB" sz="1600"/>
              <a:t>Access to data via APIs and webhooks - allowing client specific reporting needs (via client data lake or similar)</a:t>
            </a:r>
            <a:endParaRPr sz="1600"/>
          </a:p>
        </p:txBody>
      </p:sp>
      <p:pic>
        <p:nvPicPr>
          <p:cNvPr id="530" name="Google Shape;530;p68"/>
          <p:cNvPicPr preferRelativeResize="0"/>
          <p:nvPr/>
        </p:nvPicPr>
        <p:blipFill rotWithShape="1">
          <a:blip r:embed="rId3">
            <a:alphaModFix/>
          </a:blip>
          <a:srcRect b="0" l="0" r="0" t="0"/>
          <a:stretch/>
        </p:blipFill>
        <p:spPr>
          <a:xfrm>
            <a:off x="5904360" y="1004950"/>
            <a:ext cx="3192187" cy="1566801"/>
          </a:xfrm>
          <a:prstGeom prst="rect">
            <a:avLst/>
          </a:prstGeom>
          <a:noFill/>
          <a:ln>
            <a:noFill/>
          </a:ln>
        </p:spPr>
      </p:pic>
      <p:pic>
        <p:nvPicPr>
          <p:cNvPr id="531" name="Google Shape;531;p68"/>
          <p:cNvPicPr preferRelativeResize="0"/>
          <p:nvPr/>
        </p:nvPicPr>
        <p:blipFill>
          <a:blip r:embed="rId4">
            <a:alphaModFix/>
          </a:blip>
          <a:stretch>
            <a:fillRect/>
          </a:stretch>
        </p:blipFill>
        <p:spPr>
          <a:xfrm>
            <a:off x="4931575" y="2229025"/>
            <a:ext cx="3824500" cy="1479600"/>
          </a:xfrm>
          <a:prstGeom prst="rect">
            <a:avLst/>
          </a:prstGeom>
          <a:noFill/>
          <a:ln>
            <a:noFill/>
          </a:ln>
        </p:spPr>
      </p:pic>
      <p:sp>
        <p:nvSpPr>
          <p:cNvPr id="532" name="Google Shape;532;p68"/>
          <p:cNvSpPr txBox="1"/>
          <p:nvPr/>
        </p:nvSpPr>
        <p:spPr>
          <a:xfrm>
            <a:off x="304800" y="304800"/>
            <a:ext cx="3000000" cy="3435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1900"/>
              </a:spcBef>
              <a:spcAft>
                <a:spcPts val="0"/>
              </a:spcAft>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6" name="Shape 536"/>
        <p:cNvGrpSpPr/>
        <p:nvPr/>
      </p:nvGrpSpPr>
      <p:grpSpPr>
        <a:xfrm>
          <a:off x="0" y="0"/>
          <a:ext cx="0" cy="0"/>
          <a:chOff x="0" y="0"/>
          <a:chExt cx="0" cy="0"/>
        </a:xfrm>
      </p:grpSpPr>
      <p:sp>
        <p:nvSpPr>
          <p:cNvPr id="537" name="Google Shape;537;p69"/>
          <p:cNvSpPr txBox="1"/>
          <p:nvPr>
            <p:ph idx="1"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p>
            <a:pPr indent="-228600" lvl="0" marL="457200" rtl="0" algn="l">
              <a:lnSpc>
                <a:spcPct val="100000"/>
              </a:lnSpc>
              <a:spcBef>
                <a:spcPts val="300"/>
              </a:spcBef>
              <a:spcAft>
                <a:spcPts val="0"/>
              </a:spcAft>
              <a:buSzPts val="1500"/>
              <a:buNone/>
            </a:pPr>
            <a:r>
              <a:rPr lang="en-GB"/>
              <a:t>Some terms you’re likely to hear in the session today</a:t>
            </a:r>
            <a:endParaRPr/>
          </a:p>
        </p:txBody>
      </p:sp>
      <p:sp>
        <p:nvSpPr>
          <p:cNvPr id="538" name="Google Shape;538;p69"/>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Reporting</a:t>
            </a:r>
            <a:r>
              <a:rPr lang="en-GB"/>
              <a:t> - Concepts</a:t>
            </a:r>
            <a:endParaRPr/>
          </a:p>
        </p:txBody>
      </p:sp>
      <p:graphicFrame>
        <p:nvGraphicFramePr>
          <p:cNvPr id="539" name="Google Shape;539;p69"/>
          <p:cNvGraphicFramePr/>
          <p:nvPr/>
        </p:nvGraphicFramePr>
        <p:xfrm>
          <a:off x="489098" y="1315969"/>
          <a:ext cx="3000000" cy="3000000"/>
        </p:xfrm>
        <a:graphic>
          <a:graphicData uri="http://schemas.openxmlformats.org/drawingml/2006/table">
            <a:tbl>
              <a:tblPr bandRow="1" firstRow="1">
                <a:noFill/>
                <a:tableStyleId>{AB77F920-4562-4C30-BFDB-4753176746BF}</a:tableStyleId>
              </a:tblPr>
              <a:tblGrid>
                <a:gridCol w="1660225"/>
                <a:gridCol w="6674175"/>
              </a:tblGrid>
              <a:tr h="370850">
                <a:tc>
                  <a:txBody>
                    <a:bodyPr/>
                    <a:lstStyle/>
                    <a:p>
                      <a:pPr indent="0" lvl="0" marL="0" marR="0" rtl="0" algn="l">
                        <a:lnSpc>
                          <a:spcPct val="100000"/>
                        </a:lnSpc>
                        <a:spcBef>
                          <a:spcPts val="0"/>
                        </a:spcBef>
                        <a:spcAft>
                          <a:spcPts val="0"/>
                        </a:spcAft>
                        <a:buNone/>
                      </a:pPr>
                      <a:r>
                        <a:rPr lang="en-GB" sz="1200" u="none" cap="none" strike="noStrike"/>
                        <a:t>Fluent Term</a:t>
                      </a:r>
                      <a:endParaRPr/>
                    </a:p>
                  </a:txBody>
                  <a:tcPr marT="45725" marB="45725" marR="91450" marL="91450"/>
                </a:tc>
                <a:tc>
                  <a:txBody>
                    <a:bodyPr/>
                    <a:lstStyle/>
                    <a:p>
                      <a:pPr indent="0" lvl="0" marL="0" marR="0" rtl="0" algn="l">
                        <a:lnSpc>
                          <a:spcPct val="100000"/>
                        </a:lnSpc>
                        <a:spcBef>
                          <a:spcPts val="0"/>
                        </a:spcBef>
                        <a:spcAft>
                          <a:spcPts val="0"/>
                        </a:spcAft>
                        <a:buNone/>
                      </a:pPr>
                      <a:r>
                        <a:rPr lang="en-GB" sz="1200" u="none" cap="none" strike="noStrike"/>
                        <a:t>Meaning</a:t>
                      </a:r>
                      <a:endParaRPr/>
                    </a:p>
                  </a:txBody>
                  <a:tcPr marT="45725" marB="45725" marR="91450" marL="91450"/>
                </a:tc>
              </a:tr>
              <a:tr h="370850">
                <a:tc>
                  <a:txBody>
                    <a:bodyPr/>
                    <a:lstStyle/>
                    <a:p>
                      <a:pPr indent="0" lvl="0" marL="0" marR="0" rtl="0" algn="l">
                        <a:lnSpc>
                          <a:spcPct val="100000"/>
                        </a:lnSpc>
                        <a:spcBef>
                          <a:spcPts val="0"/>
                        </a:spcBef>
                        <a:spcAft>
                          <a:spcPts val="0"/>
                        </a:spcAft>
                        <a:buNone/>
                      </a:pPr>
                      <a:r>
                        <a:rPr lang="en-GB"/>
                        <a:t>Mystique Manifest</a:t>
                      </a:r>
                      <a:endParaRPr/>
                    </a:p>
                  </a:txBody>
                  <a:tcPr marT="45725" marB="45725" marR="91450" marL="91450"/>
                </a:tc>
                <a:tc>
                  <a:txBody>
                    <a:bodyPr/>
                    <a:lstStyle/>
                    <a:p>
                      <a:pPr indent="0" lvl="0" marL="0" marR="0" rtl="0" algn="l">
                        <a:lnSpc>
                          <a:spcPct val="100000"/>
                        </a:lnSpc>
                        <a:spcBef>
                          <a:spcPts val="0"/>
                        </a:spcBef>
                        <a:spcAft>
                          <a:spcPts val="0"/>
                        </a:spcAft>
                        <a:buClr>
                          <a:srgbClr val="000000"/>
                        </a:buClr>
                        <a:buSzPts val="1200"/>
                        <a:buFont typeface="Arial"/>
                        <a:buNone/>
                      </a:pPr>
                      <a:r>
                        <a:rPr lang="en-GB"/>
                        <a:t>Human-readable JSON document defines navigation, screen layouts, data sources, user actions, and more. This allows flexibility in the UI Dashboards for presentation of data to users.</a:t>
                      </a:r>
                      <a:endParaRPr/>
                    </a:p>
                  </a:txBody>
                  <a:tcPr marT="45725" marB="45725" marR="91450" marL="91450"/>
                </a:tc>
              </a:tr>
              <a:tr h="370850">
                <a:tc>
                  <a:txBody>
                    <a:bodyPr/>
                    <a:lstStyle/>
                    <a:p>
                      <a:pPr indent="0" lvl="0" marL="0" marR="0" rtl="0" algn="l">
                        <a:lnSpc>
                          <a:spcPct val="100000"/>
                        </a:lnSpc>
                        <a:spcBef>
                          <a:spcPts val="0"/>
                        </a:spcBef>
                        <a:spcAft>
                          <a:spcPts val="0"/>
                        </a:spcAft>
                        <a:buNone/>
                      </a:pPr>
                      <a:r>
                        <a:rPr lang="en-GB"/>
                        <a:t>Data Lake</a:t>
                      </a:r>
                      <a:endParaRPr/>
                    </a:p>
                  </a:txBody>
                  <a:tcPr marT="45725" marB="45725" marR="91450" marL="91450"/>
                </a:tc>
                <a:tc>
                  <a:txBody>
                    <a:bodyPr/>
                    <a:lstStyle/>
                    <a:p>
                      <a:pPr indent="0" lvl="0" marL="0" marR="0" rtl="0" algn="l">
                        <a:lnSpc>
                          <a:spcPct val="100000"/>
                        </a:lnSpc>
                        <a:spcBef>
                          <a:spcPts val="0"/>
                        </a:spcBef>
                        <a:spcAft>
                          <a:spcPts val="0"/>
                        </a:spcAft>
                        <a:buClr>
                          <a:srgbClr val="000000"/>
                        </a:buClr>
                        <a:buSzPts val="1200"/>
                        <a:buFont typeface="Arial"/>
                        <a:buNone/>
                      </a:pPr>
                      <a:r>
                        <a:rPr lang="en-GB"/>
                        <a:t>C</a:t>
                      </a:r>
                      <a:r>
                        <a:rPr lang="en-GB"/>
                        <a:t>entralized repository that allows storage of all structured and unstructured data at any scale. Data can be stored as-is, without having to first structure the data, and it can be used to process various types of analytics (dashboards, real-time data, machine learning)</a:t>
                      </a:r>
                      <a:endParaRPr/>
                    </a:p>
                  </a:txBody>
                  <a:tcPr marT="45725" marB="45725" marR="91450" marL="91450"/>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3" name="Shape 543"/>
        <p:cNvGrpSpPr/>
        <p:nvPr/>
      </p:nvGrpSpPr>
      <p:grpSpPr>
        <a:xfrm>
          <a:off x="0" y="0"/>
          <a:ext cx="0" cy="0"/>
          <a:chOff x="0" y="0"/>
          <a:chExt cx="0" cy="0"/>
        </a:xfrm>
      </p:grpSpPr>
      <p:sp>
        <p:nvSpPr>
          <p:cNvPr id="544" name="Google Shape;544;p70"/>
          <p:cNvSpPr txBox="1"/>
          <p:nvPr>
            <p:ph idx="1" type="body"/>
          </p:nvPr>
        </p:nvSpPr>
        <p:spPr>
          <a:xfrm>
            <a:off x="354083" y="2724225"/>
            <a:ext cx="6289500" cy="1501500"/>
          </a:xfrm>
          <a:prstGeom prst="rect">
            <a:avLst/>
          </a:prstGeom>
        </p:spPr>
        <p:txBody>
          <a:bodyPr anchorCtr="0" anchor="t" bIns="45700" lIns="91425" spcFirstLastPara="1" rIns="90000" wrap="square" tIns="45700">
            <a:noAutofit/>
          </a:bodyPr>
          <a:lstStyle/>
          <a:p>
            <a:pPr indent="0" lvl="0" marL="0" rtl="0" algn="l">
              <a:spcBef>
                <a:spcPts val="300"/>
              </a:spcBef>
              <a:spcAft>
                <a:spcPts val="0"/>
              </a:spcAft>
              <a:buNone/>
            </a:pPr>
            <a:r>
              <a:rPr lang="en-GB"/>
              <a:t>Reporting - Fluent Modules</a:t>
            </a:r>
            <a:endParaRPr/>
          </a:p>
        </p:txBody>
      </p:sp>
      <p:sp>
        <p:nvSpPr>
          <p:cNvPr id="545" name="Google Shape;545;p70"/>
          <p:cNvSpPr txBox="1"/>
          <p:nvPr>
            <p:ph idx="2" type="body"/>
          </p:nvPr>
        </p:nvSpPr>
        <p:spPr>
          <a:xfrm>
            <a:off x="353701" y="2335481"/>
            <a:ext cx="2687700" cy="216000"/>
          </a:xfrm>
          <a:prstGeom prst="rect">
            <a:avLst/>
          </a:prstGeom>
        </p:spPr>
        <p:txBody>
          <a:bodyPr anchorCtr="0" anchor="ctr" bIns="45700" lIns="91425" spcFirstLastPara="1" rIns="90000" wrap="square" tIns="45700">
            <a:noAutofit/>
          </a:bodyPr>
          <a:lstStyle/>
          <a:p>
            <a:pPr indent="0" lvl="0" marL="0" rtl="0" algn="l">
              <a:spcBef>
                <a:spcPts val="300"/>
              </a:spcBef>
              <a:spcAft>
                <a:spcPts val="0"/>
              </a:spcAft>
              <a:buNone/>
            </a:pPr>
            <a:r>
              <a:rPr lang="en-GB"/>
              <a:t>SUBJECT 2</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9" name="Shape 549"/>
        <p:cNvGrpSpPr/>
        <p:nvPr/>
      </p:nvGrpSpPr>
      <p:grpSpPr>
        <a:xfrm>
          <a:off x="0" y="0"/>
          <a:ext cx="0" cy="0"/>
          <a:chOff x="0" y="0"/>
          <a:chExt cx="0" cy="0"/>
        </a:xfrm>
      </p:grpSpPr>
      <p:sp>
        <p:nvSpPr>
          <p:cNvPr id="550" name="Google Shape;550;p71"/>
          <p:cNvSpPr txBox="1"/>
          <p:nvPr>
            <p:ph type="title"/>
          </p:nvPr>
        </p:nvSpPr>
        <p:spPr>
          <a:xfrm>
            <a:off x="354082" y="288754"/>
            <a:ext cx="3981000" cy="8541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GB"/>
              <a:t>Fluent OMS Dashboard</a:t>
            </a:r>
            <a:endParaRPr/>
          </a:p>
        </p:txBody>
      </p:sp>
      <p:sp>
        <p:nvSpPr>
          <p:cNvPr id="551" name="Google Shape;551;p71"/>
          <p:cNvSpPr txBox="1"/>
          <p:nvPr>
            <p:ph idx="1" type="body"/>
          </p:nvPr>
        </p:nvSpPr>
        <p:spPr>
          <a:xfrm>
            <a:off x="352605" y="2004061"/>
            <a:ext cx="3982500" cy="2628600"/>
          </a:xfrm>
          <a:prstGeom prst="rect">
            <a:avLst/>
          </a:prstGeom>
        </p:spPr>
        <p:txBody>
          <a:bodyPr anchorCtr="0" anchor="t" bIns="45700" lIns="91425" spcFirstLastPara="1" rIns="90000" wrap="square" tIns="45700">
            <a:noAutofit/>
          </a:bodyPr>
          <a:lstStyle/>
          <a:p>
            <a:pPr indent="-342900" lvl="0" marL="457200" marR="0" rtl="0" algn="l">
              <a:lnSpc>
                <a:spcPct val="100000"/>
              </a:lnSpc>
              <a:spcBef>
                <a:spcPts val="300"/>
              </a:spcBef>
              <a:spcAft>
                <a:spcPts val="0"/>
              </a:spcAft>
              <a:buSzPts val="1800"/>
              <a:buChar char="●"/>
            </a:pPr>
            <a:r>
              <a:rPr lang="en-GB"/>
              <a:t>Orders received (over various time periods)</a:t>
            </a:r>
            <a:endParaRPr/>
          </a:p>
          <a:p>
            <a:pPr indent="-342900" lvl="0" marL="457200" marR="0" rtl="0" algn="l">
              <a:lnSpc>
                <a:spcPct val="100000"/>
              </a:lnSpc>
              <a:spcBef>
                <a:spcPts val="0"/>
              </a:spcBef>
              <a:spcAft>
                <a:spcPts val="0"/>
              </a:spcAft>
              <a:buSzPts val="1800"/>
              <a:buChar char="●"/>
            </a:pPr>
            <a:r>
              <a:rPr lang="en-GB"/>
              <a:t>Escalated orders</a:t>
            </a:r>
            <a:endParaRPr/>
          </a:p>
          <a:p>
            <a:pPr indent="-342900" lvl="0" marL="457200" marR="0" rtl="0" algn="l">
              <a:lnSpc>
                <a:spcPct val="100000"/>
              </a:lnSpc>
              <a:spcBef>
                <a:spcPts val="0"/>
              </a:spcBef>
              <a:spcAft>
                <a:spcPts val="0"/>
              </a:spcAft>
              <a:buSzPts val="1800"/>
              <a:buChar char="●"/>
            </a:pPr>
            <a:r>
              <a:rPr lang="en-GB"/>
              <a:t>Returns</a:t>
            </a:r>
            <a:endParaRPr/>
          </a:p>
          <a:p>
            <a:pPr indent="-342900" lvl="0" marL="457200" marR="0" rtl="0" algn="l">
              <a:lnSpc>
                <a:spcPct val="100000"/>
              </a:lnSpc>
              <a:spcBef>
                <a:spcPts val="0"/>
              </a:spcBef>
              <a:spcAft>
                <a:spcPts val="0"/>
              </a:spcAft>
              <a:buSzPts val="1800"/>
              <a:buChar char="●"/>
            </a:pPr>
            <a:r>
              <a:rPr lang="en-GB"/>
              <a:t>Canceled orders</a:t>
            </a:r>
            <a:endParaRPr/>
          </a:p>
          <a:p>
            <a:pPr indent="-342900" lvl="0" marL="457200" marR="0" rtl="0" algn="l">
              <a:lnSpc>
                <a:spcPct val="100000"/>
              </a:lnSpc>
              <a:spcBef>
                <a:spcPts val="0"/>
              </a:spcBef>
              <a:spcAft>
                <a:spcPts val="0"/>
              </a:spcAft>
              <a:buSzPts val="1800"/>
              <a:buChar char="●"/>
            </a:pPr>
            <a:r>
              <a:rPr lang="en-GB"/>
              <a:t>Actionable orders</a:t>
            </a:r>
            <a:endParaRPr/>
          </a:p>
          <a:p>
            <a:pPr indent="0" lvl="0" marL="0" marR="0" rtl="0" algn="l">
              <a:lnSpc>
                <a:spcPct val="100000"/>
              </a:lnSpc>
              <a:spcBef>
                <a:spcPts val="300"/>
              </a:spcBef>
              <a:spcAft>
                <a:spcPts val="0"/>
              </a:spcAft>
              <a:buNone/>
            </a:pPr>
            <a:r>
              <a:t/>
            </a:r>
            <a:endParaRPr/>
          </a:p>
          <a:p>
            <a:pPr indent="0" lvl="0" marL="0" marR="0" rtl="0" algn="l">
              <a:lnSpc>
                <a:spcPct val="100000"/>
              </a:lnSpc>
              <a:spcBef>
                <a:spcPts val="300"/>
              </a:spcBef>
              <a:spcAft>
                <a:spcPts val="0"/>
              </a:spcAft>
              <a:buNone/>
            </a:pPr>
            <a:r>
              <a:rPr b="0" lang="en-GB"/>
              <a:t>* </a:t>
            </a:r>
            <a:r>
              <a:rPr b="0" lang="en-GB"/>
              <a:t>Components can be </a:t>
            </a:r>
            <a:r>
              <a:rPr b="0" lang="en-GB"/>
              <a:t>modified</a:t>
            </a:r>
            <a:r>
              <a:rPr b="0" lang="en-GB"/>
              <a:t> or added</a:t>
            </a:r>
            <a:endParaRPr b="0"/>
          </a:p>
          <a:p>
            <a:pPr indent="0" lvl="0" marL="0" marR="0" rtl="0" algn="l">
              <a:lnSpc>
                <a:spcPct val="100000"/>
              </a:lnSpc>
              <a:spcBef>
                <a:spcPts val="300"/>
              </a:spcBef>
              <a:spcAft>
                <a:spcPts val="0"/>
              </a:spcAft>
              <a:buNone/>
            </a:pPr>
            <a:r>
              <a:rPr b="0" lang="en-GB"/>
              <a:t>* Source data is based on GraphQL queries</a:t>
            </a:r>
            <a:endParaRPr b="0"/>
          </a:p>
        </p:txBody>
      </p:sp>
      <p:sp>
        <p:nvSpPr>
          <p:cNvPr id="552" name="Google Shape;552;p71"/>
          <p:cNvSpPr txBox="1"/>
          <p:nvPr>
            <p:ph idx="3" type="body"/>
          </p:nvPr>
        </p:nvSpPr>
        <p:spPr>
          <a:xfrm>
            <a:off x="352600" y="1369225"/>
            <a:ext cx="8664300" cy="498600"/>
          </a:xfrm>
          <a:prstGeom prst="rect">
            <a:avLst/>
          </a:prstGeom>
        </p:spPr>
        <p:txBody>
          <a:bodyPr anchorCtr="0" anchor="t" bIns="45700" lIns="91425" spcFirstLastPara="1" rIns="90000" wrap="square" tIns="45700">
            <a:noAutofit/>
          </a:bodyPr>
          <a:lstStyle/>
          <a:p>
            <a:pPr indent="0" lvl="0" marL="0" rtl="0" algn="l">
              <a:spcBef>
                <a:spcPts val="0"/>
              </a:spcBef>
              <a:spcAft>
                <a:spcPts val="0"/>
              </a:spcAft>
              <a:buClr>
                <a:schemeClr val="dk1"/>
              </a:buClr>
              <a:buSzPts val="1100"/>
              <a:buFont typeface="Arial"/>
              <a:buNone/>
            </a:pPr>
            <a:r>
              <a:rPr lang="en-GB"/>
              <a:t>Fluent OMS dashboards provide operational insights to business users, using queries to show live data from the system. Examples include:</a:t>
            </a:r>
            <a:endParaRPr/>
          </a:p>
          <a:p>
            <a:pPr indent="0" lvl="0" marL="0" rtl="0" algn="l">
              <a:spcBef>
                <a:spcPts val="300"/>
              </a:spcBef>
              <a:spcAft>
                <a:spcPts val="0"/>
              </a:spcAft>
              <a:buNone/>
            </a:pPr>
            <a:r>
              <a:t/>
            </a:r>
            <a:endParaRPr/>
          </a:p>
        </p:txBody>
      </p:sp>
      <p:pic>
        <p:nvPicPr>
          <p:cNvPr id="553" name="Google Shape;553;p71"/>
          <p:cNvPicPr preferRelativeResize="0"/>
          <p:nvPr/>
        </p:nvPicPr>
        <p:blipFill>
          <a:blip r:embed="rId3">
            <a:alphaModFix/>
          </a:blip>
          <a:stretch>
            <a:fillRect/>
          </a:stretch>
        </p:blipFill>
        <p:spPr>
          <a:xfrm>
            <a:off x="4335100" y="2004050"/>
            <a:ext cx="4617424" cy="17863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7" name="Shape 557"/>
        <p:cNvGrpSpPr/>
        <p:nvPr/>
      </p:nvGrpSpPr>
      <p:grpSpPr>
        <a:xfrm>
          <a:off x="0" y="0"/>
          <a:ext cx="0" cy="0"/>
          <a:chOff x="0" y="0"/>
          <a:chExt cx="0" cy="0"/>
        </a:xfrm>
      </p:grpSpPr>
      <p:sp>
        <p:nvSpPr>
          <p:cNvPr id="558" name="Google Shape;558;p72"/>
          <p:cNvSpPr txBox="1"/>
          <p:nvPr>
            <p:ph type="title"/>
          </p:nvPr>
        </p:nvSpPr>
        <p:spPr>
          <a:xfrm>
            <a:off x="354082" y="288754"/>
            <a:ext cx="3981000" cy="8541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GB"/>
              <a:t>Fluent Store Dashboard</a:t>
            </a:r>
            <a:endParaRPr/>
          </a:p>
        </p:txBody>
      </p:sp>
      <p:sp>
        <p:nvSpPr>
          <p:cNvPr id="559" name="Google Shape;559;p72"/>
          <p:cNvSpPr txBox="1"/>
          <p:nvPr>
            <p:ph idx="1" type="body"/>
          </p:nvPr>
        </p:nvSpPr>
        <p:spPr>
          <a:xfrm>
            <a:off x="352605" y="2004061"/>
            <a:ext cx="3982500" cy="2628600"/>
          </a:xfrm>
          <a:prstGeom prst="rect">
            <a:avLst/>
          </a:prstGeom>
        </p:spPr>
        <p:txBody>
          <a:bodyPr anchorCtr="0" anchor="t" bIns="45700" lIns="91425" spcFirstLastPara="1" rIns="90000" wrap="square" tIns="45700">
            <a:noAutofit/>
          </a:bodyPr>
          <a:lstStyle/>
          <a:p>
            <a:pPr indent="-342900" lvl="0" marL="457200" marR="0" rtl="0" algn="l">
              <a:lnSpc>
                <a:spcPct val="100000"/>
              </a:lnSpc>
              <a:spcBef>
                <a:spcPts val="300"/>
              </a:spcBef>
              <a:spcAft>
                <a:spcPts val="0"/>
              </a:spcAft>
              <a:buSzPts val="1800"/>
              <a:buChar char="●"/>
            </a:pPr>
            <a:r>
              <a:rPr lang="en-GB"/>
              <a:t>Orders pending fulfillment</a:t>
            </a:r>
            <a:endParaRPr/>
          </a:p>
          <a:p>
            <a:pPr indent="-342900" lvl="0" marL="457200" marR="0" rtl="0" algn="l">
              <a:lnSpc>
                <a:spcPct val="100000"/>
              </a:lnSpc>
              <a:spcBef>
                <a:spcPts val="0"/>
              </a:spcBef>
              <a:spcAft>
                <a:spcPts val="0"/>
              </a:spcAft>
              <a:buSzPts val="1800"/>
              <a:buChar char="●"/>
            </a:pPr>
            <a:r>
              <a:rPr lang="en-GB"/>
              <a:t>Waves in progress in store</a:t>
            </a:r>
            <a:endParaRPr/>
          </a:p>
          <a:p>
            <a:pPr indent="-342900" lvl="0" marL="457200" marR="0" rtl="0" algn="l">
              <a:lnSpc>
                <a:spcPct val="100000"/>
              </a:lnSpc>
              <a:spcBef>
                <a:spcPts val="0"/>
              </a:spcBef>
              <a:spcAft>
                <a:spcPts val="0"/>
              </a:spcAft>
              <a:buSzPts val="1800"/>
              <a:buChar char="●"/>
            </a:pPr>
            <a:r>
              <a:rPr lang="en-GB"/>
              <a:t>Rejected orders</a:t>
            </a:r>
            <a:endParaRPr/>
          </a:p>
          <a:p>
            <a:pPr indent="-342900" lvl="0" marL="457200" marR="0" rtl="0" algn="l">
              <a:lnSpc>
                <a:spcPct val="100000"/>
              </a:lnSpc>
              <a:spcBef>
                <a:spcPts val="0"/>
              </a:spcBef>
              <a:spcAft>
                <a:spcPts val="0"/>
              </a:spcAft>
              <a:buSzPts val="1800"/>
              <a:buChar char="●"/>
            </a:pPr>
            <a:r>
              <a:rPr lang="en-GB"/>
              <a:t>Order pending payment</a:t>
            </a:r>
            <a:endParaRPr/>
          </a:p>
          <a:p>
            <a:pPr indent="-342900" lvl="0" marL="457200" marR="0" rtl="0" algn="l">
              <a:lnSpc>
                <a:spcPct val="100000"/>
              </a:lnSpc>
              <a:spcBef>
                <a:spcPts val="0"/>
              </a:spcBef>
              <a:spcAft>
                <a:spcPts val="0"/>
              </a:spcAft>
              <a:buSzPts val="1800"/>
              <a:buChar char="●"/>
            </a:pPr>
            <a:r>
              <a:rPr lang="en-GB"/>
              <a:t>Packages in transit to store</a:t>
            </a:r>
            <a:endParaRPr/>
          </a:p>
          <a:p>
            <a:pPr indent="0" lvl="0" marL="0" marR="0" rtl="0" algn="l">
              <a:lnSpc>
                <a:spcPct val="100000"/>
              </a:lnSpc>
              <a:spcBef>
                <a:spcPts val="300"/>
              </a:spcBef>
              <a:spcAft>
                <a:spcPts val="0"/>
              </a:spcAft>
              <a:buNone/>
            </a:pPr>
            <a:r>
              <a:t/>
            </a:r>
            <a:endParaRPr/>
          </a:p>
          <a:p>
            <a:pPr indent="0" lvl="0" marL="0" rtl="0" algn="l">
              <a:spcBef>
                <a:spcPts val="300"/>
              </a:spcBef>
              <a:spcAft>
                <a:spcPts val="0"/>
              </a:spcAft>
              <a:buClr>
                <a:schemeClr val="dk1"/>
              </a:buClr>
              <a:buSzPts val="1100"/>
              <a:buFont typeface="Arial"/>
              <a:buNone/>
            </a:pPr>
            <a:r>
              <a:rPr b="0" lang="en-GB"/>
              <a:t>* Components can be modified or added</a:t>
            </a:r>
            <a:endParaRPr b="0"/>
          </a:p>
          <a:p>
            <a:pPr indent="0" lvl="0" marL="0" rtl="0" algn="l">
              <a:spcBef>
                <a:spcPts val="300"/>
              </a:spcBef>
              <a:spcAft>
                <a:spcPts val="0"/>
              </a:spcAft>
              <a:buClr>
                <a:schemeClr val="dk1"/>
              </a:buClr>
              <a:buSzPts val="1100"/>
              <a:buFont typeface="Arial"/>
              <a:buNone/>
            </a:pPr>
            <a:r>
              <a:rPr b="0" lang="en-GB"/>
              <a:t>* Source data is based on GraphQL queries</a:t>
            </a:r>
            <a:endParaRPr b="0"/>
          </a:p>
          <a:p>
            <a:pPr indent="0" lvl="0" marL="457200" rtl="0" algn="l">
              <a:spcBef>
                <a:spcPts val="300"/>
              </a:spcBef>
              <a:spcAft>
                <a:spcPts val="0"/>
              </a:spcAft>
              <a:buNone/>
            </a:pPr>
            <a:r>
              <a:t/>
            </a:r>
            <a:endParaRPr/>
          </a:p>
        </p:txBody>
      </p:sp>
      <p:sp>
        <p:nvSpPr>
          <p:cNvPr id="560" name="Google Shape;560;p72"/>
          <p:cNvSpPr txBox="1"/>
          <p:nvPr>
            <p:ph idx="3" type="body"/>
          </p:nvPr>
        </p:nvSpPr>
        <p:spPr>
          <a:xfrm>
            <a:off x="352600" y="1369225"/>
            <a:ext cx="8664300" cy="498600"/>
          </a:xfrm>
          <a:prstGeom prst="rect">
            <a:avLst/>
          </a:prstGeom>
        </p:spPr>
        <p:txBody>
          <a:bodyPr anchorCtr="0" anchor="t" bIns="45700" lIns="91425" spcFirstLastPara="1" rIns="90000" wrap="square" tIns="45700">
            <a:noAutofit/>
          </a:bodyPr>
          <a:lstStyle/>
          <a:p>
            <a:pPr indent="0" lvl="0" marL="0" rtl="0" algn="l">
              <a:spcBef>
                <a:spcPts val="0"/>
              </a:spcBef>
              <a:spcAft>
                <a:spcPts val="0"/>
              </a:spcAft>
              <a:buNone/>
            </a:pPr>
            <a:r>
              <a:rPr lang="en-GB"/>
              <a:t>Fluent Store dashboards provide visibility to orders and fulfilment waves, to better support store employees. Examples include:</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sz="1300"/>
          </a:p>
          <a:p>
            <a:pPr indent="0" lvl="0" marL="0" rtl="0" algn="l">
              <a:spcBef>
                <a:spcPts val="300"/>
              </a:spcBef>
              <a:spcAft>
                <a:spcPts val="0"/>
              </a:spcAft>
              <a:buNone/>
            </a:pPr>
            <a:r>
              <a:t/>
            </a:r>
            <a:endParaRPr/>
          </a:p>
        </p:txBody>
      </p:sp>
      <p:pic>
        <p:nvPicPr>
          <p:cNvPr id="561" name="Google Shape;561;p72"/>
          <p:cNvPicPr preferRelativeResize="0"/>
          <p:nvPr/>
        </p:nvPicPr>
        <p:blipFill rotWithShape="1">
          <a:blip r:embed="rId3">
            <a:alphaModFix/>
          </a:blip>
          <a:srcRect b="0" l="0" r="0" t="0"/>
          <a:stretch/>
        </p:blipFill>
        <p:spPr>
          <a:xfrm>
            <a:off x="4226925" y="2004051"/>
            <a:ext cx="4468723" cy="2193348"/>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fluent-snk">
  <a:themeElements>
    <a:clrScheme name="Fluent">
      <a:dk1>
        <a:srgbClr val="000000"/>
      </a:dk1>
      <a:lt1>
        <a:srgbClr val="FFFFFF"/>
      </a:lt1>
      <a:dk2>
        <a:srgbClr val="552AA8"/>
      </a:dk2>
      <a:lt2>
        <a:srgbClr val="F5F8F9"/>
      </a:lt2>
      <a:accent1>
        <a:srgbClr val="0096D7"/>
      </a:accent1>
      <a:accent2>
        <a:srgbClr val="00DBFF"/>
      </a:accent2>
      <a:accent3>
        <a:srgbClr val="006D36"/>
      </a:accent3>
      <a:accent4>
        <a:srgbClr val="FFE133"/>
      </a:accent4>
      <a:accent5>
        <a:srgbClr val="AB8DFF"/>
      </a:accent5>
      <a:accent6>
        <a:srgbClr val="8F0CF3"/>
      </a:accent6>
      <a:hlink>
        <a:srgbClr val="00C2EF"/>
      </a:hlink>
      <a:folHlink>
        <a:srgbClr val="00598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Custom 18">
      <a:dk1>
        <a:srgbClr val="000000"/>
      </a:dk1>
      <a:lt1>
        <a:srgbClr val="FFFFFF"/>
      </a:lt1>
      <a:dk2>
        <a:srgbClr val="552AA8"/>
      </a:dk2>
      <a:lt2>
        <a:srgbClr val="F5F8F9"/>
      </a:lt2>
      <a:accent1>
        <a:srgbClr val="0A343F"/>
      </a:accent1>
      <a:accent2>
        <a:srgbClr val="00DBFF"/>
      </a:accent2>
      <a:accent3>
        <a:srgbClr val="006D36"/>
      </a:accent3>
      <a:accent4>
        <a:srgbClr val="FFE133"/>
      </a:accent4>
      <a:accent5>
        <a:srgbClr val="AB8DFF"/>
      </a:accent5>
      <a:accent6>
        <a:srgbClr val="8F0CF3"/>
      </a:accent6>
      <a:hlink>
        <a:srgbClr val="00C2EF"/>
      </a:hlink>
      <a:folHlink>
        <a:srgbClr val="00598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