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93" r:id="rId4"/>
    <p:sldMasterId id="2147483794" r:id="rId5"/>
    <p:sldMasterId id="2147483795" r:id="rId6"/>
    <p:sldMasterId id="2147483796" r:id="rId7"/>
    <p:sldMasterId id="2147483797" r:id="rId8"/>
    <p:sldMasterId id="2147483798"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8" r:id="rId63"/>
    <p:sldId id="309" r:id="rId64"/>
    <p:sldId id="310" r:id="rId65"/>
    <p:sldId id="311" r:id="rId66"/>
    <p:sldId id="312" r:id="rId67"/>
    <p:sldId id="313" r:id="rId68"/>
  </p:sldIdLst>
  <p:sldSz cy="5143500" cx="9144000"/>
  <p:notesSz cx="6858000" cy="9144000"/>
  <p:embeddedFontLst>
    <p:embeddedFont>
      <p:font typeface="Roboto"/>
      <p:regular r:id="rId69"/>
      <p:bold r:id="rId70"/>
      <p:italic r:id="rId71"/>
      <p:boldItalic r:id="rId72"/>
    </p:embeddedFont>
    <p:embeddedFont>
      <p:font typeface="Lato"/>
      <p:regular r:id="rId73"/>
      <p:bold r:id="rId74"/>
      <p:italic r:id="rId75"/>
      <p:boldItalic r:id="rId76"/>
    </p:embeddedFont>
    <p:embeddedFont>
      <p:font typeface="Inter"/>
      <p:regular r:id="rId77"/>
      <p:bold r:id="rId78"/>
    </p:embeddedFont>
    <p:embeddedFont>
      <p:font typeface="Arial Black"/>
      <p:regular r:id="rId7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D6026C-2C08-47E4-85CE-CE1486943FB8}">
  <a:tblStyle styleId="{3AD6026C-2C08-47E4-85CE-CE1486943FB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D0DFA52-316E-457C-820B-7C0D30D38232}"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0.xml"/><Relationship Id="rId42" Type="http://schemas.openxmlformats.org/officeDocument/2006/relationships/slide" Target="slides/slide32.xml"/><Relationship Id="rId41" Type="http://schemas.openxmlformats.org/officeDocument/2006/relationships/slide" Target="slides/slide31.xml"/><Relationship Id="rId44" Type="http://schemas.openxmlformats.org/officeDocument/2006/relationships/slide" Target="slides/slide34.xml"/><Relationship Id="rId43" Type="http://schemas.openxmlformats.org/officeDocument/2006/relationships/slide" Target="slides/slide33.xml"/><Relationship Id="rId46" Type="http://schemas.openxmlformats.org/officeDocument/2006/relationships/slide" Target="slides/slide36.xml"/><Relationship Id="rId45" Type="http://schemas.openxmlformats.org/officeDocument/2006/relationships/slide" Target="slides/slide35.xml"/><Relationship Id="rId1" Type="http://schemas.openxmlformats.org/officeDocument/2006/relationships/theme" Target="theme/theme7.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38.xml"/><Relationship Id="rId47" Type="http://schemas.openxmlformats.org/officeDocument/2006/relationships/slide" Target="slides/slide37.xml"/><Relationship Id="rId49" Type="http://schemas.openxmlformats.org/officeDocument/2006/relationships/slide" Target="slides/slide39.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3" Type="http://schemas.openxmlformats.org/officeDocument/2006/relationships/font" Target="fonts/Lato-regular.fntdata"/><Relationship Id="rId72" Type="http://schemas.openxmlformats.org/officeDocument/2006/relationships/font" Target="fonts/Roboto-boldItalic.fntdata"/><Relationship Id="rId31" Type="http://schemas.openxmlformats.org/officeDocument/2006/relationships/slide" Target="slides/slide21.xml"/><Relationship Id="rId75" Type="http://schemas.openxmlformats.org/officeDocument/2006/relationships/font" Target="fonts/Lato-italic.fntdata"/><Relationship Id="rId30" Type="http://schemas.openxmlformats.org/officeDocument/2006/relationships/slide" Target="slides/slide20.xml"/><Relationship Id="rId74" Type="http://schemas.openxmlformats.org/officeDocument/2006/relationships/font" Target="fonts/Lato-bold.fntdata"/><Relationship Id="rId33" Type="http://schemas.openxmlformats.org/officeDocument/2006/relationships/slide" Target="slides/slide23.xml"/><Relationship Id="rId77" Type="http://schemas.openxmlformats.org/officeDocument/2006/relationships/font" Target="fonts/Inter-regular.fntdata"/><Relationship Id="rId32" Type="http://schemas.openxmlformats.org/officeDocument/2006/relationships/slide" Target="slides/slide22.xml"/><Relationship Id="rId76" Type="http://schemas.openxmlformats.org/officeDocument/2006/relationships/font" Target="fonts/Lato-boldItalic.fntdata"/><Relationship Id="rId35" Type="http://schemas.openxmlformats.org/officeDocument/2006/relationships/slide" Target="slides/slide25.xml"/><Relationship Id="rId79" Type="http://schemas.openxmlformats.org/officeDocument/2006/relationships/font" Target="fonts/ArialBlack-regular.fntdata"/><Relationship Id="rId34" Type="http://schemas.openxmlformats.org/officeDocument/2006/relationships/slide" Target="slides/slide24.xml"/><Relationship Id="rId78" Type="http://schemas.openxmlformats.org/officeDocument/2006/relationships/font" Target="fonts/Inter-bold.fntdata"/><Relationship Id="rId71" Type="http://schemas.openxmlformats.org/officeDocument/2006/relationships/font" Target="fonts/Roboto-italic.fntdata"/><Relationship Id="rId70" Type="http://schemas.openxmlformats.org/officeDocument/2006/relationships/font" Target="fonts/Roboto-bold.fntdata"/><Relationship Id="rId37" Type="http://schemas.openxmlformats.org/officeDocument/2006/relationships/slide" Target="slides/slide27.xml"/><Relationship Id="rId36" Type="http://schemas.openxmlformats.org/officeDocument/2006/relationships/slide" Target="slides/slide26.xml"/><Relationship Id="rId39" Type="http://schemas.openxmlformats.org/officeDocument/2006/relationships/slide" Target="slides/slide29.xml"/><Relationship Id="rId38" Type="http://schemas.openxmlformats.org/officeDocument/2006/relationships/slide" Target="slides/slide28.xml"/><Relationship Id="rId62" Type="http://schemas.openxmlformats.org/officeDocument/2006/relationships/slide" Target="slides/slide52.xml"/><Relationship Id="rId61" Type="http://schemas.openxmlformats.org/officeDocument/2006/relationships/slide" Target="slides/slide51.xml"/><Relationship Id="rId20" Type="http://schemas.openxmlformats.org/officeDocument/2006/relationships/slide" Target="slides/slide10.xml"/><Relationship Id="rId64" Type="http://schemas.openxmlformats.org/officeDocument/2006/relationships/slide" Target="slides/slide54.xml"/><Relationship Id="rId63" Type="http://schemas.openxmlformats.org/officeDocument/2006/relationships/slide" Target="slides/slide53.xml"/><Relationship Id="rId22" Type="http://schemas.openxmlformats.org/officeDocument/2006/relationships/slide" Target="slides/slide12.xml"/><Relationship Id="rId66" Type="http://schemas.openxmlformats.org/officeDocument/2006/relationships/slide" Target="slides/slide56.xml"/><Relationship Id="rId21" Type="http://schemas.openxmlformats.org/officeDocument/2006/relationships/slide" Target="slides/slide11.xml"/><Relationship Id="rId65" Type="http://schemas.openxmlformats.org/officeDocument/2006/relationships/slide" Target="slides/slide55.xml"/><Relationship Id="rId24" Type="http://schemas.openxmlformats.org/officeDocument/2006/relationships/slide" Target="slides/slide14.xml"/><Relationship Id="rId68" Type="http://schemas.openxmlformats.org/officeDocument/2006/relationships/slide" Target="slides/slide58.xml"/><Relationship Id="rId23" Type="http://schemas.openxmlformats.org/officeDocument/2006/relationships/slide" Target="slides/slide13.xml"/><Relationship Id="rId67" Type="http://schemas.openxmlformats.org/officeDocument/2006/relationships/slide" Target="slides/slide57.xml"/><Relationship Id="rId60" Type="http://schemas.openxmlformats.org/officeDocument/2006/relationships/slide" Target="slides/slide50.xml"/><Relationship Id="rId26" Type="http://schemas.openxmlformats.org/officeDocument/2006/relationships/slide" Target="slides/slide16.xml"/><Relationship Id="rId25" Type="http://schemas.openxmlformats.org/officeDocument/2006/relationships/slide" Target="slides/slide15.xml"/><Relationship Id="rId69" Type="http://schemas.openxmlformats.org/officeDocument/2006/relationships/font" Target="fonts/Roboto-regular.fntdata"/><Relationship Id="rId28" Type="http://schemas.openxmlformats.org/officeDocument/2006/relationships/slide" Target="slides/slide18.xml"/><Relationship Id="rId27" Type="http://schemas.openxmlformats.org/officeDocument/2006/relationships/slide" Target="slides/slide17.xml"/><Relationship Id="rId29" Type="http://schemas.openxmlformats.org/officeDocument/2006/relationships/slide" Target="slides/slide19.xml"/><Relationship Id="rId51" Type="http://schemas.openxmlformats.org/officeDocument/2006/relationships/slide" Target="slides/slide41.xml"/><Relationship Id="rId50" Type="http://schemas.openxmlformats.org/officeDocument/2006/relationships/slide" Target="slides/slide40.xml"/><Relationship Id="rId53" Type="http://schemas.openxmlformats.org/officeDocument/2006/relationships/slide" Target="slides/slide43.xml"/><Relationship Id="rId52" Type="http://schemas.openxmlformats.org/officeDocument/2006/relationships/slide" Target="slides/slide42.xml"/><Relationship Id="rId11" Type="http://schemas.openxmlformats.org/officeDocument/2006/relationships/slide" Target="slides/slide1.xml"/><Relationship Id="rId55" Type="http://schemas.openxmlformats.org/officeDocument/2006/relationships/slide" Target="slides/slide45.xml"/><Relationship Id="rId10" Type="http://schemas.openxmlformats.org/officeDocument/2006/relationships/notesMaster" Target="notesMasters/notesMaster1.xml"/><Relationship Id="rId54" Type="http://schemas.openxmlformats.org/officeDocument/2006/relationships/slide" Target="slides/slide44.xml"/><Relationship Id="rId13" Type="http://schemas.openxmlformats.org/officeDocument/2006/relationships/slide" Target="slides/slide3.xml"/><Relationship Id="rId57" Type="http://schemas.openxmlformats.org/officeDocument/2006/relationships/slide" Target="slides/slide47.xml"/><Relationship Id="rId12" Type="http://schemas.openxmlformats.org/officeDocument/2006/relationships/slide" Target="slides/slide2.xml"/><Relationship Id="rId56" Type="http://schemas.openxmlformats.org/officeDocument/2006/relationships/slide" Target="slides/slide46.xml"/><Relationship Id="rId15" Type="http://schemas.openxmlformats.org/officeDocument/2006/relationships/slide" Target="slides/slide5.xml"/><Relationship Id="rId59" Type="http://schemas.openxmlformats.org/officeDocument/2006/relationships/slide" Target="slides/slide49.xml"/><Relationship Id="rId14" Type="http://schemas.openxmlformats.org/officeDocument/2006/relationships/slide" Target="slides/slide4.xml"/><Relationship Id="rId58" Type="http://schemas.openxmlformats.org/officeDocument/2006/relationships/slide" Target="slides/slide48.xml"/><Relationship Id="rId17" Type="http://schemas.openxmlformats.org/officeDocument/2006/relationships/slide" Target="slides/slide7.xml"/><Relationship Id="rId16" Type="http://schemas.openxmlformats.org/officeDocument/2006/relationships/slide" Target="slides/slide6.xml"/><Relationship Id="rId19" Type="http://schemas.openxmlformats.org/officeDocument/2006/relationships/slide" Target="slides/slide9.xml"/><Relationship Id="rId18"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ingo.fluentcommerce.com/configure/foundation/setup/accounts/" TargetMode="External"/><Relationship Id="rId3" Type="http://schemas.openxmlformats.org/officeDocument/2006/relationships/hyperlink" Target="https://lingo.fluentcommerce.com/overview/cloud-technology/support-slas/usage-limits/"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3" name="Shape 1233"/>
        <p:cNvGrpSpPr/>
        <p:nvPr/>
      </p:nvGrpSpPr>
      <p:grpSpPr>
        <a:xfrm>
          <a:off x="0" y="0"/>
          <a:ext cx="0" cy="0"/>
          <a:chOff x="0" y="0"/>
          <a:chExt cx="0" cy="0"/>
        </a:xfrm>
      </p:grpSpPr>
      <p:sp>
        <p:nvSpPr>
          <p:cNvPr id="1234" name="Google Shape;1234;g118f3883b3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5" name="Google Shape;1235;g118f3883b3e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9" name="Shape 1369"/>
        <p:cNvGrpSpPr/>
        <p:nvPr/>
      </p:nvGrpSpPr>
      <p:grpSpPr>
        <a:xfrm>
          <a:off x="0" y="0"/>
          <a:ext cx="0" cy="0"/>
          <a:chOff x="0" y="0"/>
          <a:chExt cx="0" cy="0"/>
        </a:xfrm>
      </p:grpSpPr>
      <p:sp>
        <p:nvSpPr>
          <p:cNvPr id="1370" name="Google Shape;1370;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1" name="Google Shape;1371;p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So now they want to increase the profitability of each order by optimizing how orders are sourced.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For example, when an order comes in, if all items are available in a single DC, fulfill from there, or fulfill from a single store. And if that’s not possible, then use logic to prioritize how the orders are split across multiple locations, maybe with a minimum order threshold for split orders.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They also want their logic to automatically consider other factors like inventory age and sell through rates to reduce discounting.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So we’re seeing a lot of retailers and brands looking for ways to optimize both their fulfillment logic and their store staff experience in the next 12-18 months. And why are they doing that?</a:t>
            </a:r>
            <a:endParaRPr/>
          </a:p>
          <a:p>
            <a:pPr indent="0" lvl="0" marL="0" rtl="0" algn="l">
              <a:lnSpc>
                <a:spcPct val="100000"/>
              </a:lnSpc>
              <a:spcBef>
                <a:spcPts val="0"/>
              </a:spcBef>
              <a:spcAft>
                <a:spcPts val="0"/>
              </a:spcAft>
              <a:buSzPts val="1400"/>
              <a:buNone/>
            </a:pPr>
            <a:r>
              <a:t/>
            </a:r>
            <a:endParaRPr/>
          </a:p>
        </p:txBody>
      </p:sp>
      <p:sp>
        <p:nvSpPr>
          <p:cNvPr id="1372" name="Google Shape;1372;p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2" name="Shape 1422"/>
        <p:cNvGrpSpPr/>
        <p:nvPr/>
      </p:nvGrpSpPr>
      <p:grpSpPr>
        <a:xfrm>
          <a:off x="0" y="0"/>
          <a:ext cx="0" cy="0"/>
          <a:chOff x="0" y="0"/>
          <a:chExt cx="0" cy="0"/>
        </a:xfrm>
      </p:grpSpPr>
      <p:sp>
        <p:nvSpPr>
          <p:cNvPr id="1423" name="Google Shape;142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4" name="Google Shape;142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2" name="Shape 1452"/>
        <p:cNvGrpSpPr/>
        <p:nvPr/>
      </p:nvGrpSpPr>
      <p:grpSpPr>
        <a:xfrm>
          <a:off x="0" y="0"/>
          <a:ext cx="0" cy="0"/>
          <a:chOff x="0" y="0"/>
          <a:chExt cx="0" cy="0"/>
        </a:xfrm>
      </p:grpSpPr>
      <p:sp>
        <p:nvSpPr>
          <p:cNvPr id="1453" name="Google Shape;1453;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4" name="Google Shape;1454;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8" name="Shape 1458"/>
        <p:cNvGrpSpPr/>
        <p:nvPr/>
      </p:nvGrpSpPr>
      <p:grpSpPr>
        <a:xfrm>
          <a:off x="0" y="0"/>
          <a:ext cx="0" cy="0"/>
          <a:chOff x="0" y="0"/>
          <a:chExt cx="0" cy="0"/>
        </a:xfrm>
      </p:grpSpPr>
      <p:sp>
        <p:nvSpPr>
          <p:cNvPr id="1459" name="Google Shape;1459;ge9227f80a1_1_6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1460" name="Google Shape;1460;ge9227f80a1_1_6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4" name="Shape 1504"/>
        <p:cNvGrpSpPr/>
        <p:nvPr/>
      </p:nvGrpSpPr>
      <p:grpSpPr>
        <a:xfrm>
          <a:off x="0" y="0"/>
          <a:ext cx="0" cy="0"/>
          <a:chOff x="0" y="0"/>
          <a:chExt cx="0" cy="0"/>
        </a:xfrm>
      </p:grpSpPr>
      <p:sp>
        <p:nvSpPr>
          <p:cNvPr id="1505" name="Google Shape;1505;ge9227f80a1_1_7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1506" name="Google Shape;1506;ge9227f80a1_1_7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8" name="Shape 1528"/>
        <p:cNvGrpSpPr/>
        <p:nvPr/>
      </p:nvGrpSpPr>
      <p:grpSpPr>
        <a:xfrm>
          <a:off x="0" y="0"/>
          <a:ext cx="0" cy="0"/>
          <a:chOff x="0" y="0"/>
          <a:chExt cx="0" cy="0"/>
        </a:xfrm>
      </p:grpSpPr>
      <p:sp>
        <p:nvSpPr>
          <p:cNvPr id="1529" name="Google Shape;1529;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30" name="Google Shape;153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2" name="Shape 1552"/>
        <p:cNvGrpSpPr/>
        <p:nvPr/>
      </p:nvGrpSpPr>
      <p:grpSpPr>
        <a:xfrm>
          <a:off x="0" y="0"/>
          <a:ext cx="0" cy="0"/>
          <a:chOff x="0" y="0"/>
          <a:chExt cx="0" cy="0"/>
        </a:xfrm>
      </p:grpSpPr>
      <p:sp>
        <p:nvSpPr>
          <p:cNvPr id="1553" name="Google Shape;1553;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sz="1100">
                <a:latin typeface="Arial"/>
                <a:ea typeface="Arial"/>
                <a:cs typeface="Arial"/>
                <a:sym typeface="Arial"/>
              </a:rPr>
              <a:t>Domain model available via Lingo.</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100">
                <a:latin typeface="Arial"/>
                <a:ea typeface="Arial"/>
                <a:cs typeface="Arial"/>
                <a:sym typeface="Arial"/>
              </a:rPr>
              <a:t>OMD - Returns removed from the Order entity as separate root as there other complexities within the business logic to outbound. </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0"/>
              </a:spcBef>
              <a:spcAft>
                <a:spcPts val="0"/>
              </a:spcAft>
              <a:buClr>
                <a:schemeClr val="dk1"/>
              </a:buClr>
              <a:buSzPts val="1100"/>
              <a:buFont typeface="Arial"/>
              <a:buNone/>
            </a:pPr>
            <a:r>
              <a:rPr lang="en-US" sz="1100">
                <a:latin typeface="Arial"/>
                <a:ea typeface="Arial"/>
                <a:cs typeface="Arial"/>
                <a:sym typeface="Arial"/>
              </a:rPr>
              <a:t>Wave - root entity is the location</a:t>
            </a:r>
            <a:endParaRPr/>
          </a:p>
        </p:txBody>
      </p:sp>
      <p:sp>
        <p:nvSpPr>
          <p:cNvPr id="1554" name="Google Shape;155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4" name="Shape 1574"/>
        <p:cNvGrpSpPr/>
        <p:nvPr/>
      </p:nvGrpSpPr>
      <p:grpSpPr>
        <a:xfrm>
          <a:off x="0" y="0"/>
          <a:ext cx="0" cy="0"/>
          <a:chOff x="0" y="0"/>
          <a:chExt cx="0" cy="0"/>
        </a:xfrm>
      </p:grpSpPr>
      <p:sp>
        <p:nvSpPr>
          <p:cNvPr id="1575" name="Google Shape;1575;ge9227f80a1_1_6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Arial"/>
              <a:buNone/>
            </a:pPr>
            <a:r>
              <a:t/>
            </a:r>
            <a:endParaRPr/>
          </a:p>
        </p:txBody>
      </p:sp>
      <p:sp>
        <p:nvSpPr>
          <p:cNvPr id="1576" name="Google Shape;1576;ge9227f80a1_1_6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9" name="Shape 1649"/>
        <p:cNvGrpSpPr/>
        <p:nvPr/>
      </p:nvGrpSpPr>
      <p:grpSpPr>
        <a:xfrm>
          <a:off x="0" y="0"/>
          <a:ext cx="0" cy="0"/>
          <a:chOff x="0" y="0"/>
          <a:chExt cx="0" cy="0"/>
        </a:xfrm>
      </p:grpSpPr>
      <p:sp>
        <p:nvSpPr>
          <p:cNvPr id="1650" name="Google Shape;165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1" name="Google Shape;1651;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2" name="Google Shape;1652;p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9" name="Shape 1659"/>
        <p:cNvGrpSpPr/>
        <p:nvPr/>
      </p:nvGrpSpPr>
      <p:grpSpPr>
        <a:xfrm>
          <a:off x="0" y="0"/>
          <a:ext cx="0" cy="0"/>
          <a:chOff x="0" y="0"/>
          <a:chExt cx="0" cy="0"/>
        </a:xfrm>
      </p:grpSpPr>
      <p:sp>
        <p:nvSpPr>
          <p:cNvPr id="1660" name="Google Shape;1660;g118f3883bda_2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1" name="Google Shape;1661;g118f3883bda_2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1" name="Google Shape;124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ge9227f80a1_6_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9" name="Google Shape;1669;ge9227f80a1_6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5" name="Shape 1675"/>
        <p:cNvGrpSpPr/>
        <p:nvPr/>
      </p:nvGrpSpPr>
      <p:grpSpPr>
        <a:xfrm>
          <a:off x="0" y="0"/>
          <a:ext cx="0" cy="0"/>
          <a:chOff x="0" y="0"/>
          <a:chExt cx="0" cy="0"/>
        </a:xfrm>
      </p:grpSpPr>
      <p:sp>
        <p:nvSpPr>
          <p:cNvPr id="1676" name="Google Shape;1676;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77" name="Google Shape;167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1" name="Shape 1681"/>
        <p:cNvGrpSpPr/>
        <p:nvPr/>
      </p:nvGrpSpPr>
      <p:grpSpPr>
        <a:xfrm>
          <a:off x="0" y="0"/>
          <a:ext cx="0" cy="0"/>
          <a:chOff x="0" y="0"/>
          <a:chExt cx="0" cy="0"/>
        </a:xfrm>
      </p:grpSpPr>
      <p:sp>
        <p:nvSpPr>
          <p:cNvPr id="1682" name="Google Shape;1682;g27604ce3e81_0_31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317500" lvl="0" marL="457200" rtl="0" algn="l">
              <a:spcBef>
                <a:spcPts val="0"/>
              </a:spcBef>
              <a:spcAft>
                <a:spcPts val="0"/>
              </a:spcAft>
              <a:buClr>
                <a:schemeClr val="dk1"/>
              </a:buClr>
              <a:buSzPts val="1400"/>
              <a:buChar char="-"/>
            </a:pPr>
            <a:r>
              <a:rPr lang="en-US">
                <a:solidFill>
                  <a:schemeClr val="dk1"/>
                </a:solidFill>
              </a:rPr>
              <a:t>Let’s cover some of the foundation aspects:</a:t>
            </a:r>
            <a:endParaRPr>
              <a:solidFill>
                <a:schemeClr val="dk1"/>
              </a:solidFill>
            </a:endParaRPr>
          </a:p>
          <a:p>
            <a:pPr indent="-317500" lvl="0" marL="457200" rtl="0" algn="l">
              <a:spcBef>
                <a:spcPts val="0"/>
              </a:spcBef>
              <a:spcAft>
                <a:spcPts val="0"/>
              </a:spcAft>
              <a:buClr>
                <a:schemeClr val="dk1"/>
              </a:buClr>
              <a:buSzPts val="1400"/>
              <a:buChar char="-"/>
            </a:pPr>
            <a:r>
              <a:rPr lang="en-US">
                <a:solidFill>
                  <a:schemeClr val="dk1"/>
                </a:solidFill>
              </a:rPr>
              <a:t>2 primary environments:</a:t>
            </a:r>
            <a:endParaRPr>
              <a:solidFill>
                <a:schemeClr val="dk1"/>
              </a:solidFill>
            </a:endParaRPr>
          </a:p>
          <a:p>
            <a:pPr indent="-317500" lvl="1" marL="914400" rtl="0" algn="l">
              <a:spcBef>
                <a:spcPts val="0"/>
              </a:spcBef>
              <a:spcAft>
                <a:spcPts val="0"/>
              </a:spcAft>
              <a:buClr>
                <a:schemeClr val="dk1"/>
              </a:buClr>
              <a:buSzPts val="1400"/>
              <a:buChar char="-"/>
            </a:pPr>
            <a:r>
              <a:rPr lang="en-US">
                <a:solidFill>
                  <a:schemeClr val="dk1"/>
                </a:solidFill>
              </a:rPr>
              <a:t>sandbox vs. production</a:t>
            </a:r>
            <a:endParaRPr>
              <a:solidFill>
                <a:schemeClr val="dk1"/>
              </a:solidFill>
            </a:endParaRPr>
          </a:p>
          <a:p>
            <a:pPr indent="-317500" lvl="0" marL="457200" rtl="0" algn="l">
              <a:spcBef>
                <a:spcPts val="0"/>
              </a:spcBef>
              <a:spcAft>
                <a:spcPts val="0"/>
              </a:spcAft>
              <a:buClr>
                <a:schemeClr val="dk1"/>
              </a:buClr>
              <a:buSzPts val="1400"/>
              <a:buChar char="-"/>
            </a:pPr>
            <a:r>
              <a:rPr lang="en-US">
                <a:solidFill>
                  <a:schemeClr val="dk1"/>
                </a:solidFill>
              </a:rPr>
              <a:t>3 accounts (DEV or SIT / UAT / PROD)</a:t>
            </a:r>
            <a:endParaRPr>
              <a:solidFill>
                <a:schemeClr val="dk1"/>
              </a:solidFill>
            </a:endParaRPr>
          </a:p>
          <a:p>
            <a:pPr indent="-317500" lvl="1" marL="914400" rtl="0" algn="l">
              <a:spcBef>
                <a:spcPts val="0"/>
              </a:spcBef>
              <a:spcAft>
                <a:spcPts val="0"/>
              </a:spcAft>
              <a:buClr>
                <a:schemeClr val="dk1"/>
              </a:buClr>
              <a:buSzPts val="1400"/>
              <a:buChar char="-"/>
            </a:pPr>
            <a:r>
              <a:rPr lang="en-US">
                <a:solidFill>
                  <a:schemeClr val="dk1"/>
                </a:solidFill>
              </a:rPr>
              <a:t>difference in the url</a:t>
            </a:r>
            <a:endParaRPr>
              <a:solidFill>
                <a:schemeClr val="dk1"/>
              </a:solidFill>
            </a:endParaRPr>
          </a:p>
          <a:p>
            <a:pPr indent="-317500" lvl="0" marL="457200" rtl="0" algn="l">
              <a:spcBef>
                <a:spcPts val="0"/>
              </a:spcBef>
              <a:spcAft>
                <a:spcPts val="0"/>
              </a:spcAft>
              <a:buClr>
                <a:schemeClr val="dk1"/>
              </a:buClr>
              <a:buSzPts val="1400"/>
              <a:buChar char="-"/>
            </a:pPr>
            <a:r>
              <a:rPr lang="en-US">
                <a:solidFill>
                  <a:schemeClr val="dk1"/>
                </a:solidFill>
              </a:rPr>
              <a:t>more active regions (singapore)</a:t>
            </a:r>
            <a:endParaRPr>
              <a:solidFill>
                <a:schemeClr val="dk1"/>
              </a:solidFill>
            </a:endParaRPr>
          </a:p>
          <a:p>
            <a:pPr indent="-317500" lvl="0" marL="457200" rtl="0" algn="l">
              <a:spcBef>
                <a:spcPts val="0"/>
              </a:spcBef>
              <a:spcAft>
                <a:spcPts val="0"/>
              </a:spcAft>
              <a:buClr>
                <a:schemeClr val="dk1"/>
              </a:buClr>
              <a:buSzPts val="1400"/>
              <a:buChar char="-"/>
            </a:pPr>
            <a:r>
              <a:rPr lang="en-US">
                <a:solidFill>
                  <a:schemeClr val="dk1"/>
                </a:solidFill>
              </a:rPr>
              <a:t>Usage Limits</a:t>
            </a:r>
            <a:endParaRPr>
              <a:solidFill>
                <a:schemeClr val="dk1"/>
              </a:solidFill>
            </a:endParaRPr>
          </a:p>
          <a:p>
            <a:pPr indent="-317500" lvl="1" marL="914400" rtl="0" algn="l">
              <a:lnSpc>
                <a:spcPct val="115000"/>
              </a:lnSpc>
              <a:spcBef>
                <a:spcPts val="1200"/>
              </a:spcBef>
              <a:spcAft>
                <a:spcPts val="0"/>
              </a:spcAft>
              <a:buClr>
                <a:schemeClr val="dk1"/>
              </a:buClr>
              <a:buSzPts val="1400"/>
              <a:buChar char="-"/>
            </a:pPr>
            <a:r>
              <a:rPr lang="en-US" u="sng">
                <a:solidFill>
                  <a:schemeClr val="hlink"/>
                </a:solidFill>
                <a:hlinkClick r:id="rId2"/>
              </a:rPr>
              <a:t>https://lingo.fluentcommerce.com/configure/foundation/setup/accounts/</a:t>
            </a:r>
            <a:endParaRPr u="sng">
              <a:solidFill>
                <a:srgbClr val="0097A7"/>
              </a:solidFill>
            </a:endParaRPr>
          </a:p>
          <a:p>
            <a:pPr indent="-317500" lvl="1" marL="914400" rtl="0" algn="l">
              <a:lnSpc>
                <a:spcPct val="115000"/>
              </a:lnSpc>
              <a:spcBef>
                <a:spcPts val="1200"/>
              </a:spcBef>
              <a:spcAft>
                <a:spcPts val="0"/>
              </a:spcAft>
              <a:buClr>
                <a:schemeClr val="dk1"/>
              </a:buClr>
              <a:buSzPts val="1400"/>
              <a:buChar char="-"/>
            </a:pPr>
            <a:r>
              <a:rPr lang="en-US" u="sng">
                <a:solidFill>
                  <a:schemeClr val="hlink"/>
                </a:solidFill>
                <a:hlinkClick r:id="rId3"/>
              </a:rPr>
              <a:t>https://lingo.fluentcommerce.com/overview/cloud-technology/support-slas/usage-limits/</a:t>
            </a:r>
            <a:endParaRPr>
              <a:solidFill>
                <a:schemeClr val="dk1"/>
              </a:solidFill>
            </a:endParaRPr>
          </a:p>
          <a:p>
            <a:pPr indent="0" lvl="0" marL="914400" rtl="0" algn="l">
              <a:lnSpc>
                <a:spcPct val="115000"/>
              </a:lnSpc>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p>
        </p:txBody>
      </p:sp>
      <p:sp>
        <p:nvSpPr>
          <p:cNvPr id="1683" name="Google Shape;1683;g27604ce3e81_0_3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9" name="Shape 1709"/>
        <p:cNvGrpSpPr/>
        <p:nvPr/>
      </p:nvGrpSpPr>
      <p:grpSpPr>
        <a:xfrm>
          <a:off x="0" y="0"/>
          <a:ext cx="0" cy="0"/>
          <a:chOff x="0" y="0"/>
          <a:chExt cx="0" cy="0"/>
        </a:xfrm>
      </p:grpSpPr>
      <p:sp>
        <p:nvSpPr>
          <p:cNvPr id="1710" name="Google Shape;1710;g1188a2a3559_0_45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1" name="Google Shape;1711;g1188a2a3559_0_4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7" name="Shape 1737"/>
        <p:cNvGrpSpPr/>
        <p:nvPr/>
      </p:nvGrpSpPr>
      <p:grpSpPr>
        <a:xfrm>
          <a:off x="0" y="0"/>
          <a:ext cx="0" cy="0"/>
          <a:chOff x="0" y="0"/>
          <a:chExt cx="0" cy="0"/>
        </a:xfrm>
      </p:grpSpPr>
      <p:sp>
        <p:nvSpPr>
          <p:cNvPr id="1738" name="Google Shape;1738;g1188a2a3559_0_48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p>
        </p:txBody>
      </p:sp>
      <p:sp>
        <p:nvSpPr>
          <p:cNvPr id="1739" name="Google Shape;1739;g1188a2a3559_0_4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0" name="Shape 1750"/>
        <p:cNvGrpSpPr/>
        <p:nvPr/>
      </p:nvGrpSpPr>
      <p:grpSpPr>
        <a:xfrm>
          <a:off x="0" y="0"/>
          <a:ext cx="0" cy="0"/>
          <a:chOff x="0" y="0"/>
          <a:chExt cx="0" cy="0"/>
        </a:xfrm>
      </p:grpSpPr>
      <p:sp>
        <p:nvSpPr>
          <p:cNvPr id="1751" name="Google Shape;1751;g1188a2a3559_0_49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2" name="Google Shape;1752;g1188a2a3559_0_4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3" name="Shape 1763"/>
        <p:cNvGrpSpPr/>
        <p:nvPr/>
      </p:nvGrpSpPr>
      <p:grpSpPr>
        <a:xfrm>
          <a:off x="0" y="0"/>
          <a:ext cx="0" cy="0"/>
          <a:chOff x="0" y="0"/>
          <a:chExt cx="0" cy="0"/>
        </a:xfrm>
      </p:grpSpPr>
      <p:sp>
        <p:nvSpPr>
          <p:cNvPr id="1764" name="Google Shape;1764;g27604ce3e81_0_6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65" name="Google Shape;1765;g27604ce3e81_0_6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9" name="Shape 1769"/>
        <p:cNvGrpSpPr/>
        <p:nvPr/>
      </p:nvGrpSpPr>
      <p:grpSpPr>
        <a:xfrm>
          <a:off x="0" y="0"/>
          <a:ext cx="0" cy="0"/>
          <a:chOff x="0" y="0"/>
          <a:chExt cx="0" cy="0"/>
        </a:xfrm>
      </p:grpSpPr>
      <p:sp>
        <p:nvSpPr>
          <p:cNvPr id="1770" name="Google Shape;1770;g1188a2a3559_0_5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1" name="Google Shape;1771;g1188a2a3559_0_5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3" name="Shape 1783"/>
        <p:cNvGrpSpPr/>
        <p:nvPr/>
      </p:nvGrpSpPr>
      <p:grpSpPr>
        <a:xfrm>
          <a:off x="0" y="0"/>
          <a:ext cx="0" cy="0"/>
          <a:chOff x="0" y="0"/>
          <a:chExt cx="0" cy="0"/>
        </a:xfrm>
      </p:grpSpPr>
      <p:sp>
        <p:nvSpPr>
          <p:cNvPr id="1784" name="Google Shape;1784;g1188a2a3559_0_5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5" name="Google Shape;1785;g1188a2a3559_0_5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6" name="Shape 1806"/>
        <p:cNvGrpSpPr/>
        <p:nvPr/>
      </p:nvGrpSpPr>
      <p:grpSpPr>
        <a:xfrm>
          <a:off x="0" y="0"/>
          <a:ext cx="0" cy="0"/>
          <a:chOff x="0" y="0"/>
          <a:chExt cx="0" cy="0"/>
        </a:xfrm>
      </p:grpSpPr>
      <p:sp>
        <p:nvSpPr>
          <p:cNvPr id="1807" name="Google Shape;1807;g1188a2a3559_0_54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8" name="Google Shape;1808;g1188a2a3559_0_5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6" name="Shape 1246"/>
        <p:cNvGrpSpPr/>
        <p:nvPr/>
      </p:nvGrpSpPr>
      <p:grpSpPr>
        <a:xfrm>
          <a:off x="0" y="0"/>
          <a:ext cx="0" cy="0"/>
          <a:chOff x="0" y="0"/>
          <a:chExt cx="0" cy="0"/>
        </a:xfrm>
      </p:grpSpPr>
      <p:sp>
        <p:nvSpPr>
          <p:cNvPr id="1247" name="Google Shape;1247;g118f3883b3e_0_2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8" name="Google Shape;1248;g118f3883b3e_0_2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This is a typical agenda for a 2 hour session, assuming that the Partner will be able to drive the Q&amp;A and capture the client requirements (subject 3).</a:t>
            </a:r>
            <a:endParaRPr/>
          </a:p>
          <a:p>
            <a:pPr indent="0" lvl="0" marL="0" rtl="0" algn="l">
              <a:lnSpc>
                <a:spcPct val="100000"/>
              </a:lnSpc>
              <a:spcBef>
                <a:spcPts val="0"/>
              </a:spcBef>
              <a:spcAft>
                <a:spcPts val="0"/>
              </a:spcAft>
              <a:buSzPts val="1100"/>
              <a:buNone/>
            </a:pPr>
            <a:r>
              <a:rPr lang="en-US"/>
              <a:t>Subject #2 should ideally not take more than a third of the session’s duration. Subject #2 works better if questions are parked (put in the chat if it’s a remote workshop) to avoid interruptions &amp; going into too much detail. if the session is 3 hours or more, make sure to include a break half way through it.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1" name="Shape 1831"/>
        <p:cNvGrpSpPr/>
        <p:nvPr/>
      </p:nvGrpSpPr>
      <p:grpSpPr>
        <a:xfrm>
          <a:off x="0" y="0"/>
          <a:ext cx="0" cy="0"/>
          <a:chOff x="0" y="0"/>
          <a:chExt cx="0" cy="0"/>
        </a:xfrm>
      </p:grpSpPr>
      <p:sp>
        <p:nvSpPr>
          <p:cNvPr id="1832" name="Google Shape;1832;g1188a2a3559_0_57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3" name="Google Shape;1833;g1188a2a3559_0_5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8" name="Shape 1858"/>
        <p:cNvGrpSpPr/>
        <p:nvPr/>
      </p:nvGrpSpPr>
      <p:grpSpPr>
        <a:xfrm>
          <a:off x="0" y="0"/>
          <a:ext cx="0" cy="0"/>
          <a:chOff x="0" y="0"/>
          <a:chExt cx="0" cy="0"/>
        </a:xfrm>
      </p:grpSpPr>
      <p:sp>
        <p:nvSpPr>
          <p:cNvPr id="1859" name="Google Shape;1859;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0" name="Google Shape;1860;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3" name="Shape 1873"/>
        <p:cNvGrpSpPr/>
        <p:nvPr/>
      </p:nvGrpSpPr>
      <p:grpSpPr>
        <a:xfrm>
          <a:off x="0" y="0"/>
          <a:ext cx="0" cy="0"/>
          <a:chOff x="0" y="0"/>
          <a:chExt cx="0" cy="0"/>
        </a:xfrm>
      </p:grpSpPr>
      <p:sp>
        <p:nvSpPr>
          <p:cNvPr id="1874" name="Google Shape;1874;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75" name="Google Shape;187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3" name="Shape 1903"/>
        <p:cNvGrpSpPr/>
        <p:nvPr/>
      </p:nvGrpSpPr>
      <p:grpSpPr>
        <a:xfrm>
          <a:off x="0" y="0"/>
          <a:ext cx="0" cy="0"/>
          <a:chOff x="0" y="0"/>
          <a:chExt cx="0" cy="0"/>
        </a:xfrm>
      </p:grpSpPr>
      <p:sp>
        <p:nvSpPr>
          <p:cNvPr id="1904" name="Google Shape;1904;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05" name="Google Shape;1905;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8" name="Shape 1968"/>
        <p:cNvGrpSpPr/>
        <p:nvPr/>
      </p:nvGrpSpPr>
      <p:grpSpPr>
        <a:xfrm>
          <a:off x="0" y="0"/>
          <a:ext cx="0" cy="0"/>
          <a:chOff x="0" y="0"/>
          <a:chExt cx="0" cy="0"/>
        </a:xfrm>
      </p:grpSpPr>
      <p:sp>
        <p:nvSpPr>
          <p:cNvPr id="1969" name="Google Shape;196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0" name="Google Shape;197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1400">
                <a:solidFill>
                  <a:srgbClr val="0096D7"/>
                </a:solidFill>
              </a:rPr>
              <a:t>Order Management:</a:t>
            </a:r>
            <a:r>
              <a:rPr b="1" lang="en-US" sz="1000">
                <a:solidFill>
                  <a:srgbClr val="434343"/>
                </a:solidFill>
              </a:rPr>
              <a:t> </a:t>
            </a:r>
            <a:r>
              <a:rPr lang="en-US" sz="1000">
                <a:solidFill>
                  <a:srgbClr val="434343"/>
                </a:solidFill>
              </a:rPr>
              <a:t>Represents and holds details about all orders across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Billing Management: </a:t>
            </a:r>
            <a:r>
              <a:rPr lang="en-US" sz="1000">
                <a:solidFill>
                  <a:srgbClr val="434343"/>
                </a:solidFill>
              </a:rPr>
              <a:t>Facilitates the management of all billing requirements across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Global Inventory:</a:t>
            </a:r>
            <a:r>
              <a:rPr b="1" lang="en-US" sz="1400">
                <a:solidFill>
                  <a:srgbClr val="434343"/>
                </a:solidFill>
              </a:rPr>
              <a:t> </a:t>
            </a:r>
            <a:r>
              <a:rPr lang="en-US" sz="1000">
                <a:solidFill>
                  <a:srgbClr val="434343"/>
                </a:solidFill>
              </a:rPr>
              <a:t>Represents aggregations of product inventory across ecommerce systems and the Fluent platform.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Foundation:</a:t>
            </a:r>
            <a:r>
              <a:rPr b="1" lang="en-US" sz="1200">
                <a:solidFill>
                  <a:srgbClr val="434343"/>
                </a:solidFill>
              </a:rPr>
              <a:t> </a:t>
            </a:r>
            <a:r>
              <a:rPr lang="en-US" sz="1000">
                <a:solidFill>
                  <a:srgbClr val="434343"/>
                </a:solidFill>
              </a:rPr>
              <a:t>Represents the setup and configurations needed in order to implement and build experiences using the Fluent Commerce app ecosystem.</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Store Fulfilment:</a:t>
            </a:r>
            <a:r>
              <a:rPr b="1" lang="en-US" sz="1200">
                <a:solidFill>
                  <a:srgbClr val="434343"/>
                </a:solidFill>
              </a:rPr>
              <a:t> </a:t>
            </a:r>
            <a:r>
              <a:rPr lang="en-US" sz="1000">
                <a:solidFill>
                  <a:srgbClr val="434343"/>
                </a:solidFill>
              </a:rPr>
              <a:t>Provides the foundation for retailers to manage all aspects of order fulfilments.</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400">
                <a:solidFill>
                  <a:srgbClr val="0096D7"/>
                </a:solidFill>
              </a:rPr>
              <a:t>Shipping:</a:t>
            </a:r>
            <a:r>
              <a:rPr b="1" lang="en-US" sz="1000">
                <a:solidFill>
                  <a:srgbClr val="434343"/>
                </a:solidFill>
              </a:rPr>
              <a:t> </a:t>
            </a:r>
            <a:r>
              <a:rPr lang="en-US" sz="1000">
                <a:solidFill>
                  <a:srgbClr val="434343"/>
                </a:solidFill>
              </a:rPr>
              <a:t>Holds and records shipping details about an order. These details include the chosen carrier and consignment for each article associated with an order.</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Manifest:</a:t>
            </a:r>
            <a:r>
              <a:rPr b="1" lang="en-US" sz="1000">
                <a:solidFill>
                  <a:srgbClr val="434343"/>
                </a:solidFill>
              </a:rPr>
              <a:t> </a:t>
            </a:r>
            <a:r>
              <a:rPr lang="en-US" sz="1000">
                <a:solidFill>
                  <a:srgbClr val="434343"/>
                </a:solidFill>
              </a:rPr>
              <a:t>Records and documents all details pertaining to the shipping of an order. These details include name, carrier and location.</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Payments:</a:t>
            </a:r>
            <a:r>
              <a:rPr b="1" lang="en-US" sz="1400">
                <a:solidFill>
                  <a:srgbClr val="434343"/>
                </a:solidFill>
              </a:rPr>
              <a:t> </a:t>
            </a:r>
            <a:r>
              <a:rPr lang="en-US" sz="1000">
                <a:solidFill>
                  <a:srgbClr val="434343"/>
                </a:solidFill>
              </a:rPr>
              <a:t>Holds payments details specific to a payment provider and all of Fluent's interactions with that specific identified payment provider.</a:t>
            </a:r>
            <a:endParaRPr sz="1000">
              <a:solidFill>
                <a:srgbClr val="434343"/>
              </a:solidFill>
            </a:endParaRPr>
          </a:p>
          <a:p>
            <a:pPr indent="0" lvl="0" marL="0" rtl="0" algn="l">
              <a:lnSpc>
                <a:spcPct val="115000"/>
              </a:lnSpc>
              <a:spcBef>
                <a:spcPts val="1000"/>
              </a:spcBef>
              <a:spcAft>
                <a:spcPts val="0"/>
              </a:spcAft>
              <a:buClr>
                <a:schemeClr val="dk1"/>
              </a:buClr>
              <a:buSzPts val="1100"/>
              <a:buFont typeface="Arial"/>
              <a:buNone/>
            </a:pPr>
            <a:r>
              <a:rPr b="1" lang="en-US" sz="1400">
                <a:solidFill>
                  <a:srgbClr val="0096D7"/>
                </a:solidFill>
              </a:rPr>
              <a:t>Product Availability:</a:t>
            </a:r>
            <a:r>
              <a:rPr b="1" lang="en-US" sz="1400">
                <a:solidFill>
                  <a:srgbClr val="434343"/>
                </a:solidFill>
              </a:rPr>
              <a:t> </a:t>
            </a:r>
            <a:r>
              <a:rPr lang="en-US" sz="1000">
                <a:solidFill>
                  <a:srgbClr val="434343"/>
                </a:solidFill>
              </a:rPr>
              <a:t>Provides a range of availability information for different products. This information is provided by considering custom attributes defined in a business workflow.</a:t>
            </a:r>
            <a:endParaRPr sz="1000">
              <a:solidFill>
                <a:srgbClr val="434343"/>
              </a:solidFill>
            </a:endParaRPr>
          </a:p>
          <a:p>
            <a:pPr indent="0" lvl="0" marL="0" rtl="0" algn="l">
              <a:lnSpc>
                <a:spcPct val="100000"/>
              </a:lnSpc>
              <a:spcBef>
                <a:spcPts val="100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5" name="Shape 2115"/>
        <p:cNvGrpSpPr/>
        <p:nvPr/>
      </p:nvGrpSpPr>
      <p:grpSpPr>
        <a:xfrm>
          <a:off x="0" y="0"/>
          <a:ext cx="0" cy="0"/>
          <a:chOff x="0" y="0"/>
          <a:chExt cx="0" cy="0"/>
        </a:xfrm>
      </p:grpSpPr>
      <p:sp>
        <p:nvSpPr>
          <p:cNvPr id="2116" name="Google Shape;211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17" name="Google Shape;211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1" name="Shape 2121"/>
        <p:cNvGrpSpPr/>
        <p:nvPr/>
      </p:nvGrpSpPr>
      <p:grpSpPr>
        <a:xfrm>
          <a:off x="0" y="0"/>
          <a:ext cx="0" cy="0"/>
          <a:chOff x="0" y="0"/>
          <a:chExt cx="0" cy="0"/>
        </a:xfrm>
      </p:grpSpPr>
      <p:sp>
        <p:nvSpPr>
          <p:cNvPr id="2122" name="Google Shape;2122;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3" name="Google Shape;2123;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4" name="Shape 2144"/>
        <p:cNvGrpSpPr/>
        <p:nvPr/>
      </p:nvGrpSpPr>
      <p:grpSpPr>
        <a:xfrm>
          <a:off x="0" y="0"/>
          <a:ext cx="0" cy="0"/>
          <a:chOff x="0" y="0"/>
          <a:chExt cx="0" cy="0"/>
        </a:xfrm>
      </p:grpSpPr>
      <p:sp>
        <p:nvSpPr>
          <p:cNvPr id="2145" name="Google Shape;2145;p4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2146" name="Google Shape;2146;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7" name="Shape 2197"/>
        <p:cNvGrpSpPr/>
        <p:nvPr/>
      </p:nvGrpSpPr>
      <p:grpSpPr>
        <a:xfrm>
          <a:off x="0" y="0"/>
          <a:ext cx="0" cy="0"/>
          <a:chOff x="0" y="0"/>
          <a:chExt cx="0" cy="0"/>
        </a:xfrm>
      </p:grpSpPr>
      <p:sp>
        <p:nvSpPr>
          <p:cNvPr id="2198" name="Google Shape;2198;p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99" name="Google Shape;2199;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3" name="Shape 2203"/>
        <p:cNvGrpSpPr/>
        <p:nvPr/>
      </p:nvGrpSpPr>
      <p:grpSpPr>
        <a:xfrm>
          <a:off x="0" y="0"/>
          <a:ext cx="0" cy="0"/>
          <a:chOff x="0" y="0"/>
          <a:chExt cx="0" cy="0"/>
        </a:xfrm>
      </p:grpSpPr>
      <p:sp>
        <p:nvSpPr>
          <p:cNvPr id="2204" name="Google Shape;2204;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05" name="Google Shape;2205;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9" name="Shape 1269"/>
        <p:cNvGrpSpPr/>
        <p:nvPr/>
      </p:nvGrpSpPr>
      <p:grpSpPr>
        <a:xfrm>
          <a:off x="0" y="0"/>
          <a:ext cx="0" cy="0"/>
          <a:chOff x="0" y="0"/>
          <a:chExt cx="0" cy="0"/>
        </a:xfrm>
      </p:grpSpPr>
      <p:sp>
        <p:nvSpPr>
          <p:cNvPr id="1270" name="Google Shape;1270;g1160f4d7179_0_27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1" name="Google Shape;1271;g1160f4d7179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1" name="Shape 2231"/>
        <p:cNvGrpSpPr/>
        <p:nvPr/>
      </p:nvGrpSpPr>
      <p:grpSpPr>
        <a:xfrm>
          <a:off x="0" y="0"/>
          <a:ext cx="0" cy="0"/>
          <a:chOff x="0" y="0"/>
          <a:chExt cx="0" cy="0"/>
        </a:xfrm>
      </p:grpSpPr>
      <p:sp>
        <p:nvSpPr>
          <p:cNvPr id="2232" name="Google Shape;2232;p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3" name="Google Shape;2233;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7" name="Shape 2237"/>
        <p:cNvGrpSpPr/>
        <p:nvPr/>
      </p:nvGrpSpPr>
      <p:grpSpPr>
        <a:xfrm>
          <a:off x="0" y="0"/>
          <a:ext cx="0" cy="0"/>
          <a:chOff x="0" y="0"/>
          <a:chExt cx="0" cy="0"/>
        </a:xfrm>
      </p:grpSpPr>
      <p:sp>
        <p:nvSpPr>
          <p:cNvPr id="2238" name="Google Shape;2238;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9" name="Google Shape;2239;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S1 &amp; S2: </a:t>
            </a:r>
            <a:r>
              <a:rPr b="0" i="0" lang="en-US" sz="900" u="none" cap="none" strike="noStrike">
                <a:solidFill>
                  <a:schemeClr val="dk1"/>
                </a:solidFill>
                <a:latin typeface="Calibri"/>
                <a:ea typeface="Calibri"/>
                <a:cs typeface="Calibri"/>
                <a:sym typeface="Calibri"/>
              </a:rPr>
              <a:t>P0610602</a:t>
            </a:r>
            <a:endParaRPr/>
          </a:p>
          <a:p>
            <a:pPr indent="-228600" lvl="0" marL="457200" marR="0" rtl="0" algn="l">
              <a:lnSpc>
                <a:spcPct val="100000"/>
              </a:lnSpc>
              <a:spcBef>
                <a:spcPts val="0"/>
              </a:spcBef>
              <a:spcAft>
                <a:spcPts val="0"/>
              </a:spcAft>
              <a:buClr>
                <a:srgbClr val="000000"/>
              </a:buClr>
              <a:buSzPts val="1400"/>
              <a:buFont typeface="Arial"/>
              <a:buNone/>
            </a:pPr>
            <a:r>
              <a:rPr b="0" i="0" lang="en-US" sz="900" u="none" cap="none" strike="noStrike">
                <a:solidFill>
                  <a:schemeClr val="dk1"/>
                </a:solidFill>
                <a:latin typeface="Calibri"/>
                <a:ea typeface="Calibri"/>
                <a:cs typeface="Calibri"/>
                <a:sym typeface="Calibri"/>
              </a:rPr>
              <a:t>S3: P1892800</a:t>
            </a:r>
            <a:endParaRPr/>
          </a:p>
        </p:txBody>
      </p:sp>
      <p:sp>
        <p:nvSpPr>
          <p:cNvPr id="2240" name="Google Shape;2240;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5" name="Shape 2255"/>
        <p:cNvGrpSpPr/>
        <p:nvPr/>
      </p:nvGrpSpPr>
      <p:grpSpPr>
        <a:xfrm>
          <a:off x="0" y="0"/>
          <a:ext cx="0" cy="0"/>
          <a:chOff x="0" y="0"/>
          <a:chExt cx="0" cy="0"/>
        </a:xfrm>
      </p:grpSpPr>
      <p:sp>
        <p:nvSpPr>
          <p:cNvPr id="2256" name="Google Shape;2256;p8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57" name="Google Shape;2257;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1" name="Shape 2261"/>
        <p:cNvGrpSpPr/>
        <p:nvPr/>
      </p:nvGrpSpPr>
      <p:grpSpPr>
        <a:xfrm>
          <a:off x="0" y="0"/>
          <a:ext cx="0" cy="0"/>
          <a:chOff x="0" y="0"/>
          <a:chExt cx="0" cy="0"/>
        </a:xfrm>
      </p:grpSpPr>
      <p:sp>
        <p:nvSpPr>
          <p:cNvPr id="2262" name="Google Shape;2262;p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3" name="Google Shape;2263;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2264" name="Google Shape;2264;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8" name="Shape 2268"/>
        <p:cNvGrpSpPr/>
        <p:nvPr/>
      </p:nvGrpSpPr>
      <p:grpSpPr>
        <a:xfrm>
          <a:off x="0" y="0"/>
          <a:ext cx="0" cy="0"/>
          <a:chOff x="0" y="0"/>
          <a:chExt cx="0" cy="0"/>
        </a:xfrm>
      </p:grpSpPr>
      <p:sp>
        <p:nvSpPr>
          <p:cNvPr id="2269" name="Google Shape;2269;p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0" name="Google Shape;2270;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Envt1: VC:ATS:HD / </a:t>
            </a:r>
            <a:r>
              <a:rPr b="0" i="0" lang="en-US" sz="900" u="none" cap="none" strike="noStrike">
                <a:solidFill>
                  <a:srgbClr val="000000"/>
                </a:solidFill>
                <a:latin typeface="Arial"/>
                <a:ea typeface="Arial"/>
                <a:cs typeface="Arial"/>
                <a:sym typeface="Arial"/>
              </a:rPr>
              <a:t>132268945-XL (SKU Exclusion)</a:t>
            </a:r>
            <a:endParaRPr/>
          </a:p>
          <a:p>
            <a:pPr indent="-228600" lvl="0" marL="457200" marR="0" rtl="0" algn="l">
              <a:lnSpc>
                <a:spcPct val="100000"/>
              </a:lnSpc>
              <a:spcBef>
                <a:spcPts val="0"/>
              </a:spcBef>
              <a:spcAft>
                <a:spcPts val="0"/>
              </a:spcAft>
              <a:buClr>
                <a:srgbClr val="000000"/>
              </a:buClr>
              <a:buSzPts val="1400"/>
              <a:buFont typeface="Arial"/>
              <a:buNone/>
            </a:pPr>
            <a:r>
              <a:rPr lang="en-US"/>
              <a:t>Envt2: BASE:364 / TEECHAUDBLEU (Buffer by Category)</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2271" name="Google Shape;2271;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3" name="Shape 2283"/>
        <p:cNvGrpSpPr/>
        <p:nvPr/>
      </p:nvGrpSpPr>
      <p:grpSpPr>
        <a:xfrm>
          <a:off x="0" y="0"/>
          <a:ext cx="0" cy="0"/>
          <a:chOff x="0" y="0"/>
          <a:chExt cx="0" cy="0"/>
        </a:xfrm>
      </p:grpSpPr>
      <p:sp>
        <p:nvSpPr>
          <p:cNvPr id="2284" name="Google Shape;2284;p8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5" name="Google Shape;2285;p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4" name="Shape 2304"/>
        <p:cNvGrpSpPr/>
        <p:nvPr/>
      </p:nvGrpSpPr>
      <p:grpSpPr>
        <a:xfrm>
          <a:off x="0" y="0"/>
          <a:ext cx="0" cy="0"/>
          <a:chOff x="0" y="0"/>
          <a:chExt cx="0" cy="0"/>
        </a:xfrm>
      </p:grpSpPr>
      <p:sp>
        <p:nvSpPr>
          <p:cNvPr id="2305" name="Google Shape;2305;p8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6" name="Google Shape;2306;p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4" name="Shape 2324"/>
        <p:cNvGrpSpPr/>
        <p:nvPr/>
      </p:nvGrpSpPr>
      <p:grpSpPr>
        <a:xfrm>
          <a:off x="0" y="0"/>
          <a:ext cx="0" cy="0"/>
          <a:chOff x="0" y="0"/>
          <a:chExt cx="0" cy="0"/>
        </a:xfrm>
      </p:grpSpPr>
      <p:sp>
        <p:nvSpPr>
          <p:cNvPr id="2325" name="Google Shape;2325;p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26" name="Google Shape;2326;p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0" name="Shape 2330"/>
        <p:cNvGrpSpPr/>
        <p:nvPr/>
      </p:nvGrpSpPr>
      <p:grpSpPr>
        <a:xfrm>
          <a:off x="0" y="0"/>
          <a:ext cx="0" cy="0"/>
          <a:chOff x="0" y="0"/>
          <a:chExt cx="0" cy="0"/>
        </a:xfrm>
      </p:grpSpPr>
      <p:sp>
        <p:nvSpPr>
          <p:cNvPr id="2331" name="Google Shape;2331;p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2" name="Google Shape;2332;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t>S1 &amp; S2: </a:t>
            </a:r>
            <a:r>
              <a:rPr b="0" i="0" lang="en-US" sz="900" u="none" cap="none" strike="noStrike">
                <a:solidFill>
                  <a:schemeClr val="dk1"/>
                </a:solidFill>
                <a:latin typeface="Calibri"/>
                <a:ea typeface="Calibri"/>
                <a:cs typeface="Calibri"/>
                <a:sym typeface="Calibri"/>
              </a:rPr>
              <a:t>P0610602</a:t>
            </a:r>
            <a:r>
              <a:rPr lang="en-US"/>
              <a:t> </a:t>
            </a:r>
            <a:endParaRPr/>
          </a:p>
          <a:p>
            <a:pPr indent="-228600" lvl="0" marL="457200" marR="0" rtl="0" algn="l">
              <a:lnSpc>
                <a:spcPct val="100000"/>
              </a:lnSpc>
              <a:spcBef>
                <a:spcPts val="0"/>
              </a:spcBef>
              <a:spcAft>
                <a:spcPts val="0"/>
              </a:spcAft>
              <a:buClr>
                <a:srgbClr val="000000"/>
              </a:buClr>
              <a:buSzPts val="1400"/>
              <a:buFont typeface="Arial"/>
              <a:buNone/>
            </a:pPr>
            <a:r>
              <a:rPr lang="en-US"/>
              <a:t>S3: </a:t>
            </a:r>
            <a:r>
              <a:rPr b="0" i="0" lang="en-US" sz="900" u="none" cap="none" strike="noStrike">
                <a:solidFill>
                  <a:schemeClr val="dk1"/>
                </a:solidFill>
                <a:latin typeface="Calibri"/>
                <a:ea typeface="Calibri"/>
                <a:cs typeface="Calibri"/>
                <a:sym typeface="Calibri"/>
              </a:rPr>
              <a:t>P1892800</a:t>
            </a:r>
            <a:endParaRPr/>
          </a:p>
        </p:txBody>
      </p:sp>
      <p:sp>
        <p:nvSpPr>
          <p:cNvPr id="2333" name="Google Shape;2333;p9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8" name="Shape 2348"/>
        <p:cNvGrpSpPr/>
        <p:nvPr/>
      </p:nvGrpSpPr>
      <p:grpSpPr>
        <a:xfrm>
          <a:off x="0" y="0"/>
          <a:ext cx="0" cy="0"/>
          <a:chOff x="0" y="0"/>
          <a:chExt cx="0" cy="0"/>
        </a:xfrm>
      </p:grpSpPr>
      <p:sp>
        <p:nvSpPr>
          <p:cNvPr id="2349" name="Google Shape;2349;p9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0" name="Google Shape;2350;p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6" name="Shape 1276"/>
        <p:cNvGrpSpPr/>
        <p:nvPr/>
      </p:nvGrpSpPr>
      <p:grpSpPr>
        <a:xfrm>
          <a:off x="0" y="0"/>
          <a:ext cx="0" cy="0"/>
          <a:chOff x="0" y="0"/>
          <a:chExt cx="0" cy="0"/>
        </a:xfrm>
      </p:grpSpPr>
      <p:sp>
        <p:nvSpPr>
          <p:cNvPr id="1277" name="Google Shape;1277;g1188a2a3559_0_11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8" name="Google Shape;1278;g1188a2a3559_0_1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5" name="Shape 2365"/>
        <p:cNvGrpSpPr/>
        <p:nvPr/>
      </p:nvGrpSpPr>
      <p:grpSpPr>
        <a:xfrm>
          <a:off x="0" y="0"/>
          <a:ext cx="0" cy="0"/>
          <a:chOff x="0" y="0"/>
          <a:chExt cx="0" cy="0"/>
        </a:xfrm>
      </p:grpSpPr>
      <p:sp>
        <p:nvSpPr>
          <p:cNvPr id="2366" name="Google Shape;2366;p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67" name="Google Shape;2367;p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1" name="Shape 2371"/>
        <p:cNvGrpSpPr/>
        <p:nvPr/>
      </p:nvGrpSpPr>
      <p:grpSpPr>
        <a:xfrm>
          <a:off x="0" y="0"/>
          <a:ext cx="0" cy="0"/>
          <a:chOff x="0" y="0"/>
          <a:chExt cx="0" cy="0"/>
        </a:xfrm>
      </p:grpSpPr>
      <p:sp>
        <p:nvSpPr>
          <p:cNvPr id="2372" name="Google Shape;2372;p9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3" name="Google Shape;2373;p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5" name="Shape 2385"/>
        <p:cNvGrpSpPr/>
        <p:nvPr/>
      </p:nvGrpSpPr>
      <p:grpSpPr>
        <a:xfrm>
          <a:off x="0" y="0"/>
          <a:ext cx="0" cy="0"/>
          <a:chOff x="0" y="0"/>
          <a:chExt cx="0" cy="0"/>
        </a:xfrm>
      </p:grpSpPr>
      <p:sp>
        <p:nvSpPr>
          <p:cNvPr id="2386" name="Google Shape;2386;p9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7" name="Google Shape;2387;p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0" name="Shape 2400"/>
        <p:cNvGrpSpPr/>
        <p:nvPr/>
      </p:nvGrpSpPr>
      <p:grpSpPr>
        <a:xfrm>
          <a:off x="0" y="0"/>
          <a:ext cx="0" cy="0"/>
          <a:chOff x="0" y="0"/>
          <a:chExt cx="0" cy="0"/>
        </a:xfrm>
      </p:grpSpPr>
      <p:sp>
        <p:nvSpPr>
          <p:cNvPr id="2401" name="Google Shape;2401;p9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2" name="Google Shape;2402;p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8" name="Shape 2418"/>
        <p:cNvGrpSpPr/>
        <p:nvPr/>
      </p:nvGrpSpPr>
      <p:grpSpPr>
        <a:xfrm>
          <a:off x="0" y="0"/>
          <a:ext cx="0" cy="0"/>
          <a:chOff x="0" y="0"/>
          <a:chExt cx="0" cy="0"/>
        </a:xfrm>
      </p:grpSpPr>
      <p:sp>
        <p:nvSpPr>
          <p:cNvPr id="2419" name="Google Shape;2419;p9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0" name="Google Shape;2420;p9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5" name="Shape 2435"/>
        <p:cNvGrpSpPr/>
        <p:nvPr/>
      </p:nvGrpSpPr>
      <p:grpSpPr>
        <a:xfrm>
          <a:off x="0" y="0"/>
          <a:ext cx="0" cy="0"/>
          <a:chOff x="0" y="0"/>
          <a:chExt cx="0" cy="0"/>
        </a:xfrm>
      </p:grpSpPr>
      <p:sp>
        <p:nvSpPr>
          <p:cNvPr id="2436" name="Google Shape;2436;p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37" name="Google Shape;2437;p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1" name="Shape 2441"/>
        <p:cNvGrpSpPr/>
        <p:nvPr/>
      </p:nvGrpSpPr>
      <p:grpSpPr>
        <a:xfrm>
          <a:off x="0" y="0"/>
          <a:ext cx="0" cy="0"/>
          <a:chOff x="0" y="0"/>
          <a:chExt cx="0" cy="0"/>
        </a:xfrm>
      </p:grpSpPr>
      <p:sp>
        <p:nvSpPr>
          <p:cNvPr id="2442" name="Google Shape;2442;p9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43" name="Google Shape;2443;p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3" name="Shape 2453"/>
        <p:cNvGrpSpPr/>
        <p:nvPr/>
      </p:nvGrpSpPr>
      <p:grpSpPr>
        <a:xfrm>
          <a:off x="0" y="0"/>
          <a:ext cx="0" cy="0"/>
          <a:chOff x="0" y="0"/>
          <a:chExt cx="0" cy="0"/>
        </a:xfrm>
      </p:grpSpPr>
      <p:sp>
        <p:nvSpPr>
          <p:cNvPr id="2454" name="Google Shape;2454;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5" name="Google Shape;2455;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7" name="Shape 2457"/>
        <p:cNvGrpSpPr/>
        <p:nvPr/>
      </p:nvGrpSpPr>
      <p:grpSpPr>
        <a:xfrm>
          <a:off x="0" y="0"/>
          <a:ext cx="0" cy="0"/>
          <a:chOff x="0" y="0"/>
          <a:chExt cx="0" cy="0"/>
        </a:xfrm>
      </p:grpSpPr>
      <p:sp>
        <p:nvSpPr>
          <p:cNvPr id="2458" name="Google Shape;2458;g118f3883bda_4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9" name="Google Shape;2459;g118f3883bda_4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1" name="Shape 1281"/>
        <p:cNvGrpSpPr/>
        <p:nvPr/>
      </p:nvGrpSpPr>
      <p:grpSpPr>
        <a:xfrm>
          <a:off x="0" y="0"/>
          <a:ext cx="0" cy="0"/>
          <a:chOff x="0" y="0"/>
          <a:chExt cx="0" cy="0"/>
        </a:xfrm>
      </p:grpSpPr>
      <p:sp>
        <p:nvSpPr>
          <p:cNvPr id="1282" name="Google Shape;1282;g1188a2a3559_0_1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3" name="Google Shape;1283;g1188a2a3559_0_11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
        <p:nvSpPr>
          <p:cNvPr id="1284" name="Google Shape;1284;g1188a2a3559_0_11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5" name="Shape 1295"/>
        <p:cNvGrpSpPr/>
        <p:nvPr/>
      </p:nvGrpSpPr>
      <p:grpSpPr>
        <a:xfrm>
          <a:off x="0" y="0"/>
          <a:ext cx="0" cy="0"/>
          <a:chOff x="0" y="0"/>
          <a:chExt cx="0" cy="0"/>
        </a:xfrm>
      </p:grpSpPr>
      <p:sp>
        <p:nvSpPr>
          <p:cNvPr id="1296" name="Google Shape;129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7" name="Google Shape;129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1" name="Shape 1301"/>
        <p:cNvGrpSpPr/>
        <p:nvPr/>
      </p:nvGrpSpPr>
      <p:grpSpPr>
        <a:xfrm>
          <a:off x="0" y="0"/>
          <a:ext cx="0" cy="0"/>
          <a:chOff x="0" y="0"/>
          <a:chExt cx="0" cy="0"/>
        </a:xfrm>
      </p:grpSpPr>
      <p:sp>
        <p:nvSpPr>
          <p:cNvPr id="1302" name="Google Shape;1302;gdb49c8277f_0_3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03" name="Google Shape;1303;gdb49c8277f_0_3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3" name="Shape 1323"/>
        <p:cNvGrpSpPr/>
        <p:nvPr/>
      </p:nvGrpSpPr>
      <p:grpSpPr>
        <a:xfrm>
          <a:off x="0" y="0"/>
          <a:ext cx="0" cy="0"/>
          <a:chOff x="0" y="0"/>
          <a:chExt cx="0" cy="0"/>
        </a:xfrm>
      </p:grpSpPr>
      <p:sp>
        <p:nvSpPr>
          <p:cNvPr id="1324" name="Google Shape;1324;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5" name="Google Shape;132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5.png"/><Relationship Id="rId3" Type="http://schemas.openxmlformats.org/officeDocument/2006/relationships/image" Target="../media/image19.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4.png"/><Relationship Id="rId3" Type="http://schemas.openxmlformats.org/officeDocument/2006/relationships/image" Target="../media/image20.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3.jpg"/><Relationship Id="rId3" Type="http://schemas.openxmlformats.org/officeDocument/2006/relationships/image" Target="../media/image2.pn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5.png"/><Relationship Id="rId3" Type="http://schemas.openxmlformats.org/officeDocument/2006/relationships/image" Target="../media/image1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22.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png"/><Relationship Id="rId3" Type="http://schemas.openxmlformats.org/officeDocument/2006/relationships/image" Target="../media/image8.png"/><Relationship Id="rId4" Type="http://schemas.openxmlformats.org/officeDocument/2006/relationships/image" Target="../media/image55.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9.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4.png"/><Relationship Id="rId3" Type="http://schemas.openxmlformats.org/officeDocument/2006/relationships/image" Target="../media/image20.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9.jpg"/><Relationship Id="rId3"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5.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4.png"/><Relationship Id="rId3" Type="http://schemas.openxmlformats.org/officeDocument/2006/relationships/image" Target="../media/image75.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13.png"/><Relationship Id="rId3" Type="http://schemas.openxmlformats.org/officeDocument/2006/relationships/image" Target="../media/image75.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75.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62.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66.png"/><Relationship Id="rId3" Type="http://schemas.openxmlformats.org/officeDocument/2006/relationships/image" Target="../media/image62.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62.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4.png"/><Relationship Id="rId3" Type="http://schemas.openxmlformats.org/officeDocument/2006/relationships/image" Target="../media/image20.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9.png"/><Relationship Id="rId3"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0.jpg"/><Relationship Id="rId3"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2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4.png"/><Relationship Id="rId3" Type="http://schemas.openxmlformats.org/officeDocument/2006/relationships/image" Target="../media/image20.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 Id="rId3" Type="http://schemas.openxmlformats.org/officeDocument/2006/relationships/image" Target="../media/image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4.png"/><Relationship Id="rId3" Type="http://schemas.openxmlformats.org/officeDocument/2006/relationships/image" Target="../media/image20.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1.jpg"/><Relationship Id="rId3"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png"/><Relationship Id="rId3" Type="http://schemas.openxmlformats.org/officeDocument/2006/relationships/image" Target="../media/image2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3.png"/><Relationship Id="rId3" Type="http://schemas.openxmlformats.org/officeDocument/2006/relationships/image" Target="../media/image22.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19.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9.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0.png"/><Relationship Id="rId3" Type="http://schemas.openxmlformats.org/officeDocument/2006/relationships/image" Target="../media/image35.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 Id="rId3" Type="http://schemas.openxmlformats.org/officeDocument/2006/relationships/image" Target="../media/image8.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6.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16" name="Shape 16"/>
        <p:cNvGrpSpPr/>
        <p:nvPr/>
      </p:nvGrpSpPr>
      <p:grpSpPr>
        <a:xfrm>
          <a:off x="0" y="0"/>
          <a:ext cx="0" cy="0"/>
          <a:chOff x="0" y="0"/>
          <a:chExt cx="0" cy="0"/>
        </a:xfrm>
      </p:grpSpPr>
      <p:sp>
        <p:nvSpPr>
          <p:cNvPr id="17" name="Google Shape;17;p2"/>
          <p:cNvSpPr/>
          <p:nvPr/>
        </p:nvSpPr>
        <p:spPr>
          <a:xfrm>
            <a:off x="1108779" y="4634866"/>
            <a:ext cx="490819" cy="342027"/>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18" name="Google Shape;18;p2"/>
          <p:cNvPicPr preferRelativeResize="0"/>
          <p:nvPr/>
        </p:nvPicPr>
        <p:blipFill rotWithShape="1">
          <a:blip r:embed="rId2">
            <a:alphaModFix/>
          </a:blip>
          <a:srcRect b="0" l="-1" r="0" t="0"/>
          <a:stretch/>
        </p:blipFill>
        <p:spPr>
          <a:xfrm>
            <a:off x="0" y="-1604"/>
            <a:ext cx="9144000" cy="5145105"/>
          </a:xfrm>
          <a:prstGeom prst="rect">
            <a:avLst/>
          </a:prstGeom>
          <a:noFill/>
          <a:ln>
            <a:noFill/>
          </a:ln>
        </p:spPr>
      </p:pic>
      <p:sp>
        <p:nvSpPr>
          <p:cNvPr id="19" name="Google Shape;19;p2"/>
          <p:cNvSpPr txBox="1"/>
          <p:nvPr>
            <p:ph idx="1" type="body"/>
          </p:nvPr>
        </p:nvSpPr>
        <p:spPr>
          <a:xfrm>
            <a:off x="360760" y="1848565"/>
            <a:ext cx="5431268" cy="1620854"/>
          </a:xfrm>
          <a:prstGeom prst="rect">
            <a:avLst/>
          </a:prstGeom>
          <a:noFill/>
          <a:ln>
            <a:noFill/>
          </a:ln>
        </p:spPr>
        <p:txBody>
          <a:bodyPr anchorCtr="0" anchor="ctr" bIns="45700" lIns="91425" spcFirstLastPara="1" rIns="90000" wrap="square" tIns="45700">
            <a:normAutofit/>
          </a:bodyPr>
          <a:lstStyle>
            <a:lvl1pPr indent="-438150" lvl="0" marL="457200" algn="l">
              <a:lnSpc>
                <a:spcPct val="100000"/>
              </a:lnSpc>
              <a:spcBef>
                <a:spcPts val="300"/>
              </a:spcBef>
              <a:spcAft>
                <a:spcPts val="0"/>
              </a:spcAft>
              <a:buSzPts val="3300"/>
              <a:buChar char="•"/>
              <a:defRPr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0" name="Google Shape;20;p2"/>
          <p:cNvSpPr txBox="1"/>
          <p:nvPr>
            <p:ph idx="2" type="body"/>
          </p:nvPr>
        </p:nvSpPr>
        <p:spPr>
          <a:xfrm>
            <a:off x="360760" y="3749269"/>
            <a:ext cx="5431268" cy="469417"/>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1" name="Google Shape;21;p2"/>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pic>
        <p:nvPicPr>
          <p:cNvPr id="22" name="Google Shape;22;p2"/>
          <p:cNvPicPr preferRelativeResize="0"/>
          <p:nvPr/>
        </p:nvPicPr>
        <p:blipFill rotWithShape="1">
          <a:blip r:embed="rId2">
            <a:alphaModFix/>
          </a:blip>
          <a:srcRect b="0" l="-1" r="0" t="0"/>
          <a:stretch/>
        </p:blipFill>
        <p:spPr>
          <a:xfrm>
            <a:off x="0" y="-1604"/>
            <a:ext cx="9144000" cy="5145105"/>
          </a:xfrm>
          <a:prstGeom prst="rect">
            <a:avLst/>
          </a:prstGeom>
          <a:noFill/>
          <a:ln>
            <a:noFill/>
          </a:ln>
        </p:spPr>
      </p:pic>
      <p:pic>
        <p:nvPicPr>
          <p:cNvPr id="23" name="Google Shape;23;p2"/>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sp>
        <p:nvSpPr>
          <p:cNvPr id="24" name="Google Shape;24;p2"/>
          <p:cNvSpPr txBox="1"/>
          <p:nvPr>
            <p:ph idx="3"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Font typeface="Arial"/>
              <a:buNone/>
              <a:defRPr b="1"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5" name="Google Shape;25;p2"/>
          <p:cNvSpPr txBox="1"/>
          <p:nvPr>
            <p:ph idx="4"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Font typeface="Arial"/>
              <a:buNone/>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130" name="Shape 130"/>
        <p:cNvGrpSpPr/>
        <p:nvPr/>
      </p:nvGrpSpPr>
      <p:grpSpPr>
        <a:xfrm>
          <a:off x="0" y="0"/>
          <a:ext cx="0" cy="0"/>
          <a:chOff x="0" y="0"/>
          <a:chExt cx="0" cy="0"/>
        </a:xfrm>
      </p:grpSpPr>
      <p:sp>
        <p:nvSpPr>
          <p:cNvPr id="131" name="Google Shape;131;p12"/>
          <p:cNvSpPr/>
          <p:nvPr/>
        </p:nvSpPr>
        <p:spPr>
          <a:xfrm>
            <a:off x="1108779" y="4634866"/>
            <a:ext cx="490819" cy="342027"/>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132" name="Google Shape;132;p12"/>
          <p:cNvPicPr preferRelativeResize="0"/>
          <p:nvPr/>
        </p:nvPicPr>
        <p:blipFill rotWithShape="1">
          <a:blip r:embed="rId2">
            <a:alphaModFix/>
          </a:blip>
          <a:srcRect b="0" l="-1" r="0" t="0"/>
          <a:stretch/>
        </p:blipFill>
        <p:spPr>
          <a:xfrm>
            <a:off x="0" y="-1604"/>
            <a:ext cx="9144000" cy="5145105"/>
          </a:xfrm>
          <a:prstGeom prst="rect">
            <a:avLst/>
          </a:prstGeom>
          <a:noFill/>
          <a:ln>
            <a:noFill/>
          </a:ln>
        </p:spPr>
      </p:pic>
      <p:sp>
        <p:nvSpPr>
          <p:cNvPr id="133" name="Google Shape;133;p12"/>
          <p:cNvSpPr txBox="1"/>
          <p:nvPr>
            <p:ph idx="1" type="body"/>
          </p:nvPr>
        </p:nvSpPr>
        <p:spPr>
          <a:xfrm>
            <a:off x="360760" y="1848565"/>
            <a:ext cx="5431268" cy="1620854"/>
          </a:xfrm>
          <a:prstGeom prst="rect">
            <a:avLst/>
          </a:prstGeom>
          <a:noFill/>
          <a:ln>
            <a:noFill/>
          </a:ln>
        </p:spPr>
        <p:txBody>
          <a:bodyPr anchorCtr="0" anchor="ctr" bIns="45700" lIns="91425" spcFirstLastPara="1" rIns="90000" wrap="square" tIns="45700">
            <a:normAutofit/>
          </a:bodyPr>
          <a:lstStyle>
            <a:lvl1pPr indent="-438150" lvl="0" marL="457200" algn="l">
              <a:lnSpc>
                <a:spcPct val="100000"/>
              </a:lnSpc>
              <a:spcBef>
                <a:spcPts val="300"/>
              </a:spcBef>
              <a:spcAft>
                <a:spcPts val="0"/>
              </a:spcAft>
              <a:buSzPts val="3300"/>
              <a:buChar char="•"/>
              <a:defRPr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34" name="Google Shape;134;p12"/>
          <p:cNvSpPr txBox="1"/>
          <p:nvPr>
            <p:ph idx="2" type="body"/>
          </p:nvPr>
        </p:nvSpPr>
        <p:spPr>
          <a:xfrm>
            <a:off x="360760" y="3749269"/>
            <a:ext cx="5431268" cy="469417"/>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135" name="Google Shape;135;p12"/>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pic>
        <p:nvPicPr>
          <p:cNvPr id="136" name="Google Shape;136;p12"/>
          <p:cNvPicPr preferRelativeResize="0"/>
          <p:nvPr/>
        </p:nvPicPr>
        <p:blipFill rotWithShape="1">
          <a:blip r:embed="rId2">
            <a:alphaModFix/>
          </a:blip>
          <a:srcRect b="0" l="-1" r="0" t="0"/>
          <a:stretch/>
        </p:blipFill>
        <p:spPr>
          <a:xfrm>
            <a:off x="0" y="-1604"/>
            <a:ext cx="9144000" cy="5145105"/>
          </a:xfrm>
          <a:prstGeom prst="rect">
            <a:avLst/>
          </a:prstGeom>
          <a:noFill/>
          <a:ln>
            <a:noFill/>
          </a:ln>
        </p:spPr>
      </p:pic>
      <p:pic>
        <p:nvPicPr>
          <p:cNvPr id="137" name="Google Shape;137;p12"/>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sp>
        <p:nvSpPr>
          <p:cNvPr id="138" name="Google Shape;138;p12"/>
          <p:cNvSpPr txBox="1"/>
          <p:nvPr>
            <p:ph idx="3"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Font typeface="Arial"/>
              <a:buNone/>
              <a:defRPr b="1"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39" name="Google Shape;139;p12"/>
          <p:cNvSpPr txBox="1"/>
          <p:nvPr>
            <p:ph idx="4"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Font typeface="Arial"/>
              <a:buNone/>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861" name="Shape 861"/>
        <p:cNvGrpSpPr/>
        <p:nvPr/>
      </p:nvGrpSpPr>
      <p:grpSpPr>
        <a:xfrm>
          <a:off x="0" y="0"/>
          <a:ext cx="0" cy="0"/>
          <a:chOff x="0" y="0"/>
          <a:chExt cx="0" cy="0"/>
        </a:xfrm>
      </p:grpSpPr>
      <p:sp>
        <p:nvSpPr>
          <p:cNvPr id="862" name="Google Shape;862;p105"/>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3" name="Google Shape;863;p105"/>
          <p:cNvSpPr/>
          <p:nvPr>
            <p:ph idx="2" type="pic"/>
          </p:nvPr>
        </p:nvSpPr>
        <p:spPr>
          <a:xfrm>
            <a:off x="352426" y="1369219"/>
            <a:ext cx="627300" cy="623700"/>
          </a:xfrm>
          <a:prstGeom prst="rect">
            <a:avLst/>
          </a:prstGeom>
          <a:noFill/>
          <a:ln>
            <a:noFill/>
          </a:ln>
        </p:spPr>
      </p:sp>
      <p:sp>
        <p:nvSpPr>
          <p:cNvPr id="864" name="Google Shape;864;p105"/>
          <p:cNvSpPr/>
          <p:nvPr>
            <p:ph idx="3" type="pic"/>
          </p:nvPr>
        </p:nvSpPr>
        <p:spPr>
          <a:xfrm>
            <a:off x="4806554" y="0"/>
            <a:ext cx="4337400" cy="5143500"/>
          </a:xfrm>
          <a:prstGeom prst="rect">
            <a:avLst/>
          </a:prstGeom>
          <a:noFill/>
          <a:ln>
            <a:noFill/>
          </a:ln>
        </p:spPr>
      </p:sp>
      <p:sp>
        <p:nvSpPr>
          <p:cNvPr id="865" name="Google Shape;865;p105"/>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66" name="Google Shape;866;p105"/>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7" name="Google Shape;867;p105"/>
          <p:cNvSpPr/>
          <p:nvPr>
            <p:ph idx="5" type="pic"/>
          </p:nvPr>
        </p:nvSpPr>
        <p:spPr>
          <a:xfrm>
            <a:off x="352426" y="2149648"/>
            <a:ext cx="627300" cy="626400"/>
          </a:xfrm>
          <a:prstGeom prst="rect">
            <a:avLst/>
          </a:prstGeom>
          <a:noFill/>
          <a:ln>
            <a:noFill/>
          </a:ln>
        </p:spPr>
      </p:sp>
      <p:sp>
        <p:nvSpPr>
          <p:cNvPr id="868" name="Google Shape;868;p105"/>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69" name="Google Shape;869;p105"/>
          <p:cNvSpPr/>
          <p:nvPr>
            <p:ph idx="7" type="pic"/>
          </p:nvPr>
        </p:nvSpPr>
        <p:spPr>
          <a:xfrm>
            <a:off x="352426" y="2930077"/>
            <a:ext cx="627300" cy="626400"/>
          </a:xfrm>
          <a:prstGeom prst="rect">
            <a:avLst/>
          </a:prstGeom>
          <a:noFill/>
          <a:ln>
            <a:noFill/>
          </a:ln>
        </p:spPr>
      </p:sp>
      <p:sp>
        <p:nvSpPr>
          <p:cNvPr id="870" name="Google Shape;870;p105"/>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71" name="Google Shape;871;p105"/>
          <p:cNvSpPr/>
          <p:nvPr>
            <p:ph idx="9" type="pic"/>
          </p:nvPr>
        </p:nvSpPr>
        <p:spPr>
          <a:xfrm>
            <a:off x="352426" y="3710505"/>
            <a:ext cx="627300" cy="626400"/>
          </a:xfrm>
          <a:prstGeom prst="rect">
            <a:avLst/>
          </a:prstGeom>
          <a:noFill/>
          <a:ln>
            <a:noFill/>
          </a:ln>
        </p:spPr>
      </p:sp>
      <p:sp>
        <p:nvSpPr>
          <p:cNvPr id="872" name="Google Shape;872;p105"/>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873" name="Shape 873"/>
        <p:cNvGrpSpPr/>
        <p:nvPr/>
      </p:nvGrpSpPr>
      <p:grpSpPr>
        <a:xfrm>
          <a:off x="0" y="0"/>
          <a:ext cx="0" cy="0"/>
          <a:chOff x="0" y="0"/>
          <a:chExt cx="0" cy="0"/>
        </a:xfrm>
      </p:grpSpPr>
      <p:pic>
        <p:nvPicPr>
          <p:cNvPr id="874" name="Google Shape;874;p106"/>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875" name="Google Shape;875;p10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876" name="Google Shape;876;p10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77" name="Google Shape;877;p10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solidFill>
                  <a:schemeClr val="dk2"/>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pic>
        <p:nvPicPr>
          <p:cNvPr id="878" name="Google Shape;878;p106"/>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879" name="Google Shape;879;p10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880" name="Shape 880"/>
        <p:cNvGrpSpPr/>
        <p:nvPr/>
      </p:nvGrpSpPr>
      <p:grpSpPr>
        <a:xfrm>
          <a:off x="0" y="0"/>
          <a:ext cx="0" cy="0"/>
          <a:chOff x="0" y="0"/>
          <a:chExt cx="0" cy="0"/>
        </a:xfrm>
      </p:grpSpPr>
      <p:pic>
        <p:nvPicPr>
          <p:cNvPr id="881" name="Google Shape;881;p107"/>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882" name="Google Shape;882;p107"/>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83" name="Google Shape;883;p107"/>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884" name="Google Shape;884;p107"/>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885" name="Google Shape;885;p10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86" name="Google Shape;886;p10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solidFill>
                  <a:schemeClr val="accent5"/>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pic>
        <p:nvPicPr>
          <p:cNvPr id="887" name="Google Shape;887;p107"/>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888" name="Google Shape;888;p107"/>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889" name="Shape 889"/>
        <p:cNvGrpSpPr/>
        <p:nvPr/>
      </p:nvGrpSpPr>
      <p:grpSpPr>
        <a:xfrm>
          <a:off x="0" y="0"/>
          <a:ext cx="0" cy="0"/>
          <a:chOff x="0" y="0"/>
          <a:chExt cx="0" cy="0"/>
        </a:xfrm>
      </p:grpSpPr>
      <p:sp>
        <p:nvSpPr>
          <p:cNvPr id="890" name="Google Shape;890;p108"/>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dk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91" name="Google Shape;891;p10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892" name="Google Shape;892;p108"/>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93" name="Google Shape;893;p10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894" name="Shape 894"/>
        <p:cNvGrpSpPr/>
        <p:nvPr/>
      </p:nvGrpSpPr>
      <p:grpSpPr>
        <a:xfrm>
          <a:off x="0" y="0"/>
          <a:ext cx="0" cy="0"/>
          <a:chOff x="0" y="0"/>
          <a:chExt cx="0" cy="0"/>
        </a:xfrm>
      </p:grpSpPr>
      <p:sp>
        <p:nvSpPr>
          <p:cNvPr id="895" name="Google Shape;895;p109"/>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896" name="Google Shape;896;p10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897" name="Google Shape;897;p109"/>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98" name="Google Shape;898;p109"/>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99" name="Google Shape;899;p109"/>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900" name="Google Shape;900;p10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901" name="Shape 901"/>
        <p:cNvGrpSpPr/>
        <p:nvPr/>
      </p:nvGrpSpPr>
      <p:grpSpPr>
        <a:xfrm>
          <a:off x="0" y="0"/>
          <a:ext cx="0" cy="0"/>
          <a:chOff x="0" y="0"/>
          <a:chExt cx="0" cy="0"/>
        </a:xfrm>
      </p:grpSpPr>
      <p:pic>
        <p:nvPicPr>
          <p:cNvPr id="902" name="Google Shape;902;p110"/>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903" name="Google Shape;903;p11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904" name="Google Shape;904;p110"/>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905" name="Google Shape;905;p11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906" name="Shape 906"/>
        <p:cNvGrpSpPr/>
        <p:nvPr/>
      </p:nvGrpSpPr>
      <p:grpSpPr>
        <a:xfrm>
          <a:off x="0" y="0"/>
          <a:ext cx="0" cy="0"/>
          <a:chOff x="0" y="0"/>
          <a:chExt cx="0" cy="0"/>
        </a:xfrm>
      </p:grpSpPr>
      <p:sp>
        <p:nvSpPr>
          <p:cNvPr id="907" name="Google Shape;907;p111"/>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908" name="Google Shape;908;p111"/>
          <p:cNvPicPr preferRelativeResize="0"/>
          <p:nvPr/>
        </p:nvPicPr>
        <p:blipFill rotWithShape="1">
          <a:blip r:embed="rId2">
            <a:alphaModFix/>
          </a:blip>
          <a:srcRect b="0" l="0" r="0" t="0"/>
          <a:stretch/>
        </p:blipFill>
        <p:spPr>
          <a:xfrm>
            <a:off x="0" y="-1604"/>
            <a:ext cx="9144000" cy="5145107"/>
          </a:xfrm>
          <a:prstGeom prst="rect">
            <a:avLst/>
          </a:prstGeom>
          <a:noFill/>
          <a:ln>
            <a:noFill/>
          </a:ln>
        </p:spPr>
      </p:pic>
      <p:sp>
        <p:nvSpPr>
          <p:cNvPr id="909" name="Google Shape;909;p111"/>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solidFill>
                  <a:schemeClr val="dk1"/>
                </a:solidFill>
              </a:defRPr>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10" name="Google Shape;910;p111"/>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pic>
        <p:nvPicPr>
          <p:cNvPr id="911" name="Google Shape;911;p111"/>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912" name="Google Shape;912;p111"/>
          <p:cNvPicPr preferRelativeResize="0"/>
          <p:nvPr/>
        </p:nvPicPr>
        <p:blipFill rotWithShape="1">
          <a:blip r:embed="rId2">
            <a:alphaModFix/>
          </a:blip>
          <a:srcRect b="0" l="0" r="0" t="0"/>
          <a:stretch/>
        </p:blipFill>
        <p:spPr>
          <a:xfrm>
            <a:off x="0" y="-1604"/>
            <a:ext cx="9144000" cy="5145107"/>
          </a:xfrm>
          <a:prstGeom prst="rect">
            <a:avLst/>
          </a:prstGeom>
          <a:noFill/>
          <a:ln>
            <a:noFill/>
          </a:ln>
        </p:spPr>
      </p:pic>
      <p:pic>
        <p:nvPicPr>
          <p:cNvPr id="913" name="Google Shape;913;p111"/>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914" name="Google Shape;914;p111"/>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solidFill>
                  <a:schemeClr val="dk1"/>
                </a:solidFill>
              </a:defRPr>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15" name="Google Shape;915;p111"/>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916" name="Shape 916"/>
        <p:cNvGrpSpPr/>
        <p:nvPr/>
      </p:nvGrpSpPr>
      <p:grpSpPr>
        <a:xfrm>
          <a:off x="0" y="0"/>
          <a:ext cx="0" cy="0"/>
          <a:chOff x="0" y="0"/>
          <a:chExt cx="0" cy="0"/>
        </a:xfrm>
      </p:grpSpPr>
      <p:pic>
        <p:nvPicPr>
          <p:cNvPr id="917" name="Google Shape;917;p112"/>
          <p:cNvPicPr preferRelativeResize="0"/>
          <p:nvPr/>
        </p:nvPicPr>
        <p:blipFill rotWithShape="1">
          <a:blip r:embed="rId2">
            <a:alphaModFix/>
          </a:blip>
          <a:srcRect b="0" l="0" r="0" t="0"/>
          <a:stretch/>
        </p:blipFill>
        <p:spPr>
          <a:xfrm>
            <a:off x="2663687" y="2218307"/>
            <a:ext cx="3700988" cy="70688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918" name="Shape 918"/>
        <p:cNvGrpSpPr/>
        <p:nvPr/>
      </p:nvGrpSpPr>
      <p:grpSpPr>
        <a:xfrm>
          <a:off x="0" y="0"/>
          <a:ext cx="0" cy="0"/>
          <a:chOff x="0" y="0"/>
          <a:chExt cx="0" cy="0"/>
        </a:xfrm>
      </p:grpSpPr>
      <p:pic>
        <p:nvPicPr>
          <p:cNvPr id="919" name="Google Shape;919;p113"/>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920" name="Google Shape;920;p113"/>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21" name="Google Shape;921;p113"/>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pic>
        <p:nvPicPr>
          <p:cNvPr id="922" name="Google Shape;922;p113"/>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pic>
        <p:nvPicPr>
          <p:cNvPr id="923" name="Google Shape;923;p113"/>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924" name="Google Shape;924;p113"/>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925" name="Shape 925"/>
        <p:cNvGrpSpPr/>
        <p:nvPr/>
      </p:nvGrpSpPr>
      <p:grpSpPr>
        <a:xfrm>
          <a:off x="0" y="0"/>
          <a:ext cx="0" cy="0"/>
          <a:chOff x="0" y="0"/>
          <a:chExt cx="0" cy="0"/>
        </a:xfrm>
      </p:grpSpPr>
      <p:pic>
        <p:nvPicPr>
          <p:cNvPr id="926" name="Google Shape;926;p114"/>
          <p:cNvPicPr preferRelativeResize="0"/>
          <p:nvPr/>
        </p:nvPicPr>
        <p:blipFill rotWithShape="1">
          <a:blip r:embed="rId2">
            <a:alphaModFix/>
          </a:blip>
          <a:srcRect b="289" l="606" r="0" t="0"/>
          <a:stretch/>
        </p:blipFill>
        <p:spPr>
          <a:xfrm>
            <a:off x="0" y="1"/>
            <a:ext cx="9144000" cy="5143499"/>
          </a:xfrm>
          <a:prstGeom prst="rect">
            <a:avLst/>
          </a:prstGeom>
          <a:noFill/>
          <a:ln>
            <a:noFill/>
          </a:ln>
        </p:spPr>
      </p:pic>
      <p:sp>
        <p:nvSpPr>
          <p:cNvPr id="927" name="Google Shape;927;p114"/>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28" name="Google Shape;928;p114"/>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pic>
        <p:nvPicPr>
          <p:cNvPr id="929" name="Google Shape;929;p114"/>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pic>
        <p:nvPicPr>
          <p:cNvPr id="930" name="Google Shape;930;p114"/>
          <p:cNvPicPr preferRelativeResize="0"/>
          <p:nvPr/>
        </p:nvPicPr>
        <p:blipFill rotWithShape="1">
          <a:blip r:embed="rId2">
            <a:alphaModFix/>
          </a:blip>
          <a:srcRect b="289" l="606" r="0" t="0"/>
          <a:stretch/>
        </p:blipFill>
        <p:spPr>
          <a:xfrm>
            <a:off x="0" y="1"/>
            <a:ext cx="9144000" cy="5143499"/>
          </a:xfrm>
          <a:prstGeom prst="rect">
            <a:avLst/>
          </a:prstGeom>
          <a:noFill/>
          <a:ln>
            <a:noFill/>
          </a:ln>
        </p:spPr>
      </p:pic>
      <p:pic>
        <p:nvPicPr>
          <p:cNvPr id="931" name="Google Shape;931;p114"/>
          <p:cNvPicPr preferRelativeResize="0"/>
          <p:nvPr/>
        </p:nvPicPr>
        <p:blipFill rotWithShape="1">
          <a:blip r:embed="rId3">
            <a:alphaModFix/>
          </a:blip>
          <a:srcRect b="0" l="0" r="0" t="0"/>
          <a:stretch/>
        </p:blipFill>
        <p:spPr>
          <a:xfrm>
            <a:off x="465536" y="1240442"/>
            <a:ext cx="1772438" cy="33853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140" name="Shape 140"/>
        <p:cNvGrpSpPr/>
        <p:nvPr/>
      </p:nvGrpSpPr>
      <p:grpSpPr>
        <a:xfrm>
          <a:off x="0" y="0"/>
          <a:ext cx="0" cy="0"/>
          <a:chOff x="0" y="0"/>
          <a:chExt cx="0" cy="0"/>
        </a:xfrm>
      </p:grpSpPr>
      <p:pic>
        <p:nvPicPr>
          <p:cNvPr id="141" name="Google Shape;141;p13"/>
          <p:cNvPicPr preferRelativeResize="0"/>
          <p:nvPr/>
        </p:nvPicPr>
        <p:blipFill rotWithShape="1">
          <a:blip r:embed="rId2">
            <a:alphaModFix/>
          </a:blip>
          <a:srcRect b="0" l="0" r="0" t="0"/>
          <a:stretch/>
        </p:blipFill>
        <p:spPr>
          <a:xfrm>
            <a:off x="2663687" y="2218307"/>
            <a:ext cx="3700986" cy="706889"/>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932" name="Shape 932"/>
        <p:cNvGrpSpPr/>
        <p:nvPr/>
      </p:nvGrpSpPr>
      <p:grpSpPr>
        <a:xfrm>
          <a:off x="0" y="0"/>
          <a:ext cx="0" cy="0"/>
          <a:chOff x="0" y="0"/>
          <a:chExt cx="0" cy="0"/>
        </a:xfrm>
      </p:grpSpPr>
      <p:sp>
        <p:nvSpPr>
          <p:cNvPr id="933" name="Google Shape;933;p115"/>
          <p:cNvSpPr/>
          <p:nvPr>
            <p:ph idx="2" type="pic"/>
          </p:nvPr>
        </p:nvSpPr>
        <p:spPr>
          <a:xfrm>
            <a:off x="5019676" y="0"/>
            <a:ext cx="4124400" cy="5143500"/>
          </a:xfrm>
          <a:prstGeom prst="rect">
            <a:avLst/>
          </a:prstGeom>
          <a:noFill/>
          <a:ln>
            <a:noFill/>
          </a:ln>
        </p:spPr>
      </p:sp>
      <p:pic>
        <p:nvPicPr>
          <p:cNvPr id="934" name="Google Shape;934;p115"/>
          <p:cNvPicPr preferRelativeResize="0"/>
          <p:nvPr/>
        </p:nvPicPr>
        <p:blipFill rotWithShape="1">
          <a:blip r:embed="rId2">
            <a:alphaModFix/>
          </a:blip>
          <a:srcRect b="0" l="0" r="0" t="0"/>
          <a:stretch/>
        </p:blipFill>
        <p:spPr>
          <a:xfrm>
            <a:off x="465536" y="1246547"/>
            <a:ext cx="1772438" cy="338534"/>
          </a:xfrm>
          <a:prstGeom prst="rect">
            <a:avLst/>
          </a:prstGeom>
          <a:noFill/>
          <a:ln>
            <a:noFill/>
          </a:ln>
        </p:spPr>
      </p:pic>
      <p:sp>
        <p:nvSpPr>
          <p:cNvPr id="935" name="Google Shape;935;p115"/>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36" name="Google Shape;936;p115"/>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pic>
        <p:nvPicPr>
          <p:cNvPr id="937" name="Google Shape;937;p115"/>
          <p:cNvPicPr preferRelativeResize="0"/>
          <p:nvPr/>
        </p:nvPicPr>
        <p:blipFill rotWithShape="1">
          <a:blip r:embed="rId2">
            <a:alphaModFix/>
          </a:blip>
          <a:srcRect b="0" l="0" r="0" t="0"/>
          <a:stretch/>
        </p:blipFill>
        <p:spPr>
          <a:xfrm>
            <a:off x="465536" y="1246547"/>
            <a:ext cx="1772438" cy="338534"/>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938" name="Shape 938"/>
        <p:cNvGrpSpPr/>
        <p:nvPr/>
      </p:nvGrpSpPr>
      <p:grpSpPr>
        <a:xfrm>
          <a:off x="0" y="0"/>
          <a:ext cx="0" cy="0"/>
          <a:chOff x="0" y="0"/>
          <a:chExt cx="0" cy="0"/>
        </a:xfrm>
      </p:grpSpPr>
      <p:sp>
        <p:nvSpPr>
          <p:cNvPr id="939" name="Google Shape;939;p116"/>
          <p:cNvSpPr/>
          <p:nvPr>
            <p:ph idx="2" type="pic"/>
          </p:nvPr>
        </p:nvSpPr>
        <p:spPr>
          <a:xfrm>
            <a:off x="1" y="0"/>
            <a:ext cx="4124400" cy="5143500"/>
          </a:xfrm>
          <a:prstGeom prst="rect">
            <a:avLst/>
          </a:prstGeom>
          <a:noFill/>
          <a:ln>
            <a:noFill/>
          </a:ln>
        </p:spPr>
      </p:sp>
      <p:sp>
        <p:nvSpPr>
          <p:cNvPr id="940" name="Google Shape;940;p116"/>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sp>
        <p:nvSpPr>
          <p:cNvPr id="941" name="Google Shape;941;p116"/>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lt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lt1"/>
              </a:buClr>
              <a:buSzPts val="1800"/>
              <a:buChar char="•"/>
              <a:defRPr/>
            </a:lvl6pPr>
            <a:lvl7pPr indent="-342900" lvl="6" marL="3200400" rtl="0" algn="l">
              <a:lnSpc>
                <a:spcPct val="90000"/>
              </a:lnSpc>
              <a:spcBef>
                <a:spcPts val="375"/>
              </a:spcBef>
              <a:spcAft>
                <a:spcPts val="0"/>
              </a:spcAft>
              <a:buClr>
                <a:schemeClr val="lt1"/>
              </a:buClr>
              <a:buSzPts val="1800"/>
              <a:buChar char="•"/>
              <a:defRPr/>
            </a:lvl7pPr>
            <a:lvl8pPr indent="-342900" lvl="7" marL="3657600" rtl="0" algn="l">
              <a:lnSpc>
                <a:spcPct val="90000"/>
              </a:lnSpc>
              <a:spcBef>
                <a:spcPts val="375"/>
              </a:spcBef>
              <a:spcAft>
                <a:spcPts val="0"/>
              </a:spcAft>
              <a:buClr>
                <a:schemeClr val="lt1"/>
              </a:buClr>
              <a:buSzPts val="1800"/>
              <a:buChar char="•"/>
              <a:defRPr/>
            </a:lvl8pPr>
            <a:lvl9pPr indent="-342900" lvl="8" marL="4114800" rtl="0" algn="l">
              <a:lnSpc>
                <a:spcPct val="90000"/>
              </a:lnSpc>
              <a:spcBef>
                <a:spcPts val="375"/>
              </a:spcBef>
              <a:spcAft>
                <a:spcPts val="0"/>
              </a:spcAft>
              <a:buClr>
                <a:schemeClr val="lt1"/>
              </a:buClr>
              <a:buSzPts val="1800"/>
              <a:buChar char="•"/>
              <a:defRPr/>
            </a:lvl9pPr>
          </a:lstStyle>
          <a:p/>
        </p:txBody>
      </p:sp>
      <p:pic>
        <p:nvPicPr>
          <p:cNvPr id="942" name="Google Shape;942;p116"/>
          <p:cNvPicPr preferRelativeResize="0"/>
          <p:nvPr/>
        </p:nvPicPr>
        <p:blipFill rotWithShape="1">
          <a:blip r:embed="rId2">
            <a:alphaModFix/>
          </a:blip>
          <a:srcRect b="0" l="0" r="0" t="0"/>
          <a:stretch/>
        </p:blipFill>
        <p:spPr>
          <a:xfrm>
            <a:off x="4572002" y="1242614"/>
            <a:ext cx="1772438" cy="338534"/>
          </a:xfrm>
          <a:prstGeom prst="rect">
            <a:avLst/>
          </a:prstGeom>
          <a:noFill/>
          <a:ln>
            <a:noFill/>
          </a:ln>
        </p:spPr>
      </p:pic>
      <p:pic>
        <p:nvPicPr>
          <p:cNvPr id="943" name="Google Shape;943;p116"/>
          <p:cNvPicPr preferRelativeResize="0"/>
          <p:nvPr/>
        </p:nvPicPr>
        <p:blipFill rotWithShape="1">
          <a:blip r:embed="rId2">
            <a:alphaModFix/>
          </a:blip>
          <a:srcRect b="0" l="0" r="0" t="0"/>
          <a:stretch/>
        </p:blipFill>
        <p:spPr>
          <a:xfrm>
            <a:off x="4572002" y="1242614"/>
            <a:ext cx="1772438" cy="33853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944" name="Shape 944"/>
        <p:cNvGrpSpPr/>
        <p:nvPr/>
      </p:nvGrpSpPr>
      <p:grpSpPr>
        <a:xfrm>
          <a:off x="0" y="0"/>
          <a:ext cx="0" cy="0"/>
          <a:chOff x="0" y="0"/>
          <a:chExt cx="0" cy="0"/>
        </a:xfrm>
      </p:grpSpPr>
      <p:sp>
        <p:nvSpPr>
          <p:cNvPr id="945" name="Google Shape;945;p117"/>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6" name="Google Shape;946;p117"/>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7" name="Google Shape;947;p117"/>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8" name="Google Shape;948;p117"/>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49" name="Google Shape;949;p117"/>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0" name="Google Shape;950;p117"/>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1" name="Google Shape;951;p117"/>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2" name="Google Shape;952;p117"/>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953" name="Google Shape;953;p117"/>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959" name="Shape 959"/>
        <p:cNvGrpSpPr/>
        <p:nvPr/>
      </p:nvGrpSpPr>
      <p:grpSpPr>
        <a:xfrm>
          <a:off x="0" y="0"/>
          <a:ext cx="0" cy="0"/>
          <a:chOff x="0" y="0"/>
          <a:chExt cx="0" cy="0"/>
        </a:xfrm>
      </p:grpSpPr>
      <p:sp>
        <p:nvSpPr>
          <p:cNvPr id="960" name="Google Shape;960;p119"/>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7500" lvl="0" marL="457200" rtl="0" algn="l">
              <a:lnSpc>
                <a:spcPct val="100000"/>
              </a:lnSpc>
              <a:spcBef>
                <a:spcPts val="300"/>
              </a:spcBef>
              <a:spcAft>
                <a:spcPts val="0"/>
              </a:spcAft>
              <a:buClr>
                <a:schemeClr val="accent6"/>
              </a:buClr>
              <a:buSzPts val="1400"/>
              <a:buFont typeface="Arial"/>
              <a:buChar char="•"/>
              <a:defRPr b="0"/>
            </a:lvl1pPr>
            <a:lvl2pPr indent="-317500" lvl="1" marL="914400" rtl="0" algn="l">
              <a:lnSpc>
                <a:spcPct val="100000"/>
              </a:lnSpc>
              <a:spcBef>
                <a:spcPts val="200"/>
              </a:spcBef>
              <a:spcAft>
                <a:spcPts val="0"/>
              </a:spcAft>
              <a:buClr>
                <a:schemeClr val="accent6"/>
              </a:buClr>
              <a:buSzPts val="1400"/>
              <a:buFont typeface="Arial"/>
              <a:buChar char="•"/>
              <a:defRPr/>
            </a:lvl2pPr>
            <a:lvl3pPr indent="-304800" lvl="2" marL="1371600" rtl="0" algn="l">
              <a:lnSpc>
                <a:spcPct val="100000"/>
              </a:lnSpc>
              <a:spcBef>
                <a:spcPts val="200"/>
              </a:spcBef>
              <a:spcAft>
                <a:spcPts val="0"/>
              </a:spcAft>
              <a:buSzPts val="1200"/>
              <a:buFont typeface="NTR"/>
              <a:buChar char="-"/>
              <a:defRPr/>
            </a:lvl3pPr>
            <a:lvl4pPr indent="-298450" lvl="3" marL="1828800" rtl="0" algn="l">
              <a:lnSpc>
                <a:spcPct val="100000"/>
              </a:lnSpc>
              <a:spcBef>
                <a:spcPts val="200"/>
              </a:spcBef>
              <a:spcAft>
                <a:spcPts val="0"/>
              </a:spcAft>
              <a:buSzPts val="1100"/>
              <a:buFont typeface="Noto Sans Symbols"/>
              <a:buChar char="▪"/>
              <a:defRPr sz="1100"/>
            </a:lvl4pPr>
            <a:lvl5pPr indent="-298450" lvl="4" marL="2286000" rtl="0" algn="l">
              <a:lnSpc>
                <a:spcPct val="100000"/>
              </a:lnSpc>
              <a:spcBef>
                <a:spcPts val="200"/>
              </a:spcBef>
              <a:spcAft>
                <a:spcPts val="0"/>
              </a:spcAft>
              <a:buSzPts val="1100"/>
              <a:buChar char="‑"/>
              <a:defRPr sz="11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1" name="Google Shape;961;p119"/>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2" name="Google Shape;962;p11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963" name="Shape 963"/>
        <p:cNvGrpSpPr/>
        <p:nvPr/>
      </p:nvGrpSpPr>
      <p:grpSpPr>
        <a:xfrm>
          <a:off x="0" y="0"/>
          <a:ext cx="0" cy="0"/>
          <a:chOff x="0" y="0"/>
          <a:chExt cx="0" cy="0"/>
        </a:xfrm>
      </p:grpSpPr>
      <p:sp>
        <p:nvSpPr>
          <p:cNvPr id="964" name="Google Shape;964;p120"/>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5" name="Google Shape;965;p120"/>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6" name="Google Shape;966;p120"/>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7" name="Google Shape;967;p120"/>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8" name="Google Shape;968;p120"/>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69" name="Google Shape;969;p120"/>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0" name="Google Shape;970;p120"/>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1" name="Google Shape;971;p120"/>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2" name="Google Shape;972;p12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lt1"/>
              </a:buClr>
              <a:buSzPts val="1800"/>
              <a:buFont typeface="Arial"/>
              <a:buNone/>
              <a:defRPr>
                <a:solidFill>
                  <a:schemeClr val="lt1"/>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73" name="Google Shape;973;p120"/>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4" name="Google Shape;974;p120"/>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5" name="Google Shape;975;p120"/>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76" name="Google Shape;976;p120"/>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cxnSp>
        <p:nvCxnSpPr>
          <p:cNvPr id="977" name="Google Shape;977;p120"/>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978" name="Google Shape;978;p120"/>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979" name="Google Shape;979;p120"/>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980" name="Google Shape;980;p120"/>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981" name="Google Shape;981;p120"/>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82" name="Google Shape;982;p120"/>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83" name="Google Shape;983;p120"/>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84" name="Google Shape;984;p120"/>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lt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85" name="Google Shape;985;p120"/>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86" name="Google Shape;986;p120"/>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100"/>
              <a:buNone/>
              <a:defRPr b="0" sz="1100">
                <a:solidFill>
                  <a:schemeClr val="lt1"/>
                </a:solidFill>
              </a:defRPr>
            </a:lvl1pPr>
            <a:lvl2pPr indent="-228600" lvl="1" marL="914400" rtl="0" algn="l">
              <a:lnSpc>
                <a:spcPct val="100000"/>
              </a:lnSpc>
              <a:spcBef>
                <a:spcPts val="200"/>
              </a:spcBef>
              <a:spcAft>
                <a:spcPts val="0"/>
              </a:spcAft>
              <a:buClr>
                <a:schemeClr val="lt1"/>
              </a:buClr>
              <a:buSzPts val="1100"/>
              <a:buNone/>
              <a:defRPr b="0" sz="1100">
                <a:solidFill>
                  <a:schemeClr val="lt1"/>
                </a:solidFill>
              </a:defRPr>
            </a:lvl2pPr>
            <a:lvl3pPr indent="-298450" lvl="2" marL="1371600" rtl="0" algn="l">
              <a:lnSpc>
                <a:spcPct val="100000"/>
              </a:lnSpc>
              <a:spcBef>
                <a:spcPts val="200"/>
              </a:spcBef>
              <a:spcAft>
                <a:spcPts val="0"/>
              </a:spcAft>
              <a:buSzPts val="1100"/>
              <a:buChar char="•"/>
              <a:defRPr b="0" sz="1100">
                <a:solidFill>
                  <a:schemeClr val="lt1"/>
                </a:solidFill>
              </a:defRPr>
            </a:lvl3pPr>
            <a:lvl4pPr indent="-298450" lvl="3" marL="1828800" rtl="0" algn="l">
              <a:lnSpc>
                <a:spcPct val="100000"/>
              </a:lnSpc>
              <a:spcBef>
                <a:spcPts val="200"/>
              </a:spcBef>
              <a:spcAft>
                <a:spcPts val="0"/>
              </a:spcAft>
              <a:buSzPts val="1100"/>
              <a:buChar char="-"/>
              <a:defRPr b="0" sz="1100">
                <a:solidFill>
                  <a:schemeClr val="lt1"/>
                </a:solidFill>
              </a:defRPr>
            </a:lvl4pPr>
            <a:lvl5pPr indent="-298450" lvl="4" marL="2286000" rtl="0" algn="l">
              <a:lnSpc>
                <a:spcPct val="100000"/>
              </a:lnSpc>
              <a:spcBef>
                <a:spcPts val="200"/>
              </a:spcBef>
              <a:spcAft>
                <a:spcPts val="0"/>
              </a:spcAft>
              <a:buSzPts val="1100"/>
              <a:buChar char="‑"/>
              <a:defRPr b="0" sz="1100">
                <a:solidFill>
                  <a:schemeClr val="lt1"/>
                </a:solidFill>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cxnSp>
        <p:nvCxnSpPr>
          <p:cNvPr id="987" name="Google Shape;987;p120"/>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988" name="Google Shape;988;p120"/>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989" name="Google Shape;989;p120"/>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990" name="Google Shape;990;p120"/>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991" name="Google Shape;991;p120"/>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992" name="Google Shape;992;p120"/>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993" name="Google Shape;993;p120"/>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994" name="Google Shape;994;p120"/>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995" name="Shape 995"/>
        <p:cNvGrpSpPr/>
        <p:nvPr/>
      </p:nvGrpSpPr>
      <p:grpSpPr>
        <a:xfrm>
          <a:off x="0" y="0"/>
          <a:ext cx="0" cy="0"/>
          <a:chOff x="0" y="0"/>
          <a:chExt cx="0" cy="0"/>
        </a:xfrm>
      </p:grpSpPr>
      <p:sp>
        <p:nvSpPr>
          <p:cNvPr id="996" name="Google Shape;996;p121"/>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997" name="Google Shape;997;p12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998" name="Shape 998"/>
        <p:cNvGrpSpPr/>
        <p:nvPr/>
      </p:nvGrpSpPr>
      <p:grpSpPr>
        <a:xfrm>
          <a:off x="0" y="0"/>
          <a:ext cx="0" cy="0"/>
          <a:chOff x="0" y="0"/>
          <a:chExt cx="0" cy="0"/>
        </a:xfrm>
      </p:grpSpPr>
      <p:sp>
        <p:nvSpPr>
          <p:cNvPr id="999" name="Google Shape;999;p122"/>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0" name="Google Shape;1000;p122"/>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1" name="Google Shape;1001;p122"/>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2" name="Google Shape;1002;p122"/>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3" name="Google Shape;1003;p122"/>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4" name="Google Shape;1004;p122"/>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5" name="Google Shape;1005;p122"/>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6" name="Google Shape;1006;p122"/>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07" name="Google Shape;1007;p12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1008" name="Shape 1008"/>
        <p:cNvGrpSpPr/>
        <p:nvPr/>
      </p:nvGrpSpPr>
      <p:grpSpPr>
        <a:xfrm>
          <a:off x="0" y="0"/>
          <a:ext cx="0" cy="0"/>
          <a:chOff x="0" y="0"/>
          <a:chExt cx="0" cy="0"/>
        </a:xfrm>
      </p:grpSpPr>
      <p:sp>
        <p:nvSpPr>
          <p:cNvPr id="1009" name="Google Shape;1009;p123"/>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0" name="Google Shape;1010;p123"/>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1" name="Google Shape;1011;p123"/>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2" name="Google Shape;1012;p123"/>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3" name="Google Shape;1013;p123"/>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4" name="Google Shape;1014;p123"/>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5" name="Google Shape;1015;p123"/>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6" name="Google Shape;1016;p123"/>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7" name="Google Shape;1017;p123"/>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8" name="Google Shape;1018;p123"/>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19" name="Google Shape;1019;p123"/>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0" name="Google Shape;1020;p123"/>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1" name="Google Shape;1021;p12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1022" name="Shape 1022"/>
        <p:cNvGrpSpPr/>
        <p:nvPr/>
      </p:nvGrpSpPr>
      <p:grpSpPr>
        <a:xfrm>
          <a:off x="0" y="0"/>
          <a:ext cx="0" cy="0"/>
          <a:chOff x="0" y="0"/>
          <a:chExt cx="0" cy="0"/>
        </a:xfrm>
      </p:grpSpPr>
      <p:sp>
        <p:nvSpPr>
          <p:cNvPr id="1023" name="Google Shape;1023;p124"/>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a:lvl1pPr>
            <a:lvl2pPr indent="-228600" lvl="1" marL="914400" rtl="0" algn="l">
              <a:lnSpc>
                <a:spcPct val="100000"/>
              </a:lnSpc>
              <a:spcBef>
                <a:spcPts val="300"/>
              </a:spcBef>
              <a:spcAft>
                <a:spcPts val="0"/>
              </a:spcAft>
              <a:buClr>
                <a:schemeClr val="dk1"/>
              </a:buClr>
              <a:buSzPts val="1200"/>
              <a:buNone/>
              <a:defRPr sz="1200"/>
            </a:lvl2pPr>
            <a:lvl3pPr indent="-342900" lvl="2" marL="1371600" rtl="0" algn="l">
              <a:lnSpc>
                <a:spcPct val="100000"/>
              </a:lnSpc>
              <a:spcBef>
                <a:spcPts val="3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4" name="Google Shape;1024;p12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25" name="Shape 1025"/>
        <p:cNvGrpSpPr/>
        <p:nvPr/>
      </p:nvGrpSpPr>
      <p:grpSpPr>
        <a:xfrm>
          <a:off x="0" y="0"/>
          <a:ext cx="0" cy="0"/>
          <a:chOff x="0" y="0"/>
          <a:chExt cx="0" cy="0"/>
        </a:xfrm>
      </p:grpSpPr>
      <p:sp>
        <p:nvSpPr>
          <p:cNvPr id="1026" name="Google Shape;1026;p125"/>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7" name="Google Shape;1027;p125"/>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8" name="Google Shape;1028;p125"/>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29" name="Google Shape;1029;p125"/>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0" name="Google Shape;1030;p125"/>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1" name="Google Shape;1031;p12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42" name="Shape 142"/>
        <p:cNvGrpSpPr/>
        <p:nvPr/>
      </p:nvGrpSpPr>
      <p:grpSpPr>
        <a:xfrm>
          <a:off x="0" y="0"/>
          <a:ext cx="0" cy="0"/>
          <a:chOff x="0" y="0"/>
          <a:chExt cx="0" cy="0"/>
        </a:xfrm>
      </p:grpSpPr>
      <p:pic>
        <p:nvPicPr>
          <p:cNvPr id="143" name="Google Shape;143;p14"/>
          <p:cNvPicPr preferRelativeResize="0"/>
          <p:nvPr/>
        </p:nvPicPr>
        <p:blipFill rotWithShape="1">
          <a:blip r:embed="rId2">
            <a:alphaModFix/>
          </a:blip>
          <a:srcRect b="0" l="0" r="0" t="0"/>
          <a:stretch/>
        </p:blipFill>
        <p:spPr>
          <a:xfrm>
            <a:off x="-28576" y="-1"/>
            <a:ext cx="9172577" cy="5143501"/>
          </a:xfrm>
          <a:prstGeom prst="rect">
            <a:avLst/>
          </a:prstGeom>
          <a:noFill/>
          <a:ln>
            <a:noFill/>
          </a:ln>
        </p:spPr>
      </p:pic>
      <p:sp>
        <p:nvSpPr>
          <p:cNvPr id="144" name="Google Shape;144;p14"/>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45" name="Google Shape;145;p14"/>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146" name="Google Shape;146;p14"/>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147" name="Google Shape;147;p14"/>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32" name="Shape 1032"/>
        <p:cNvGrpSpPr/>
        <p:nvPr/>
      </p:nvGrpSpPr>
      <p:grpSpPr>
        <a:xfrm>
          <a:off x="0" y="0"/>
          <a:ext cx="0" cy="0"/>
          <a:chOff x="0" y="0"/>
          <a:chExt cx="0" cy="0"/>
        </a:xfrm>
      </p:grpSpPr>
      <p:sp>
        <p:nvSpPr>
          <p:cNvPr id="1033" name="Google Shape;1033;p126"/>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4" name="Google Shape;1034;p126"/>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5" name="Google Shape;1035;p126"/>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6" name="Google Shape;1036;p126"/>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7" name="Google Shape;1037;p126"/>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8" name="Google Shape;1038;p126"/>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39" name="Google Shape;1039;p12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40" name="Google Shape;1040;p12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041" name="Shape 1041"/>
        <p:cNvGrpSpPr/>
        <p:nvPr/>
      </p:nvGrpSpPr>
      <p:grpSpPr>
        <a:xfrm>
          <a:off x="0" y="0"/>
          <a:ext cx="0" cy="0"/>
          <a:chOff x="0" y="0"/>
          <a:chExt cx="0" cy="0"/>
        </a:xfrm>
      </p:grpSpPr>
      <p:sp>
        <p:nvSpPr>
          <p:cNvPr id="1042" name="Google Shape;1042;p127"/>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43" name="Google Shape;1043;p127"/>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44" name="Google Shape;1044;p127"/>
          <p:cNvSpPr/>
          <p:nvPr>
            <p:ph idx="3" type="pic"/>
          </p:nvPr>
        </p:nvSpPr>
        <p:spPr>
          <a:xfrm>
            <a:off x="352427" y="1369220"/>
            <a:ext cx="783300" cy="7821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45" name="Google Shape;1045;p127"/>
          <p:cNvSpPr/>
          <p:nvPr>
            <p:ph idx="4" type="pic"/>
          </p:nvPr>
        </p:nvSpPr>
        <p:spPr>
          <a:xfrm>
            <a:off x="4806466" y="1369220"/>
            <a:ext cx="783300" cy="7821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46" name="Google Shape;1046;p127"/>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47" name="Google Shape;1047;p12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048" name="Shape 1048"/>
        <p:cNvGrpSpPr/>
        <p:nvPr/>
      </p:nvGrpSpPr>
      <p:grpSpPr>
        <a:xfrm>
          <a:off x="0" y="0"/>
          <a:ext cx="0" cy="0"/>
          <a:chOff x="0" y="0"/>
          <a:chExt cx="0" cy="0"/>
        </a:xfrm>
      </p:grpSpPr>
      <p:sp>
        <p:nvSpPr>
          <p:cNvPr id="1049" name="Google Shape;1049;p128"/>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50" name="Google Shape;1050;p128"/>
          <p:cNvSpPr/>
          <p:nvPr>
            <p:ph idx="2" type="pic"/>
          </p:nvPr>
        </p:nvSpPr>
        <p:spPr>
          <a:xfrm>
            <a:off x="352427" y="1369220"/>
            <a:ext cx="783300" cy="7821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51" name="Google Shape;1051;p128"/>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52" name="Google Shape;1052;p128"/>
          <p:cNvSpPr/>
          <p:nvPr>
            <p:ph idx="4" type="pic"/>
          </p:nvPr>
        </p:nvSpPr>
        <p:spPr>
          <a:xfrm>
            <a:off x="3226700" y="1369220"/>
            <a:ext cx="783300" cy="7821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53" name="Google Shape;1053;p128"/>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54" name="Google Shape;1054;p128"/>
          <p:cNvSpPr/>
          <p:nvPr>
            <p:ph idx="6" type="pic"/>
          </p:nvPr>
        </p:nvSpPr>
        <p:spPr>
          <a:xfrm>
            <a:off x="6100794" y="1369220"/>
            <a:ext cx="783300" cy="7821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55" name="Google Shape;1055;p128"/>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56" name="Google Shape;1056;p12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057" name="Shape 1057"/>
        <p:cNvGrpSpPr/>
        <p:nvPr/>
      </p:nvGrpSpPr>
      <p:grpSpPr>
        <a:xfrm>
          <a:off x="0" y="0"/>
          <a:ext cx="0" cy="0"/>
          <a:chOff x="0" y="0"/>
          <a:chExt cx="0" cy="0"/>
        </a:xfrm>
      </p:grpSpPr>
      <p:sp>
        <p:nvSpPr>
          <p:cNvPr id="1058" name="Google Shape;1058;p129"/>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59" name="Google Shape;1059;p129"/>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0" name="Google Shape;1060;p129"/>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1" name="Google Shape;1061;p129"/>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2" name="Google Shape;1062;p129"/>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3" name="Google Shape;1063;p129"/>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4" name="Google Shape;1064;p129"/>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5" name="Google Shape;1065;p12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066" name="Shape 1066"/>
        <p:cNvGrpSpPr/>
        <p:nvPr/>
      </p:nvGrpSpPr>
      <p:grpSpPr>
        <a:xfrm>
          <a:off x="0" y="0"/>
          <a:ext cx="0" cy="0"/>
          <a:chOff x="0" y="0"/>
          <a:chExt cx="0" cy="0"/>
        </a:xfrm>
      </p:grpSpPr>
      <p:sp>
        <p:nvSpPr>
          <p:cNvPr id="1067" name="Google Shape;1067;p130"/>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8" name="Google Shape;1068;p130"/>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69" name="Google Shape;1069;p130"/>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0" name="Google Shape;1070;p130"/>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1" name="Google Shape;1071;p130"/>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2" name="Google Shape;1072;p130"/>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3" name="Google Shape;1073;p130"/>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4" name="Google Shape;1074;p130"/>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5" name="Google Shape;1075;p130"/>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lvl1pPr>
            <a:lvl2pPr indent="-228600" lvl="1" marL="914400" rtl="0" algn="l">
              <a:lnSpc>
                <a:spcPct val="100000"/>
              </a:lnSpc>
              <a:spcBef>
                <a:spcPts val="6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6" name="Google Shape;1076;p130"/>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77" name="Google Shape;1077;p13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078" name="Shape 1078"/>
        <p:cNvGrpSpPr/>
        <p:nvPr/>
      </p:nvGrpSpPr>
      <p:grpSpPr>
        <a:xfrm>
          <a:off x="0" y="0"/>
          <a:ext cx="0" cy="0"/>
          <a:chOff x="0" y="0"/>
          <a:chExt cx="0" cy="0"/>
        </a:xfrm>
      </p:grpSpPr>
      <p:sp>
        <p:nvSpPr>
          <p:cNvPr id="1079" name="Google Shape;1079;p131"/>
          <p:cNvSpPr/>
          <p:nvPr>
            <p:ph idx="2" type="pic"/>
          </p:nvPr>
        </p:nvSpPr>
        <p:spPr>
          <a:xfrm>
            <a:off x="352426" y="1369219"/>
            <a:ext cx="624600" cy="6237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80" name="Google Shape;1080;p131"/>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1" name="Google Shape;1081;p131"/>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2" name="Google Shape;1082;p131"/>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3" name="Google Shape;1083;p13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84" name="Google Shape;1084;p131"/>
          <p:cNvSpPr/>
          <p:nvPr>
            <p:ph idx="5" type="pic"/>
          </p:nvPr>
        </p:nvSpPr>
        <p:spPr>
          <a:xfrm>
            <a:off x="352426" y="3007519"/>
            <a:ext cx="624600" cy="6237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85" name="Google Shape;1085;p131"/>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6" name="Google Shape;1086;p131"/>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7" name="Google Shape;1087;p131"/>
          <p:cNvSpPr/>
          <p:nvPr>
            <p:ph idx="8" type="pic"/>
          </p:nvPr>
        </p:nvSpPr>
        <p:spPr>
          <a:xfrm>
            <a:off x="4807100" y="1369219"/>
            <a:ext cx="624600" cy="6237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88" name="Google Shape;1088;p131"/>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89" name="Google Shape;1089;p131"/>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0" name="Google Shape;1090;p131"/>
          <p:cNvSpPr/>
          <p:nvPr>
            <p:ph idx="14" type="pic"/>
          </p:nvPr>
        </p:nvSpPr>
        <p:spPr>
          <a:xfrm>
            <a:off x="4807100" y="3007519"/>
            <a:ext cx="624600" cy="6237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91" name="Google Shape;1091;p131"/>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2" name="Google Shape;1092;p131"/>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3" name="Google Shape;1093;p131"/>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4" name="Google Shape;1094;p131"/>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5" name="Google Shape;1095;p131"/>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096" name="Google Shape;1096;p131"/>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dk1"/>
              </a:buClr>
              <a:buSzPts val="1400"/>
              <a:buNone/>
              <a:defRPr b="0" sz="1400"/>
            </a:lvl2pPr>
            <a:lvl3pPr indent="-317500" lvl="2" marL="1371600" rtl="0" algn="l">
              <a:lnSpc>
                <a:spcPct val="100000"/>
              </a:lnSpc>
              <a:spcBef>
                <a:spcPts val="200"/>
              </a:spcBef>
              <a:spcAft>
                <a:spcPts val="0"/>
              </a:spcAft>
              <a:buSzPts val="1400"/>
              <a:buChar char="•"/>
              <a:defRPr b="0" sz="1400"/>
            </a:lvl3pPr>
            <a:lvl4pPr indent="-317500" lvl="3" marL="1828800" rtl="0" algn="l">
              <a:lnSpc>
                <a:spcPct val="100000"/>
              </a:lnSpc>
              <a:spcBef>
                <a:spcPts val="200"/>
              </a:spcBef>
              <a:spcAft>
                <a:spcPts val="0"/>
              </a:spcAft>
              <a:buSzPts val="1400"/>
              <a:buChar char="-"/>
              <a:defRPr b="0" sz="1400"/>
            </a:lvl4pPr>
            <a:lvl5pPr indent="-317500" lvl="4" marL="2286000" rtl="0" algn="l">
              <a:lnSpc>
                <a:spcPct val="100000"/>
              </a:lnSpc>
              <a:spcBef>
                <a:spcPts val="200"/>
              </a:spcBef>
              <a:spcAft>
                <a:spcPts val="0"/>
              </a:spcAft>
              <a:buSzPts val="1400"/>
              <a:buChar char="‑"/>
              <a:defRPr b="0" sz="1400"/>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097" name="Shape 1097"/>
        <p:cNvGrpSpPr/>
        <p:nvPr/>
      </p:nvGrpSpPr>
      <p:grpSpPr>
        <a:xfrm>
          <a:off x="0" y="0"/>
          <a:ext cx="0" cy="0"/>
          <a:chOff x="0" y="0"/>
          <a:chExt cx="0" cy="0"/>
        </a:xfrm>
      </p:grpSpPr>
      <p:sp>
        <p:nvSpPr>
          <p:cNvPr id="1098" name="Google Shape;1098;p132"/>
          <p:cNvSpPr/>
          <p:nvPr>
            <p:ph idx="2" type="pic"/>
          </p:nvPr>
        </p:nvSpPr>
        <p:spPr>
          <a:xfrm>
            <a:off x="4806554" y="0"/>
            <a:ext cx="4337400" cy="5143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400"/>
              <a:buFont typeface="Arial"/>
              <a:buNone/>
              <a:defRPr b="1" i="0" sz="14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099" name="Google Shape;1099;p132"/>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00" name="Google Shape;1100;p132"/>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01" name="Google Shape;1101;p132"/>
          <p:cNvSpPr/>
          <p:nvPr>
            <p:ph idx="4" type="pic"/>
          </p:nvPr>
        </p:nvSpPr>
        <p:spPr>
          <a:xfrm>
            <a:off x="8320087" y="262855"/>
            <a:ext cx="494100" cy="445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1"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02" name="Google Shape;1102;p132"/>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103" name="Shape 1103"/>
        <p:cNvGrpSpPr/>
        <p:nvPr/>
      </p:nvGrpSpPr>
      <p:grpSpPr>
        <a:xfrm>
          <a:off x="0" y="0"/>
          <a:ext cx="0" cy="0"/>
          <a:chOff x="0" y="0"/>
          <a:chExt cx="0" cy="0"/>
        </a:xfrm>
      </p:grpSpPr>
      <p:sp>
        <p:nvSpPr>
          <p:cNvPr id="1104" name="Google Shape;1104;p133"/>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05" name="Google Shape;1105;p133"/>
          <p:cNvSpPr/>
          <p:nvPr>
            <p:ph idx="2" type="pic"/>
          </p:nvPr>
        </p:nvSpPr>
        <p:spPr>
          <a:xfrm>
            <a:off x="352426" y="1369219"/>
            <a:ext cx="627300" cy="6237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06" name="Google Shape;1106;p133"/>
          <p:cNvSpPr/>
          <p:nvPr>
            <p:ph idx="3" type="pic"/>
          </p:nvPr>
        </p:nvSpPr>
        <p:spPr>
          <a:xfrm>
            <a:off x="4806554" y="0"/>
            <a:ext cx="4337400" cy="5143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400"/>
              <a:buFont typeface="Arial"/>
              <a:buNone/>
              <a:defRPr b="1" i="0" sz="14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07" name="Google Shape;1107;p133"/>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8" name="Google Shape;1108;p133"/>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09" name="Google Shape;1109;p133"/>
          <p:cNvSpPr/>
          <p:nvPr>
            <p:ph idx="5" type="pic"/>
          </p:nvPr>
        </p:nvSpPr>
        <p:spPr>
          <a:xfrm>
            <a:off x="352426" y="2149648"/>
            <a:ext cx="627300" cy="6264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10" name="Google Shape;1110;p133"/>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11" name="Google Shape;1111;p133"/>
          <p:cNvSpPr/>
          <p:nvPr>
            <p:ph idx="7" type="pic"/>
          </p:nvPr>
        </p:nvSpPr>
        <p:spPr>
          <a:xfrm>
            <a:off x="352426" y="2930077"/>
            <a:ext cx="627300" cy="6264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12" name="Google Shape;1112;p133"/>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13" name="Google Shape;1113;p133"/>
          <p:cNvSpPr/>
          <p:nvPr>
            <p:ph idx="9" type="pic"/>
          </p:nvPr>
        </p:nvSpPr>
        <p:spPr>
          <a:xfrm>
            <a:off x="352426" y="3710505"/>
            <a:ext cx="627300" cy="6264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0"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114" name="Google Shape;1114;p133"/>
          <p:cNvSpPr/>
          <p:nvPr>
            <p:ph idx="13" type="pic"/>
          </p:nvPr>
        </p:nvSpPr>
        <p:spPr>
          <a:xfrm>
            <a:off x="8320087" y="262855"/>
            <a:ext cx="494100" cy="445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100"/>
              <a:buFont typeface="Arial"/>
              <a:buNone/>
              <a:defRPr b="1" i="0" sz="1100" u="none" cap="none" strike="noStrike">
                <a:solidFill>
                  <a:schemeClr val="dk1"/>
                </a:solidFill>
                <a:latin typeface="Arial"/>
                <a:ea typeface="Arial"/>
                <a:cs typeface="Arial"/>
                <a:sym typeface="Arial"/>
              </a:defRPr>
            </a:lvl1pPr>
            <a:lvl2pPr lvl="1"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15" name="Shape 1115"/>
        <p:cNvGrpSpPr/>
        <p:nvPr/>
      </p:nvGrpSpPr>
      <p:grpSpPr>
        <a:xfrm>
          <a:off x="0" y="0"/>
          <a:ext cx="0" cy="0"/>
          <a:chOff x="0" y="0"/>
          <a:chExt cx="0" cy="0"/>
        </a:xfrm>
      </p:grpSpPr>
      <p:sp>
        <p:nvSpPr>
          <p:cNvPr id="1116" name="Google Shape;1116;p134"/>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117" name="Google Shape;1117;p134"/>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118" name="Google Shape;1118;p134"/>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
        <p:nvSpPr>
          <p:cNvPr id="1119" name="Google Shape;1119;p134"/>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1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1120" name="Shape 1120"/>
        <p:cNvGrpSpPr/>
        <p:nvPr/>
      </p:nvGrpSpPr>
      <p:grpSpPr>
        <a:xfrm>
          <a:off x="0" y="0"/>
          <a:ext cx="0" cy="0"/>
          <a:chOff x="0" y="0"/>
          <a:chExt cx="0" cy="0"/>
        </a:xfrm>
      </p:grpSpPr>
      <p:pic>
        <p:nvPicPr>
          <p:cNvPr id="1121" name="Google Shape;1121;p13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1122" name="Google Shape;1122;p13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1123" name="Google Shape;1123;p13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24" name="Google Shape;1124;p13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solidFill>
                  <a:schemeClr val="dk2"/>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pic>
        <p:nvPicPr>
          <p:cNvPr id="1125" name="Google Shape;1125;p13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1126" name="Google Shape;1126;p13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148" name="Shape 148"/>
        <p:cNvGrpSpPr/>
        <p:nvPr/>
      </p:nvGrpSpPr>
      <p:grpSpPr>
        <a:xfrm>
          <a:off x="0" y="0"/>
          <a:ext cx="0" cy="0"/>
          <a:chOff x="0" y="0"/>
          <a:chExt cx="0" cy="0"/>
        </a:xfrm>
      </p:grpSpPr>
      <p:pic>
        <p:nvPicPr>
          <p:cNvPr id="149" name="Google Shape;149;p15"/>
          <p:cNvPicPr preferRelativeResize="0"/>
          <p:nvPr/>
        </p:nvPicPr>
        <p:blipFill rotWithShape="1">
          <a:blip r:embed="rId2">
            <a:alphaModFix/>
          </a:blip>
          <a:srcRect b="293" l="604" r="-1" t="0"/>
          <a:stretch/>
        </p:blipFill>
        <p:spPr>
          <a:xfrm>
            <a:off x="0" y="1"/>
            <a:ext cx="9144000" cy="5143500"/>
          </a:xfrm>
          <a:prstGeom prst="rect">
            <a:avLst/>
          </a:prstGeom>
          <a:noFill/>
          <a:ln>
            <a:noFill/>
          </a:ln>
        </p:spPr>
      </p:pic>
      <p:sp>
        <p:nvSpPr>
          <p:cNvPr id="150" name="Google Shape;150;p15"/>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51" name="Google Shape;151;p15"/>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152" name="Google Shape;152;p15"/>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153" name="Google Shape;153;p15"/>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1127" name="Shape 1127"/>
        <p:cNvGrpSpPr/>
        <p:nvPr/>
      </p:nvGrpSpPr>
      <p:grpSpPr>
        <a:xfrm>
          <a:off x="0" y="0"/>
          <a:ext cx="0" cy="0"/>
          <a:chOff x="0" y="0"/>
          <a:chExt cx="0" cy="0"/>
        </a:xfrm>
      </p:grpSpPr>
      <p:pic>
        <p:nvPicPr>
          <p:cNvPr id="1128" name="Google Shape;1128;p136"/>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1129" name="Google Shape;1129;p136"/>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0" name="Google Shape;1130;p136"/>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1800" u="none" cap="none" strike="noStrike">
                <a:solidFill>
                  <a:schemeClr val="lt1"/>
                </a:solidFill>
                <a:latin typeface="Arial"/>
                <a:ea typeface="Arial"/>
                <a:cs typeface="Arial"/>
                <a:sym typeface="Arial"/>
              </a:defRPr>
            </a:lvl1pPr>
            <a:lvl2pPr indent="0" lvl="1" marL="0" marR="0" rtl="0" algn="l">
              <a:spcBef>
                <a:spcPts val="0"/>
              </a:spcBef>
              <a:buNone/>
              <a:defRPr b="0" i="0" sz="1800" u="none" cap="none" strike="noStrike">
                <a:solidFill>
                  <a:schemeClr val="lt1"/>
                </a:solidFill>
                <a:latin typeface="Arial"/>
                <a:ea typeface="Arial"/>
                <a:cs typeface="Arial"/>
                <a:sym typeface="Arial"/>
              </a:defRPr>
            </a:lvl2pPr>
            <a:lvl3pPr indent="0" lvl="2" marL="0" marR="0" rtl="0" algn="l">
              <a:spcBef>
                <a:spcPts val="0"/>
              </a:spcBef>
              <a:buNone/>
              <a:defRPr b="0" i="0" sz="1800" u="none" cap="none" strike="noStrike">
                <a:solidFill>
                  <a:schemeClr val="lt1"/>
                </a:solidFill>
                <a:latin typeface="Arial"/>
                <a:ea typeface="Arial"/>
                <a:cs typeface="Arial"/>
                <a:sym typeface="Arial"/>
              </a:defRPr>
            </a:lvl3pPr>
            <a:lvl4pPr indent="0" lvl="3" marL="0" marR="0" rtl="0" algn="l">
              <a:spcBef>
                <a:spcPts val="0"/>
              </a:spcBef>
              <a:buNone/>
              <a:defRPr b="0" i="0" sz="1800" u="none" cap="none" strike="noStrike">
                <a:solidFill>
                  <a:schemeClr val="lt1"/>
                </a:solidFill>
                <a:latin typeface="Arial"/>
                <a:ea typeface="Arial"/>
                <a:cs typeface="Arial"/>
                <a:sym typeface="Arial"/>
              </a:defRPr>
            </a:lvl4pPr>
            <a:lvl5pPr indent="0" lvl="4" marL="0" marR="0" rtl="0" algn="l">
              <a:spcBef>
                <a:spcPts val="0"/>
              </a:spcBef>
              <a:buNone/>
              <a:defRPr b="0" i="0" sz="1800" u="none" cap="none" strike="noStrike">
                <a:solidFill>
                  <a:schemeClr val="lt1"/>
                </a:solidFill>
                <a:latin typeface="Arial"/>
                <a:ea typeface="Arial"/>
                <a:cs typeface="Arial"/>
                <a:sym typeface="Arial"/>
              </a:defRPr>
            </a:lvl5pPr>
            <a:lvl6pPr indent="0" lvl="5" marL="0" marR="0" rtl="0" algn="l">
              <a:spcBef>
                <a:spcPts val="0"/>
              </a:spcBef>
              <a:buNone/>
              <a:defRPr b="0" i="0" sz="1800" u="none" cap="none" strike="noStrike">
                <a:solidFill>
                  <a:schemeClr val="lt1"/>
                </a:solidFill>
                <a:latin typeface="Arial"/>
                <a:ea typeface="Arial"/>
                <a:cs typeface="Arial"/>
                <a:sym typeface="Arial"/>
              </a:defRPr>
            </a:lvl6pPr>
            <a:lvl7pPr indent="0" lvl="6" marL="0" marR="0" rtl="0" algn="l">
              <a:spcBef>
                <a:spcPts val="0"/>
              </a:spcBef>
              <a:buNone/>
              <a:defRPr b="0" i="0" sz="1800" u="none" cap="none" strike="noStrike">
                <a:solidFill>
                  <a:schemeClr val="lt1"/>
                </a:solidFill>
                <a:latin typeface="Arial"/>
                <a:ea typeface="Arial"/>
                <a:cs typeface="Arial"/>
                <a:sym typeface="Arial"/>
              </a:defRPr>
            </a:lvl7pPr>
            <a:lvl8pPr indent="0" lvl="7" marL="0" marR="0" rtl="0" algn="l">
              <a:spcBef>
                <a:spcPts val="0"/>
              </a:spcBef>
              <a:buNone/>
              <a:defRPr b="0" i="0" sz="1800" u="none" cap="none" strike="noStrike">
                <a:solidFill>
                  <a:schemeClr val="lt1"/>
                </a:solidFill>
                <a:latin typeface="Arial"/>
                <a:ea typeface="Arial"/>
                <a:cs typeface="Arial"/>
                <a:sym typeface="Arial"/>
              </a:defRPr>
            </a:lvl8pPr>
            <a:lvl9pPr indent="0" lvl="8" marL="0" marR="0" rtl="0" algn="l">
              <a:spcBef>
                <a:spcPts val="0"/>
              </a:spcBef>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1131" name="Google Shape;1131;p13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1132" name="Google Shape;1132;p1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33" name="Google Shape;1133;p1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solidFill>
                  <a:schemeClr val="accent5"/>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pic>
        <p:nvPicPr>
          <p:cNvPr id="1134" name="Google Shape;1134;p136"/>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1135" name="Google Shape;1135;p13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1136" name="Shape 1136"/>
        <p:cNvGrpSpPr/>
        <p:nvPr/>
      </p:nvGrpSpPr>
      <p:grpSpPr>
        <a:xfrm>
          <a:off x="0" y="0"/>
          <a:ext cx="0" cy="0"/>
          <a:chOff x="0" y="0"/>
          <a:chExt cx="0" cy="0"/>
        </a:xfrm>
      </p:grpSpPr>
      <p:pic>
        <p:nvPicPr>
          <p:cNvPr id="1137" name="Google Shape;1137;p13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1138" name="Google Shape;1138;p13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39" name="Google Shape;1139;p13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0" sz="1400">
                <a:solidFill>
                  <a:schemeClr val="accent5"/>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pic>
        <p:nvPicPr>
          <p:cNvPr id="1140" name="Google Shape;1140;p137"/>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1141" name="Google Shape;1141;p13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1142" name="Google Shape;1142;p137"/>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
        <p:nvSpPr>
          <p:cNvPr id="1143" name="Google Shape;1143;p137"/>
          <p:cNvSpPr/>
          <p:nvPr/>
        </p:nvSpPr>
        <p:spPr>
          <a:xfrm>
            <a:off x="8059781" y="125288"/>
            <a:ext cx="755700" cy="6264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rPr lang="en-US" sz="1100"/>
              <a:t>     </a:t>
            </a:r>
            <a:endParaRPr sz="1100"/>
          </a:p>
        </p:txBody>
      </p:sp>
      <p:pic>
        <p:nvPicPr>
          <p:cNvPr id="1144" name="Google Shape;1144;p137"/>
          <p:cNvPicPr preferRelativeResize="0"/>
          <p:nvPr/>
        </p:nvPicPr>
        <p:blipFill>
          <a:blip r:embed="rId4">
            <a:alphaModFix/>
          </a:blip>
          <a:stretch>
            <a:fillRect/>
          </a:stretch>
        </p:blipFill>
        <p:spPr>
          <a:xfrm>
            <a:off x="8239125" y="160068"/>
            <a:ext cx="540075" cy="504075"/>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1145" name="Shape 1145"/>
        <p:cNvGrpSpPr/>
        <p:nvPr/>
      </p:nvGrpSpPr>
      <p:grpSpPr>
        <a:xfrm>
          <a:off x="0" y="0"/>
          <a:ext cx="0" cy="0"/>
          <a:chOff x="0" y="0"/>
          <a:chExt cx="0" cy="0"/>
        </a:xfrm>
      </p:grpSpPr>
      <p:sp>
        <p:nvSpPr>
          <p:cNvPr id="1146" name="Google Shape;1146;p138"/>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dk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47" name="Google Shape;1147;p13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1300" u="none" cap="none" strike="noStrike">
                <a:solidFill>
                  <a:schemeClr val="accent5"/>
                </a:solidFill>
                <a:latin typeface="Arial Black"/>
                <a:ea typeface="Arial Black"/>
                <a:cs typeface="Arial Black"/>
                <a:sym typeface="Arial Black"/>
              </a:rPr>
              <a:t>“</a:t>
            </a:r>
            <a:endParaRPr sz="1400"/>
          </a:p>
        </p:txBody>
      </p:sp>
      <p:sp>
        <p:nvSpPr>
          <p:cNvPr id="1148" name="Google Shape;1148;p138"/>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49" name="Google Shape;1149;p13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1300" u="none" cap="none" strike="noStrike">
                <a:solidFill>
                  <a:schemeClr val="accent5"/>
                </a:solidFill>
                <a:latin typeface="Arial Black"/>
                <a:ea typeface="Arial Black"/>
                <a:cs typeface="Arial Black"/>
                <a:sym typeface="Arial Black"/>
              </a:rPr>
              <a:t>“</a:t>
            </a:r>
            <a:endParaRPr sz="140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1150" name="Shape 1150"/>
        <p:cNvGrpSpPr/>
        <p:nvPr/>
      </p:nvGrpSpPr>
      <p:grpSpPr>
        <a:xfrm>
          <a:off x="0" y="0"/>
          <a:ext cx="0" cy="0"/>
          <a:chOff x="0" y="0"/>
          <a:chExt cx="0" cy="0"/>
        </a:xfrm>
      </p:grpSpPr>
      <p:sp>
        <p:nvSpPr>
          <p:cNvPr id="1151" name="Google Shape;1151;p139"/>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1300" u="none" cap="none" strike="noStrike">
                <a:solidFill>
                  <a:schemeClr val="accent5"/>
                </a:solidFill>
                <a:latin typeface="Arial Black"/>
                <a:ea typeface="Arial Black"/>
                <a:cs typeface="Arial Black"/>
                <a:sym typeface="Arial Black"/>
              </a:rPr>
              <a:t>“</a:t>
            </a:r>
            <a:endParaRPr sz="1400"/>
          </a:p>
        </p:txBody>
      </p:sp>
      <p:pic>
        <p:nvPicPr>
          <p:cNvPr id="1152" name="Google Shape;1152;p1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1153" name="Google Shape;1153;p139"/>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54" name="Google Shape;1154;p139"/>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lt1"/>
                </a:solidFil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155" name="Google Shape;1155;p139"/>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US" sz="11300" u="none" cap="none" strike="noStrike">
                <a:solidFill>
                  <a:schemeClr val="accent5"/>
                </a:solidFill>
                <a:latin typeface="Arial Black"/>
                <a:ea typeface="Arial Black"/>
                <a:cs typeface="Arial Black"/>
                <a:sym typeface="Arial Black"/>
              </a:rPr>
              <a:t>“</a:t>
            </a:r>
            <a:endParaRPr sz="1400"/>
          </a:p>
        </p:txBody>
      </p:sp>
      <p:pic>
        <p:nvPicPr>
          <p:cNvPr id="1156" name="Google Shape;1156;p1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1157" name="Shape 1157"/>
        <p:cNvGrpSpPr/>
        <p:nvPr/>
      </p:nvGrpSpPr>
      <p:grpSpPr>
        <a:xfrm>
          <a:off x="0" y="0"/>
          <a:ext cx="0" cy="0"/>
          <a:chOff x="0" y="0"/>
          <a:chExt cx="0" cy="0"/>
        </a:xfrm>
      </p:grpSpPr>
      <p:pic>
        <p:nvPicPr>
          <p:cNvPr id="1158" name="Google Shape;1158;p140"/>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1159" name="Google Shape;1159;p14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1160" name="Google Shape;1160;p140"/>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1161" name="Google Shape;1161;p14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1162" name="Shape 1162"/>
        <p:cNvGrpSpPr/>
        <p:nvPr/>
      </p:nvGrpSpPr>
      <p:grpSpPr>
        <a:xfrm>
          <a:off x="0" y="0"/>
          <a:ext cx="0" cy="0"/>
          <a:chOff x="0" y="0"/>
          <a:chExt cx="0" cy="0"/>
        </a:xfrm>
      </p:grpSpPr>
      <p:sp>
        <p:nvSpPr>
          <p:cNvPr id="1163" name="Google Shape;1163;p141"/>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None/>
            </a:pPr>
            <a:r>
              <a:t/>
            </a:r>
            <a:endParaRPr b="0" i="0" sz="1300" u="none" cap="none" strike="noStrike">
              <a:solidFill>
                <a:schemeClr val="accent1"/>
              </a:solidFill>
              <a:latin typeface="Arial"/>
              <a:ea typeface="Arial"/>
              <a:cs typeface="Arial"/>
              <a:sym typeface="Arial"/>
            </a:endParaRPr>
          </a:p>
        </p:txBody>
      </p:sp>
      <p:pic>
        <p:nvPicPr>
          <p:cNvPr id="1164" name="Google Shape;1164;p141"/>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1165" name="Google Shape;1165;p141"/>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solidFill>
                  <a:schemeClr val="dk1"/>
                </a:solidFill>
              </a:defRPr>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66" name="Google Shape;1166;p141"/>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pic>
        <p:nvPicPr>
          <p:cNvPr id="1167" name="Google Shape;1167;p141"/>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1168" name="Google Shape;1168;p141"/>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1169" name="Google Shape;1169;p141"/>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1170" name="Google Shape;1170;p141"/>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solidFill>
                  <a:schemeClr val="dk1"/>
                </a:solidFill>
              </a:defRPr>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71" name="Google Shape;1171;p141"/>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solidFill>
                  <a:schemeClr val="dk1"/>
                </a:solidFill>
              </a:defRPr>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1172" name="Shape 1172"/>
        <p:cNvGrpSpPr/>
        <p:nvPr/>
      </p:nvGrpSpPr>
      <p:grpSpPr>
        <a:xfrm>
          <a:off x="0" y="0"/>
          <a:ext cx="0" cy="0"/>
          <a:chOff x="0" y="0"/>
          <a:chExt cx="0" cy="0"/>
        </a:xfrm>
      </p:grpSpPr>
      <p:pic>
        <p:nvPicPr>
          <p:cNvPr id="1173" name="Google Shape;1173;p142"/>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74" name="Shape 1174"/>
        <p:cNvGrpSpPr/>
        <p:nvPr/>
      </p:nvGrpSpPr>
      <p:grpSpPr>
        <a:xfrm>
          <a:off x="0" y="0"/>
          <a:ext cx="0" cy="0"/>
          <a:chOff x="0" y="0"/>
          <a:chExt cx="0" cy="0"/>
        </a:xfrm>
      </p:grpSpPr>
      <p:pic>
        <p:nvPicPr>
          <p:cNvPr id="1175" name="Google Shape;1175;p143"/>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176" name="Google Shape;1176;p143"/>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77" name="Google Shape;1177;p143"/>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pic>
        <p:nvPicPr>
          <p:cNvPr id="1178" name="Google Shape;1178;p143"/>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1179" name="Google Shape;1179;p143"/>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1180" name="Google Shape;1180;p143"/>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1181" name="Shape 1181"/>
        <p:cNvGrpSpPr/>
        <p:nvPr/>
      </p:nvGrpSpPr>
      <p:grpSpPr>
        <a:xfrm>
          <a:off x="0" y="0"/>
          <a:ext cx="0" cy="0"/>
          <a:chOff x="0" y="0"/>
          <a:chExt cx="0" cy="0"/>
        </a:xfrm>
      </p:grpSpPr>
      <p:pic>
        <p:nvPicPr>
          <p:cNvPr id="1182" name="Google Shape;1182;p144"/>
          <p:cNvPicPr preferRelativeResize="0"/>
          <p:nvPr/>
        </p:nvPicPr>
        <p:blipFill rotWithShape="1">
          <a:blip r:embed="rId2">
            <a:alphaModFix/>
          </a:blip>
          <a:srcRect b="289" l="606" r="0" t="0"/>
          <a:stretch/>
        </p:blipFill>
        <p:spPr>
          <a:xfrm>
            <a:off x="0" y="1"/>
            <a:ext cx="9144000" cy="5143499"/>
          </a:xfrm>
          <a:prstGeom prst="rect">
            <a:avLst/>
          </a:prstGeom>
          <a:noFill/>
          <a:ln>
            <a:noFill/>
          </a:ln>
        </p:spPr>
      </p:pic>
      <p:sp>
        <p:nvSpPr>
          <p:cNvPr id="1183" name="Google Shape;1183;p144"/>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84" name="Google Shape;1184;p144"/>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pic>
        <p:nvPicPr>
          <p:cNvPr id="1185" name="Google Shape;1185;p144"/>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1186" name="Google Shape;1186;p144"/>
          <p:cNvPicPr preferRelativeResize="0"/>
          <p:nvPr/>
        </p:nvPicPr>
        <p:blipFill rotWithShape="1">
          <a:blip r:embed="rId2">
            <a:alphaModFix/>
          </a:blip>
          <a:srcRect b="289" l="606" r="0" t="0"/>
          <a:stretch/>
        </p:blipFill>
        <p:spPr>
          <a:xfrm>
            <a:off x="0" y="1"/>
            <a:ext cx="9144000" cy="5143499"/>
          </a:xfrm>
          <a:prstGeom prst="rect">
            <a:avLst/>
          </a:prstGeom>
          <a:noFill/>
          <a:ln>
            <a:noFill/>
          </a:ln>
        </p:spPr>
      </p:pic>
      <p:pic>
        <p:nvPicPr>
          <p:cNvPr id="1187" name="Google Shape;1187;p144"/>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1188" name="Shape 1188"/>
        <p:cNvGrpSpPr/>
        <p:nvPr/>
      </p:nvGrpSpPr>
      <p:grpSpPr>
        <a:xfrm>
          <a:off x="0" y="0"/>
          <a:ext cx="0" cy="0"/>
          <a:chOff x="0" y="0"/>
          <a:chExt cx="0" cy="0"/>
        </a:xfrm>
      </p:grpSpPr>
      <p:sp>
        <p:nvSpPr>
          <p:cNvPr id="1189" name="Google Shape;1189;p145"/>
          <p:cNvSpPr/>
          <p:nvPr>
            <p:ph idx="2" type="pic"/>
          </p:nvPr>
        </p:nvSpPr>
        <p:spPr>
          <a:xfrm>
            <a:off x="5019676" y="0"/>
            <a:ext cx="4124400" cy="5143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400"/>
              <a:buFont typeface="Arial"/>
              <a:buNone/>
              <a:defRPr b="1" i="0" sz="1400" u="none" cap="none" strike="noStrike">
                <a:solidFill>
                  <a:schemeClr val="lt1"/>
                </a:solidFill>
                <a:latin typeface="Arial"/>
                <a:ea typeface="Arial"/>
                <a:cs typeface="Arial"/>
                <a:sym typeface="Arial"/>
              </a:defRPr>
            </a:lvl1pPr>
            <a:lvl2pPr lvl="1" marR="0" rtl="0" algn="l">
              <a:lnSpc>
                <a:spcPct val="100000"/>
              </a:lnSpc>
              <a:spcBef>
                <a:spcPts val="200"/>
              </a:spcBef>
              <a:spcAft>
                <a:spcPts val="0"/>
              </a:spcAft>
              <a:buClr>
                <a:schemeClr val="lt1"/>
              </a:buClr>
              <a:buSzPts val="1400"/>
              <a:buFont typeface="Arial"/>
              <a:buNone/>
              <a:defRPr b="0" i="0" sz="1400" u="none" cap="none" strike="noStrike">
                <a:solidFill>
                  <a:schemeClr val="lt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lt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lt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lt1"/>
                </a:solidFill>
                <a:latin typeface="Arial"/>
                <a:ea typeface="Arial"/>
                <a:cs typeface="Arial"/>
                <a:sym typeface="Arial"/>
              </a:defRPr>
            </a:lvl5pPr>
            <a:lvl6pPr lvl="5"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6pPr>
            <a:lvl7pPr lvl="6"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7pPr>
            <a:lvl8pPr lvl="7"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8pPr>
            <a:lvl9pPr lvl="8"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9pPr>
          </a:lstStyle>
          <a:p/>
        </p:txBody>
      </p:sp>
      <p:pic>
        <p:nvPicPr>
          <p:cNvPr id="1190" name="Google Shape;1190;p145"/>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1191" name="Google Shape;1191;p145"/>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92" name="Google Shape;1192;p145"/>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pic>
        <p:nvPicPr>
          <p:cNvPr id="1193" name="Google Shape;1193;p145"/>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154" name="Shape 154"/>
        <p:cNvGrpSpPr/>
        <p:nvPr/>
      </p:nvGrpSpPr>
      <p:grpSpPr>
        <a:xfrm>
          <a:off x="0" y="0"/>
          <a:ext cx="0" cy="0"/>
          <a:chOff x="0" y="0"/>
          <a:chExt cx="0" cy="0"/>
        </a:xfrm>
      </p:grpSpPr>
      <p:pic>
        <p:nvPicPr>
          <p:cNvPr id="155" name="Google Shape;155;p16"/>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
        <p:nvSpPr>
          <p:cNvPr id="156" name="Google Shape;156;p16"/>
          <p:cNvSpPr txBox="1"/>
          <p:nvPr>
            <p:ph idx="1" type="body"/>
          </p:nvPr>
        </p:nvSpPr>
        <p:spPr>
          <a:xfrm>
            <a:off x="360761"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57" name="Google Shape;157;p16"/>
          <p:cNvSpPr txBox="1"/>
          <p:nvPr>
            <p:ph idx="2" type="body"/>
          </p:nvPr>
        </p:nvSpPr>
        <p:spPr>
          <a:xfrm>
            <a:off x="360761"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158" name="Google Shape;158;p16"/>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1194" name="Shape 1194"/>
        <p:cNvGrpSpPr/>
        <p:nvPr/>
      </p:nvGrpSpPr>
      <p:grpSpPr>
        <a:xfrm>
          <a:off x="0" y="0"/>
          <a:ext cx="0" cy="0"/>
          <a:chOff x="0" y="0"/>
          <a:chExt cx="0" cy="0"/>
        </a:xfrm>
      </p:grpSpPr>
      <p:sp>
        <p:nvSpPr>
          <p:cNvPr id="1195" name="Google Shape;1195;p146"/>
          <p:cNvSpPr/>
          <p:nvPr>
            <p:ph idx="2" type="pic"/>
          </p:nvPr>
        </p:nvSpPr>
        <p:spPr>
          <a:xfrm>
            <a:off x="1" y="0"/>
            <a:ext cx="4124400" cy="5143500"/>
          </a:xfrm>
          <a:prstGeom prst="rect">
            <a:avLst/>
          </a:prstGeom>
          <a:noFill/>
          <a:ln>
            <a:noFill/>
          </a:ln>
        </p:spPr>
        <p:txBody>
          <a:bodyPr anchorCtr="0" anchor="ctr" bIns="45700" lIns="91425" spcFirstLastPara="1" rIns="90000" wrap="square" tIns="45700">
            <a:noAutofit/>
          </a:bodyPr>
          <a:lstStyle>
            <a:lvl1pPr lvl="0" marR="0" rtl="0" algn="ctr">
              <a:lnSpc>
                <a:spcPct val="100000"/>
              </a:lnSpc>
              <a:spcBef>
                <a:spcPts val="300"/>
              </a:spcBef>
              <a:spcAft>
                <a:spcPts val="0"/>
              </a:spcAft>
              <a:buClr>
                <a:schemeClr val="accent6"/>
              </a:buClr>
              <a:buSzPts val="1400"/>
              <a:buFont typeface="Arial"/>
              <a:buNone/>
              <a:defRPr b="1" i="0" sz="1400" u="none" cap="none" strike="noStrike">
                <a:solidFill>
                  <a:schemeClr val="lt1"/>
                </a:solidFill>
                <a:latin typeface="Arial"/>
                <a:ea typeface="Arial"/>
                <a:cs typeface="Arial"/>
                <a:sym typeface="Arial"/>
              </a:defRPr>
            </a:lvl1pPr>
            <a:lvl2pPr lvl="1" marR="0" rtl="0" algn="l">
              <a:lnSpc>
                <a:spcPct val="100000"/>
              </a:lnSpc>
              <a:spcBef>
                <a:spcPts val="200"/>
              </a:spcBef>
              <a:spcAft>
                <a:spcPts val="0"/>
              </a:spcAft>
              <a:buClr>
                <a:schemeClr val="lt1"/>
              </a:buClr>
              <a:buSzPts val="1400"/>
              <a:buFont typeface="Arial"/>
              <a:buNone/>
              <a:defRPr b="0" i="0" sz="1400" u="none" cap="none" strike="noStrike">
                <a:solidFill>
                  <a:schemeClr val="lt1"/>
                </a:solidFill>
                <a:latin typeface="Arial"/>
                <a:ea typeface="Arial"/>
                <a:cs typeface="Arial"/>
                <a:sym typeface="Arial"/>
              </a:defRPr>
            </a:lvl2pPr>
            <a:lvl3pPr lvl="2" marR="0" rtl="0" algn="l">
              <a:lnSpc>
                <a:spcPct val="100000"/>
              </a:lnSpc>
              <a:spcBef>
                <a:spcPts val="200"/>
              </a:spcBef>
              <a:spcAft>
                <a:spcPts val="0"/>
              </a:spcAft>
              <a:buClr>
                <a:schemeClr val="accent6"/>
              </a:buClr>
              <a:buSzPts val="1200"/>
              <a:buFont typeface="Arial"/>
              <a:buChar char="•"/>
              <a:defRPr b="0" i="0" sz="1200" u="none" cap="none" strike="noStrike">
                <a:solidFill>
                  <a:schemeClr val="lt1"/>
                </a:solidFill>
                <a:latin typeface="Arial"/>
                <a:ea typeface="Arial"/>
                <a:cs typeface="Arial"/>
                <a:sym typeface="Arial"/>
              </a:defRPr>
            </a:lvl3pPr>
            <a:lvl4pPr lvl="3" marR="0" rtl="0" algn="l">
              <a:lnSpc>
                <a:spcPct val="100000"/>
              </a:lnSpc>
              <a:spcBef>
                <a:spcPts val="200"/>
              </a:spcBef>
              <a:spcAft>
                <a:spcPts val="0"/>
              </a:spcAft>
              <a:buClr>
                <a:schemeClr val="accent6"/>
              </a:buClr>
              <a:buSzPts val="1100"/>
              <a:buFont typeface="NTR"/>
              <a:buChar char="-"/>
              <a:defRPr b="0" i="0" sz="1100" u="none" cap="none" strike="noStrike">
                <a:solidFill>
                  <a:schemeClr val="lt1"/>
                </a:solidFill>
                <a:latin typeface="Arial"/>
                <a:ea typeface="Arial"/>
                <a:cs typeface="Arial"/>
                <a:sym typeface="Arial"/>
              </a:defRPr>
            </a:lvl4pPr>
            <a:lvl5pPr lvl="4" marR="0" rtl="0" algn="l">
              <a:lnSpc>
                <a:spcPct val="100000"/>
              </a:lnSpc>
              <a:spcBef>
                <a:spcPts val="200"/>
              </a:spcBef>
              <a:spcAft>
                <a:spcPts val="0"/>
              </a:spcAft>
              <a:buClr>
                <a:schemeClr val="accent6"/>
              </a:buClr>
              <a:buSzPts val="1100"/>
              <a:buFont typeface="NTR"/>
              <a:buChar char="‑"/>
              <a:defRPr b="0" i="0" sz="1100" u="none" cap="none" strike="noStrike">
                <a:solidFill>
                  <a:schemeClr val="lt1"/>
                </a:solidFill>
                <a:latin typeface="Arial"/>
                <a:ea typeface="Arial"/>
                <a:cs typeface="Arial"/>
                <a:sym typeface="Arial"/>
              </a:defRPr>
            </a:lvl5pPr>
            <a:lvl6pPr lvl="5"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6pPr>
            <a:lvl7pPr lvl="6"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7pPr>
            <a:lvl8pPr lvl="7"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8pPr>
            <a:lvl9pPr lvl="8"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9pPr>
          </a:lstStyle>
          <a:p/>
        </p:txBody>
      </p:sp>
      <p:sp>
        <p:nvSpPr>
          <p:cNvPr id="1196" name="Google Shape;1196;p146"/>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rtl="0" algn="l">
              <a:lnSpc>
                <a:spcPct val="100000"/>
              </a:lnSpc>
              <a:spcBef>
                <a:spcPts val="300"/>
              </a:spcBef>
              <a:spcAft>
                <a:spcPts val="0"/>
              </a:spcAft>
              <a:buSzPts val="3300"/>
              <a:buNone/>
              <a:defRPr sz="33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sp>
        <p:nvSpPr>
          <p:cNvPr id="1197" name="Google Shape;1197;p146"/>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00"/>
              </a:spcBef>
              <a:spcAft>
                <a:spcPts val="0"/>
              </a:spcAft>
              <a:buClr>
                <a:schemeClr val="lt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lt1"/>
              </a:buClr>
              <a:buSzPts val="1800"/>
              <a:buChar char="•"/>
              <a:defRPr/>
            </a:lvl6pPr>
            <a:lvl7pPr indent="-342900" lvl="6" marL="3200400" rtl="0" algn="l">
              <a:lnSpc>
                <a:spcPct val="90000"/>
              </a:lnSpc>
              <a:spcBef>
                <a:spcPts val="400"/>
              </a:spcBef>
              <a:spcAft>
                <a:spcPts val="0"/>
              </a:spcAft>
              <a:buClr>
                <a:schemeClr val="lt1"/>
              </a:buClr>
              <a:buSzPts val="1800"/>
              <a:buChar char="•"/>
              <a:defRPr/>
            </a:lvl7pPr>
            <a:lvl8pPr indent="-342900" lvl="7" marL="3657600" rtl="0" algn="l">
              <a:lnSpc>
                <a:spcPct val="90000"/>
              </a:lnSpc>
              <a:spcBef>
                <a:spcPts val="400"/>
              </a:spcBef>
              <a:spcAft>
                <a:spcPts val="0"/>
              </a:spcAft>
              <a:buClr>
                <a:schemeClr val="lt1"/>
              </a:buClr>
              <a:buSzPts val="1800"/>
              <a:buChar char="•"/>
              <a:defRPr/>
            </a:lvl8pPr>
            <a:lvl9pPr indent="-342900" lvl="8" marL="4114800" rtl="0" algn="l">
              <a:lnSpc>
                <a:spcPct val="90000"/>
              </a:lnSpc>
              <a:spcBef>
                <a:spcPts val="400"/>
              </a:spcBef>
              <a:spcAft>
                <a:spcPts val="0"/>
              </a:spcAft>
              <a:buClr>
                <a:schemeClr val="lt1"/>
              </a:buClr>
              <a:buSzPts val="1800"/>
              <a:buChar char="•"/>
              <a:defRPr/>
            </a:lvl9pPr>
          </a:lstStyle>
          <a:p/>
        </p:txBody>
      </p:sp>
      <p:pic>
        <p:nvPicPr>
          <p:cNvPr id="1198" name="Google Shape;1198;p146"/>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1199" name="Google Shape;1199;p146"/>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1200" name="Shape 1200"/>
        <p:cNvGrpSpPr/>
        <p:nvPr/>
      </p:nvGrpSpPr>
      <p:grpSpPr>
        <a:xfrm>
          <a:off x="0" y="0"/>
          <a:ext cx="0" cy="0"/>
          <a:chOff x="0" y="0"/>
          <a:chExt cx="0" cy="0"/>
        </a:xfrm>
      </p:grpSpPr>
      <p:sp>
        <p:nvSpPr>
          <p:cNvPr id="1201" name="Google Shape;1201;p147"/>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2" name="Google Shape;1202;p147"/>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3" name="Google Shape;1203;p147"/>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4" name="Google Shape;1204;p147"/>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5" name="Google Shape;1205;p147"/>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6" name="Google Shape;1206;p147"/>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7" name="Google Shape;1207;p147"/>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8" name="Google Shape;1208;p147"/>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400"/>
              <a:buNone/>
              <a:defRPr b="1" i="0" sz="1400">
                <a:solidFill>
                  <a:schemeClr val="dk1"/>
                </a:solidFill>
                <a:latin typeface="Arial"/>
                <a:ea typeface="Arial"/>
                <a:cs typeface="Arial"/>
                <a:sym typeface="Arial"/>
              </a:defRPr>
            </a:lvl1pPr>
            <a:lvl2pPr indent="-228600" lvl="1" marL="914400" rtl="0" algn="l">
              <a:lnSpc>
                <a:spcPct val="100000"/>
              </a:lnSpc>
              <a:spcBef>
                <a:spcPts val="200"/>
              </a:spcBef>
              <a:spcAft>
                <a:spcPts val="0"/>
              </a:spcAft>
              <a:buClr>
                <a:schemeClr val="dk1"/>
              </a:buClr>
              <a:buSzPts val="1800"/>
              <a:buNone/>
              <a:defRPr/>
            </a:lvl2pPr>
            <a:lvl3pPr indent="-342900" lvl="2" marL="1371600" rtl="0" algn="l">
              <a:lnSpc>
                <a:spcPct val="100000"/>
              </a:lnSpc>
              <a:spcBef>
                <a:spcPts val="200"/>
              </a:spcBef>
              <a:spcAft>
                <a:spcPts val="0"/>
              </a:spcAft>
              <a:buSzPts val="1800"/>
              <a:buChar char="•"/>
              <a:defRPr/>
            </a:lvl3pPr>
            <a:lvl4pPr indent="-342900" lvl="3" marL="1828800" rtl="0" algn="l">
              <a:lnSpc>
                <a:spcPct val="100000"/>
              </a:lnSpc>
              <a:spcBef>
                <a:spcPts val="200"/>
              </a:spcBef>
              <a:spcAft>
                <a:spcPts val="0"/>
              </a:spcAft>
              <a:buSzPts val="1800"/>
              <a:buChar char="-"/>
              <a:defRPr/>
            </a:lvl4pPr>
            <a:lvl5pPr indent="-342900" lvl="4" marL="2286000" rtl="0" algn="l">
              <a:lnSpc>
                <a:spcPct val="100000"/>
              </a:lnSpc>
              <a:spcBef>
                <a:spcPts val="200"/>
              </a:spcBef>
              <a:spcAft>
                <a:spcPts val="0"/>
              </a:spcAft>
              <a:buSzPts val="1800"/>
              <a:buChar char="‑"/>
              <a:defRPr/>
            </a:lvl5pPr>
            <a:lvl6pPr indent="-342900" lvl="5" marL="2743200" rtl="0" algn="l">
              <a:lnSpc>
                <a:spcPct val="90000"/>
              </a:lnSpc>
              <a:spcBef>
                <a:spcPts val="400"/>
              </a:spcBef>
              <a:spcAft>
                <a:spcPts val="0"/>
              </a:spcAft>
              <a:buClr>
                <a:schemeClr val="dk1"/>
              </a:buClr>
              <a:buSzPts val="1800"/>
              <a:buChar char="•"/>
              <a:defRPr/>
            </a:lvl6pPr>
            <a:lvl7pPr indent="-342900" lvl="6" marL="3200400" rtl="0" algn="l">
              <a:lnSpc>
                <a:spcPct val="90000"/>
              </a:lnSpc>
              <a:spcBef>
                <a:spcPts val="400"/>
              </a:spcBef>
              <a:spcAft>
                <a:spcPts val="0"/>
              </a:spcAft>
              <a:buClr>
                <a:schemeClr val="dk1"/>
              </a:buClr>
              <a:buSzPts val="1800"/>
              <a:buChar char="•"/>
              <a:defRPr/>
            </a:lvl7pPr>
            <a:lvl8pPr indent="-342900" lvl="7" marL="3657600" rtl="0" algn="l">
              <a:lnSpc>
                <a:spcPct val="90000"/>
              </a:lnSpc>
              <a:spcBef>
                <a:spcPts val="400"/>
              </a:spcBef>
              <a:spcAft>
                <a:spcPts val="0"/>
              </a:spcAft>
              <a:buClr>
                <a:schemeClr val="dk1"/>
              </a:buClr>
              <a:buSzPts val="1800"/>
              <a:buChar char="•"/>
              <a:defRPr/>
            </a:lvl8pPr>
            <a:lvl9pPr indent="-342900" lvl="8" marL="4114800" rtl="0" algn="l">
              <a:lnSpc>
                <a:spcPct val="90000"/>
              </a:lnSpc>
              <a:spcBef>
                <a:spcPts val="400"/>
              </a:spcBef>
              <a:spcAft>
                <a:spcPts val="0"/>
              </a:spcAft>
              <a:buClr>
                <a:schemeClr val="dk1"/>
              </a:buClr>
              <a:buSzPts val="1800"/>
              <a:buChar char="•"/>
              <a:defRPr/>
            </a:lvl9pPr>
          </a:lstStyle>
          <a:p/>
        </p:txBody>
      </p:sp>
      <p:sp>
        <p:nvSpPr>
          <p:cNvPr id="1209" name="Google Shape;1209;p147"/>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10" name="Shape 1210"/>
        <p:cNvGrpSpPr/>
        <p:nvPr/>
      </p:nvGrpSpPr>
      <p:grpSpPr>
        <a:xfrm>
          <a:off x="0" y="0"/>
          <a:ext cx="0" cy="0"/>
          <a:chOff x="0" y="0"/>
          <a:chExt cx="0" cy="0"/>
        </a:xfrm>
      </p:grpSpPr>
      <p:sp>
        <p:nvSpPr>
          <p:cNvPr id="1211" name="Google Shape;1211;p148"/>
          <p:cNvSpPr txBox="1"/>
          <p:nvPr>
            <p:ph type="title"/>
          </p:nvPr>
        </p:nvSpPr>
        <p:spPr>
          <a:xfrm>
            <a:off x="311700" y="184675"/>
            <a:ext cx="8520600" cy="698400"/>
          </a:xfrm>
          <a:prstGeom prst="rect">
            <a:avLst/>
          </a:prstGeom>
        </p:spPr>
        <p:txBody>
          <a:bodyPr anchorCtr="0" anchor="t" bIns="45700" lIns="91425" spcFirstLastPara="1" rIns="91425" wrap="square" tIns="45700">
            <a:noAutofit/>
          </a:bodyPr>
          <a:lstStyle>
            <a:lvl1pPr lvl="0" rtl="0">
              <a:spcBef>
                <a:spcPts val="0"/>
              </a:spcBef>
              <a:spcAft>
                <a:spcPts val="0"/>
              </a:spcAft>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12" name="Google Shape;1212;p148"/>
          <p:cNvSpPr txBox="1"/>
          <p:nvPr>
            <p:ph idx="1" type="body"/>
          </p:nvPr>
        </p:nvSpPr>
        <p:spPr>
          <a:xfrm>
            <a:off x="311700" y="883075"/>
            <a:ext cx="8520600" cy="3445800"/>
          </a:xfrm>
          <a:prstGeom prst="rect">
            <a:avLst/>
          </a:prstGeom>
        </p:spPr>
        <p:txBody>
          <a:bodyPr anchorCtr="0" anchor="t" bIns="45700" lIns="91425" spcFirstLastPara="1" rIns="90000" wrap="square" tIns="45700">
            <a:noAutofit/>
          </a:bodyPr>
          <a:lstStyle>
            <a:lvl1pPr indent="-228600" lvl="0" marL="457200" rtl="0">
              <a:lnSpc>
                <a:spcPct val="115000"/>
              </a:lnSpc>
              <a:spcBef>
                <a:spcPts val="300"/>
              </a:spcBef>
              <a:spcAft>
                <a:spcPts val="0"/>
              </a:spcAft>
              <a:buClr>
                <a:srgbClr val="434343"/>
              </a:buClr>
              <a:buSzPts val="1400"/>
              <a:buNone/>
              <a:defRPr>
                <a:solidFill>
                  <a:srgbClr val="434343"/>
                </a:solidFill>
              </a:defRPr>
            </a:lvl1pPr>
            <a:lvl2pPr indent="-228600" lvl="1" marL="914400" rtl="0">
              <a:spcBef>
                <a:spcPts val="200"/>
              </a:spcBef>
              <a:spcAft>
                <a:spcPts val="0"/>
              </a:spcAft>
              <a:buSzPts val="1400"/>
              <a:buNone/>
              <a:defRPr/>
            </a:lvl2pPr>
            <a:lvl3pPr indent="-304800" lvl="2" marL="1371600" rtl="0">
              <a:spcBef>
                <a:spcPts val="200"/>
              </a:spcBef>
              <a:spcAft>
                <a:spcPts val="0"/>
              </a:spcAft>
              <a:buSzPts val="1200"/>
              <a:buChar char="•"/>
              <a:defRPr/>
            </a:lvl3pPr>
            <a:lvl4pPr indent="-298450" lvl="3" marL="1828800" rtl="0">
              <a:spcBef>
                <a:spcPts val="200"/>
              </a:spcBef>
              <a:spcAft>
                <a:spcPts val="0"/>
              </a:spcAft>
              <a:buSzPts val="1100"/>
              <a:buChar char="-"/>
              <a:defRPr/>
            </a:lvl4pPr>
            <a:lvl5pPr indent="-298450" lvl="4" marL="2286000" rtl="0">
              <a:spcBef>
                <a:spcPts val="200"/>
              </a:spcBef>
              <a:spcAft>
                <a:spcPts val="0"/>
              </a:spcAft>
              <a:buSzPts val="1100"/>
              <a:buChar char="‑"/>
              <a:defRPr/>
            </a:lvl5pPr>
            <a:lvl6pPr indent="-317500" lvl="5" marL="2743200" rtl="0">
              <a:spcBef>
                <a:spcPts val="400"/>
              </a:spcBef>
              <a:spcAft>
                <a:spcPts val="0"/>
              </a:spcAft>
              <a:buSzPts val="1400"/>
              <a:buChar char="•"/>
              <a:defRPr/>
            </a:lvl6pPr>
            <a:lvl7pPr indent="-317500" lvl="6" marL="3200400" rtl="0">
              <a:spcBef>
                <a:spcPts val="400"/>
              </a:spcBef>
              <a:spcAft>
                <a:spcPts val="0"/>
              </a:spcAft>
              <a:buSzPts val="1400"/>
              <a:buChar char="•"/>
              <a:defRPr/>
            </a:lvl7pPr>
            <a:lvl8pPr indent="-317500" lvl="7" marL="3657600" rtl="0">
              <a:spcBef>
                <a:spcPts val="400"/>
              </a:spcBef>
              <a:spcAft>
                <a:spcPts val="0"/>
              </a:spcAft>
              <a:buSzPts val="1400"/>
              <a:buChar char="•"/>
              <a:defRPr/>
            </a:lvl8pPr>
            <a:lvl9pPr indent="-317500" lvl="8" marL="4114800" rtl="0">
              <a:spcBef>
                <a:spcPts val="400"/>
              </a:spcBef>
              <a:spcAft>
                <a:spcPts val="0"/>
              </a:spcAft>
              <a:buSzPts val="1400"/>
              <a:buChar char="•"/>
              <a:defRPr/>
            </a:lvl9pPr>
          </a:lstStyle>
          <a:p/>
        </p:txBody>
      </p:sp>
      <p:sp>
        <p:nvSpPr>
          <p:cNvPr id="1213" name="Google Shape;1213;p148"/>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p148"/>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15" name="Google Shape;1215;p148"/>
          <p:cNvPicPr preferRelativeResize="0"/>
          <p:nvPr/>
        </p:nvPicPr>
        <p:blipFill>
          <a:blip r:embed="rId2">
            <a:alphaModFix/>
          </a:blip>
          <a:stretch>
            <a:fillRect/>
          </a:stretch>
        </p:blipFill>
        <p:spPr>
          <a:xfrm>
            <a:off x="7441175" y="4662011"/>
            <a:ext cx="1391126" cy="278575"/>
          </a:xfrm>
          <a:prstGeom prst="rect">
            <a:avLst/>
          </a:prstGeom>
          <a:noFill/>
          <a:ln>
            <a:noFill/>
          </a:ln>
        </p:spPr>
      </p:pic>
      <p:sp>
        <p:nvSpPr>
          <p:cNvPr id="1216" name="Google Shape;1216;p148"/>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buNone/>
              <a:defRPr sz="1300">
                <a:solidFill>
                  <a:srgbClr val="434343"/>
                </a:solidFill>
                <a:latin typeface="Lato"/>
                <a:ea typeface="Lato"/>
                <a:cs typeface="Lato"/>
                <a:sym typeface="Lato"/>
              </a:defRPr>
            </a:lvl1pPr>
            <a:lvl2pPr lvl="1" rtl="0">
              <a:buNone/>
              <a:defRPr sz="1300">
                <a:solidFill>
                  <a:srgbClr val="434343"/>
                </a:solidFill>
                <a:latin typeface="Lato"/>
                <a:ea typeface="Lato"/>
                <a:cs typeface="Lato"/>
                <a:sym typeface="Lato"/>
              </a:defRPr>
            </a:lvl2pPr>
            <a:lvl3pPr lvl="2" rtl="0">
              <a:buNone/>
              <a:defRPr sz="1300">
                <a:solidFill>
                  <a:srgbClr val="434343"/>
                </a:solidFill>
                <a:latin typeface="Lato"/>
                <a:ea typeface="Lato"/>
                <a:cs typeface="Lato"/>
                <a:sym typeface="Lato"/>
              </a:defRPr>
            </a:lvl3pPr>
            <a:lvl4pPr lvl="3" rtl="0">
              <a:buNone/>
              <a:defRPr sz="1300">
                <a:solidFill>
                  <a:srgbClr val="434343"/>
                </a:solidFill>
                <a:latin typeface="Lato"/>
                <a:ea typeface="Lato"/>
                <a:cs typeface="Lato"/>
                <a:sym typeface="Lato"/>
              </a:defRPr>
            </a:lvl4pPr>
            <a:lvl5pPr lvl="4" rtl="0">
              <a:buNone/>
              <a:defRPr sz="1300">
                <a:solidFill>
                  <a:srgbClr val="434343"/>
                </a:solidFill>
                <a:latin typeface="Lato"/>
                <a:ea typeface="Lato"/>
                <a:cs typeface="Lato"/>
                <a:sym typeface="Lato"/>
              </a:defRPr>
            </a:lvl5pPr>
            <a:lvl6pPr lvl="5" rtl="0">
              <a:buNone/>
              <a:defRPr sz="1300">
                <a:solidFill>
                  <a:srgbClr val="434343"/>
                </a:solidFill>
                <a:latin typeface="Lato"/>
                <a:ea typeface="Lato"/>
                <a:cs typeface="Lato"/>
                <a:sym typeface="Lato"/>
              </a:defRPr>
            </a:lvl6pPr>
            <a:lvl7pPr lvl="6" rtl="0">
              <a:buNone/>
              <a:defRPr sz="1300">
                <a:solidFill>
                  <a:srgbClr val="434343"/>
                </a:solidFill>
                <a:latin typeface="Lato"/>
                <a:ea typeface="Lato"/>
                <a:cs typeface="Lato"/>
                <a:sym typeface="Lato"/>
              </a:defRPr>
            </a:lvl7pPr>
            <a:lvl8pPr lvl="7" rtl="0">
              <a:buNone/>
              <a:defRPr sz="1300">
                <a:solidFill>
                  <a:srgbClr val="434343"/>
                </a:solidFill>
                <a:latin typeface="Lato"/>
                <a:ea typeface="Lato"/>
                <a:cs typeface="Lato"/>
                <a:sym typeface="Lato"/>
              </a:defRPr>
            </a:lvl8pPr>
            <a:lvl9pPr lvl="8" rtl="0">
              <a:buNone/>
              <a:defRPr sz="1300">
                <a:solidFill>
                  <a:srgbClr val="434343"/>
                </a:solidFill>
                <a:latin typeface="Lato"/>
                <a:ea typeface="Lato"/>
                <a:cs typeface="Lato"/>
                <a:sym typeface="Lat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gradFill>
          <a:gsLst>
            <a:gs pos="0">
              <a:srgbClr val="470A68"/>
            </a:gs>
            <a:gs pos="100000">
              <a:srgbClr val="72246C"/>
            </a:gs>
          </a:gsLst>
          <a:lin ang="0" scaled="0"/>
        </a:gradFill>
      </p:bgPr>
    </p:bg>
    <p:spTree>
      <p:nvGrpSpPr>
        <p:cNvPr id="1217" name="Shape 1217"/>
        <p:cNvGrpSpPr/>
        <p:nvPr/>
      </p:nvGrpSpPr>
      <p:grpSpPr>
        <a:xfrm>
          <a:off x="0" y="0"/>
          <a:ext cx="0" cy="0"/>
          <a:chOff x="0" y="0"/>
          <a:chExt cx="0" cy="0"/>
        </a:xfrm>
      </p:grpSpPr>
      <p:pic>
        <p:nvPicPr>
          <p:cNvPr id="1218" name="Google Shape;1218;p149"/>
          <p:cNvPicPr preferRelativeResize="0"/>
          <p:nvPr/>
        </p:nvPicPr>
        <p:blipFill>
          <a:blip r:embed="rId2">
            <a:alphaModFix/>
          </a:blip>
          <a:stretch>
            <a:fillRect/>
          </a:stretch>
        </p:blipFill>
        <p:spPr>
          <a:xfrm>
            <a:off x="0" y="0"/>
            <a:ext cx="9144000" cy="5138926"/>
          </a:xfrm>
          <a:prstGeom prst="rect">
            <a:avLst/>
          </a:prstGeom>
          <a:noFill/>
          <a:ln>
            <a:noFill/>
          </a:ln>
        </p:spPr>
      </p:pic>
      <p:sp>
        <p:nvSpPr>
          <p:cNvPr id="1219" name="Google Shape;1219;p149"/>
          <p:cNvSpPr txBox="1"/>
          <p:nvPr>
            <p:ph type="ctrTitle"/>
          </p:nvPr>
        </p:nvSpPr>
        <p:spPr>
          <a:xfrm>
            <a:off x="252150" y="1776863"/>
            <a:ext cx="8520600" cy="792600"/>
          </a:xfrm>
          <a:prstGeom prst="rect">
            <a:avLst/>
          </a:prstGeom>
        </p:spPr>
        <p:txBody>
          <a:bodyPr anchorCtr="0" anchor="b" bIns="45700" lIns="91425" spcFirstLastPara="1" rIns="91425" wrap="square" tIns="45700">
            <a:noAutofit/>
          </a:bodyPr>
          <a:lstStyle>
            <a:lvl1pPr lvl="0" rtl="0">
              <a:spcBef>
                <a:spcPts val="0"/>
              </a:spcBef>
              <a:spcAft>
                <a:spcPts val="0"/>
              </a:spcAft>
              <a:buClr>
                <a:srgbClr val="FFFFFF"/>
              </a:buClr>
              <a:buSzPts val="3600"/>
              <a:buNone/>
              <a:defRPr sz="3600">
                <a:solidFill>
                  <a:srgbClr val="FFFFFF"/>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220" name="Google Shape;1220;p149"/>
          <p:cNvSpPr txBox="1"/>
          <p:nvPr>
            <p:ph idx="1" type="subTitle"/>
          </p:nvPr>
        </p:nvSpPr>
        <p:spPr>
          <a:xfrm>
            <a:off x="311700" y="2569463"/>
            <a:ext cx="8520600" cy="792600"/>
          </a:xfrm>
          <a:prstGeom prst="rect">
            <a:avLst/>
          </a:prstGeom>
        </p:spPr>
        <p:txBody>
          <a:bodyPr anchorCtr="0" anchor="t" bIns="45700" lIns="91425" spcFirstLastPara="1" rIns="90000" wrap="square" tIns="45700">
            <a:noAutofit/>
          </a:bodyPr>
          <a:lstStyle>
            <a:lvl1pPr lvl="0" rtl="0">
              <a:lnSpc>
                <a:spcPct val="100000"/>
              </a:lnSpc>
              <a:spcBef>
                <a:spcPts val="300"/>
              </a:spcBef>
              <a:spcAft>
                <a:spcPts val="0"/>
              </a:spcAft>
              <a:buClr>
                <a:srgbClr val="00A9E0"/>
              </a:buClr>
              <a:buSzPts val="2800"/>
              <a:buNone/>
              <a:defRPr sz="2800">
                <a:solidFill>
                  <a:srgbClr val="00A9E0"/>
                </a:solidFill>
              </a:defRPr>
            </a:lvl1pPr>
            <a:lvl2pPr lvl="1" rtl="0" algn="ctr">
              <a:lnSpc>
                <a:spcPct val="100000"/>
              </a:lnSpc>
              <a:spcBef>
                <a:spcPts val="200"/>
              </a:spcBef>
              <a:spcAft>
                <a:spcPts val="0"/>
              </a:spcAft>
              <a:buSzPts val="2800"/>
              <a:buNone/>
              <a:defRPr sz="2800"/>
            </a:lvl2pPr>
            <a:lvl3pPr lvl="2" rtl="0" algn="ctr">
              <a:lnSpc>
                <a:spcPct val="100000"/>
              </a:lnSpc>
              <a:spcBef>
                <a:spcPts val="20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400"/>
              </a:spcBef>
              <a:spcAft>
                <a:spcPts val="0"/>
              </a:spcAft>
              <a:buSzPts val="2800"/>
              <a:buNone/>
              <a:defRPr sz="2800"/>
            </a:lvl6pPr>
            <a:lvl7pPr lvl="6" rtl="0" algn="ctr">
              <a:lnSpc>
                <a:spcPct val="100000"/>
              </a:lnSpc>
              <a:spcBef>
                <a:spcPts val="400"/>
              </a:spcBef>
              <a:spcAft>
                <a:spcPts val="0"/>
              </a:spcAft>
              <a:buSzPts val="2800"/>
              <a:buNone/>
              <a:defRPr sz="2800"/>
            </a:lvl7pPr>
            <a:lvl8pPr lvl="7" rtl="0" algn="ctr">
              <a:lnSpc>
                <a:spcPct val="100000"/>
              </a:lnSpc>
              <a:spcBef>
                <a:spcPts val="400"/>
              </a:spcBef>
              <a:spcAft>
                <a:spcPts val="0"/>
              </a:spcAft>
              <a:buSzPts val="2800"/>
              <a:buNone/>
              <a:defRPr sz="2800"/>
            </a:lvl8pPr>
            <a:lvl9pPr lvl="8" rtl="0" algn="ctr">
              <a:lnSpc>
                <a:spcPct val="100000"/>
              </a:lnSpc>
              <a:spcBef>
                <a:spcPts val="400"/>
              </a:spcBef>
              <a:spcAft>
                <a:spcPts val="0"/>
              </a:spcAft>
              <a:buSzPts val="2800"/>
              <a:buNone/>
              <a:defRPr sz="2800"/>
            </a:lvl9pPr>
          </a:lstStyle>
          <a:p/>
        </p:txBody>
      </p:sp>
      <p:cxnSp>
        <p:nvCxnSpPr>
          <p:cNvPr id="1221" name="Google Shape;1221;p149"/>
          <p:cNvCxnSpPr/>
          <p:nvPr/>
        </p:nvCxnSpPr>
        <p:spPr>
          <a:xfrm>
            <a:off x="252150" y="4459150"/>
            <a:ext cx="8639700" cy="0"/>
          </a:xfrm>
          <a:prstGeom prst="straightConnector1">
            <a:avLst/>
          </a:prstGeom>
          <a:noFill/>
          <a:ln cap="flat" cmpd="sng" w="9525">
            <a:solidFill>
              <a:schemeClr val="lt1"/>
            </a:solidFill>
            <a:prstDash val="solid"/>
            <a:round/>
            <a:headEnd len="med" w="med" type="none"/>
            <a:tailEnd len="med" w="med" type="none"/>
          </a:ln>
        </p:spPr>
      </p:cxnSp>
      <p:pic>
        <p:nvPicPr>
          <p:cNvPr id="1222" name="Google Shape;1222;p149"/>
          <p:cNvPicPr preferRelativeResize="0"/>
          <p:nvPr/>
        </p:nvPicPr>
        <p:blipFill>
          <a:blip r:embed="rId3">
            <a:alphaModFix/>
          </a:blip>
          <a:stretch>
            <a:fillRect/>
          </a:stretch>
        </p:blipFill>
        <p:spPr>
          <a:xfrm>
            <a:off x="7482250" y="4666124"/>
            <a:ext cx="1350050" cy="270350"/>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23" name="Shape 1223"/>
        <p:cNvGrpSpPr/>
        <p:nvPr/>
      </p:nvGrpSpPr>
      <p:grpSpPr>
        <a:xfrm>
          <a:off x="0" y="0"/>
          <a:ext cx="0" cy="0"/>
          <a:chOff x="0" y="0"/>
          <a:chExt cx="0" cy="0"/>
        </a:xfrm>
      </p:grpSpPr>
      <p:sp>
        <p:nvSpPr>
          <p:cNvPr id="1224" name="Google Shape;1224;p15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5" name="Google Shape;1225;p150"/>
          <p:cNvSpPr txBox="1"/>
          <p:nvPr>
            <p:ph type="title"/>
          </p:nvPr>
        </p:nvSpPr>
        <p:spPr>
          <a:xfrm>
            <a:off x="265500" y="1233175"/>
            <a:ext cx="4045200" cy="1482300"/>
          </a:xfrm>
          <a:prstGeom prst="rect">
            <a:avLst/>
          </a:prstGeom>
        </p:spPr>
        <p:txBody>
          <a:bodyPr anchorCtr="0" anchor="b" bIns="45700" lIns="91425" spcFirstLastPara="1" rIns="91425" wrap="square" tIns="45700">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226" name="Google Shape;1226;p150"/>
          <p:cNvSpPr txBox="1"/>
          <p:nvPr>
            <p:ph idx="1" type="subTitle"/>
          </p:nvPr>
        </p:nvSpPr>
        <p:spPr>
          <a:xfrm>
            <a:off x="265500" y="2803075"/>
            <a:ext cx="4045200" cy="1235100"/>
          </a:xfrm>
          <a:prstGeom prst="rect">
            <a:avLst/>
          </a:prstGeom>
        </p:spPr>
        <p:txBody>
          <a:bodyPr anchorCtr="0" anchor="t" bIns="45700" lIns="91425" spcFirstLastPara="1" rIns="90000" wrap="square" tIns="45700">
            <a:noAutofit/>
          </a:bodyPr>
          <a:lstStyle>
            <a:lvl1pPr lvl="0" rtl="0" algn="ctr">
              <a:lnSpc>
                <a:spcPct val="100000"/>
              </a:lnSpc>
              <a:spcBef>
                <a:spcPts val="300"/>
              </a:spcBef>
              <a:spcAft>
                <a:spcPts val="0"/>
              </a:spcAft>
              <a:buClr>
                <a:srgbClr val="0096D7"/>
              </a:buClr>
              <a:buSzPts val="2100"/>
              <a:buNone/>
              <a:defRPr sz="2100">
                <a:solidFill>
                  <a:srgbClr val="0096D7"/>
                </a:solidFill>
              </a:defRPr>
            </a:lvl1pPr>
            <a:lvl2pPr lvl="1" rtl="0" algn="ctr">
              <a:lnSpc>
                <a:spcPct val="100000"/>
              </a:lnSpc>
              <a:spcBef>
                <a:spcPts val="200"/>
              </a:spcBef>
              <a:spcAft>
                <a:spcPts val="0"/>
              </a:spcAft>
              <a:buSzPts val="2100"/>
              <a:buNone/>
              <a:defRPr sz="2100"/>
            </a:lvl2pPr>
            <a:lvl3pPr lvl="2" rtl="0" algn="ctr">
              <a:lnSpc>
                <a:spcPct val="100000"/>
              </a:lnSpc>
              <a:spcBef>
                <a:spcPts val="20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400"/>
              </a:spcBef>
              <a:spcAft>
                <a:spcPts val="0"/>
              </a:spcAft>
              <a:buSzPts val="2100"/>
              <a:buNone/>
              <a:defRPr sz="2100"/>
            </a:lvl6pPr>
            <a:lvl7pPr lvl="6" rtl="0" algn="ctr">
              <a:lnSpc>
                <a:spcPct val="100000"/>
              </a:lnSpc>
              <a:spcBef>
                <a:spcPts val="400"/>
              </a:spcBef>
              <a:spcAft>
                <a:spcPts val="0"/>
              </a:spcAft>
              <a:buSzPts val="2100"/>
              <a:buNone/>
              <a:defRPr sz="2100"/>
            </a:lvl7pPr>
            <a:lvl8pPr lvl="7" rtl="0" algn="ctr">
              <a:lnSpc>
                <a:spcPct val="100000"/>
              </a:lnSpc>
              <a:spcBef>
                <a:spcPts val="400"/>
              </a:spcBef>
              <a:spcAft>
                <a:spcPts val="0"/>
              </a:spcAft>
              <a:buSzPts val="2100"/>
              <a:buNone/>
              <a:defRPr sz="2100"/>
            </a:lvl8pPr>
            <a:lvl9pPr lvl="8" rtl="0" algn="ctr">
              <a:lnSpc>
                <a:spcPct val="100000"/>
              </a:lnSpc>
              <a:spcBef>
                <a:spcPts val="400"/>
              </a:spcBef>
              <a:spcAft>
                <a:spcPts val="0"/>
              </a:spcAft>
              <a:buSzPts val="2100"/>
              <a:buNone/>
              <a:defRPr sz="2100"/>
            </a:lvl9pPr>
          </a:lstStyle>
          <a:p/>
        </p:txBody>
      </p:sp>
      <p:sp>
        <p:nvSpPr>
          <p:cNvPr id="1227" name="Google Shape;1227;p150"/>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8" name="Google Shape;1228;p150"/>
          <p:cNvPicPr preferRelativeResize="0"/>
          <p:nvPr/>
        </p:nvPicPr>
        <p:blipFill>
          <a:blip r:embed="rId2">
            <a:alphaModFix/>
          </a:blip>
          <a:stretch>
            <a:fillRect/>
          </a:stretch>
        </p:blipFill>
        <p:spPr>
          <a:xfrm>
            <a:off x="7441175" y="4662011"/>
            <a:ext cx="1391126" cy="278575"/>
          </a:xfrm>
          <a:prstGeom prst="rect">
            <a:avLst/>
          </a:prstGeom>
          <a:noFill/>
          <a:ln>
            <a:noFill/>
          </a:ln>
        </p:spPr>
      </p:pic>
      <p:pic>
        <p:nvPicPr>
          <p:cNvPr id="1229" name="Google Shape;1229;p150"/>
          <p:cNvPicPr preferRelativeResize="0"/>
          <p:nvPr/>
        </p:nvPicPr>
        <p:blipFill>
          <a:blip r:embed="rId2">
            <a:alphaModFix/>
          </a:blip>
          <a:stretch>
            <a:fillRect/>
          </a:stretch>
        </p:blipFill>
        <p:spPr>
          <a:xfrm>
            <a:off x="5811294" y="2362026"/>
            <a:ext cx="2093400" cy="419200"/>
          </a:xfrm>
          <a:prstGeom prst="rect">
            <a:avLst/>
          </a:prstGeom>
          <a:noFill/>
          <a:ln>
            <a:noFill/>
          </a:ln>
        </p:spPr>
      </p:pic>
      <p:sp>
        <p:nvSpPr>
          <p:cNvPr id="1230" name="Google Shape;1230;p150"/>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buNone/>
              <a:defRPr sz="1300">
                <a:solidFill>
                  <a:srgbClr val="434343"/>
                </a:solidFill>
                <a:latin typeface="Lato"/>
                <a:ea typeface="Lato"/>
                <a:cs typeface="Lato"/>
                <a:sym typeface="Lato"/>
              </a:defRPr>
            </a:lvl1pPr>
            <a:lvl2pPr lvl="1" rtl="0">
              <a:buNone/>
              <a:defRPr sz="1300">
                <a:solidFill>
                  <a:srgbClr val="434343"/>
                </a:solidFill>
                <a:latin typeface="Lato"/>
                <a:ea typeface="Lato"/>
                <a:cs typeface="Lato"/>
                <a:sym typeface="Lato"/>
              </a:defRPr>
            </a:lvl2pPr>
            <a:lvl3pPr lvl="2" rtl="0">
              <a:buNone/>
              <a:defRPr sz="1300">
                <a:solidFill>
                  <a:srgbClr val="434343"/>
                </a:solidFill>
                <a:latin typeface="Lato"/>
                <a:ea typeface="Lato"/>
                <a:cs typeface="Lato"/>
                <a:sym typeface="Lato"/>
              </a:defRPr>
            </a:lvl3pPr>
            <a:lvl4pPr lvl="3" rtl="0">
              <a:buNone/>
              <a:defRPr sz="1300">
                <a:solidFill>
                  <a:srgbClr val="434343"/>
                </a:solidFill>
                <a:latin typeface="Lato"/>
                <a:ea typeface="Lato"/>
                <a:cs typeface="Lato"/>
                <a:sym typeface="Lato"/>
              </a:defRPr>
            </a:lvl4pPr>
            <a:lvl5pPr lvl="4" rtl="0">
              <a:buNone/>
              <a:defRPr sz="1300">
                <a:solidFill>
                  <a:srgbClr val="434343"/>
                </a:solidFill>
                <a:latin typeface="Lato"/>
                <a:ea typeface="Lato"/>
                <a:cs typeface="Lato"/>
                <a:sym typeface="Lato"/>
              </a:defRPr>
            </a:lvl5pPr>
            <a:lvl6pPr lvl="5" rtl="0">
              <a:buNone/>
              <a:defRPr sz="1300">
                <a:solidFill>
                  <a:srgbClr val="434343"/>
                </a:solidFill>
                <a:latin typeface="Lato"/>
                <a:ea typeface="Lato"/>
                <a:cs typeface="Lato"/>
                <a:sym typeface="Lato"/>
              </a:defRPr>
            </a:lvl6pPr>
            <a:lvl7pPr lvl="6" rtl="0">
              <a:buNone/>
              <a:defRPr sz="1300">
                <a:solidFill>
                  <a:srgbClr val="434343"/>
                </a:solidFill>
                <a:latin typeface="Lato"/>
                <a:ea typeface="Lato"/>
                <a:cs typeface="Lato"/>
                <a:sym typeface="Lato"/>
              </a:defRPr>
            </a:lvl7pPr>
            <a:lvl8pPr lvl="7" rtl="0">
              <a:buNone/>
              <a:defRPr sz="1300">
                <a:solidFill>
                  <a:srgbClr val="434343"/>
                </a:solidFill>
                <a:latin typeface="Lato"/>
                <a:ea typeface="Lato"/>
                <a:cs typeface="Lato"/>
                <a:sym typeface="Lato"/>
              </a:defRPr>
            </a:lvl8pPr>
            <a:lvl9pPr lvl="8" rtl="0">
              <a:buNone/>
              <a:defRPr sz="1300">
                <a:solidFill>
                  <a:srgbClr val="434343"/>
                </a:solidFill>
                <a:latin typeface="Lato"/>
                <a:ea typeface="Lato"/>
                <a:cs typeface="Lato"/>
                <a:sym typeface="Lato"/>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1231" name="Shape 1231"/>
        <p:cNvGrpSpPr/>
        <p:nvPr/>
      </p:nvGrpSpPr>
      <p:grpSpPr>
        <a:xfrm>
          <a:off x="0" y="0"/>
          <a:ext cx="0" cy="0"/>
          <a:chOff x="0" y="0"/>
          <a:chExt cx="0" cy="0"/>
        </a:xfrm>
      </p:grpSpPr>
      <p:sp>
        <p:nvSpPr>
          <p:cNvPr id="1232" name="Google Shape;1232;p15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159" name="Shape 159"/>
        <p:cNvGrpSpPr/>
        <p:nvPr/>
      </p:nvGrpSpPr>
      <p:grpSpPr>
        <a:xfrm>
          <a:off x="0" y="0"/>
          <a:ext cx="0" cy="0"/>
          <a:chOff x="0" y="0"/>
          <a:chExt cx="0" cy="0"/>
        </a:xfrm>
      </p:grpSpPr>
      <p:sp>
        <p:nvSpPr>
          <p:cNvPr id="160" name="Google Shape;160;p17"/>
          <p:cNvSpPr txBox="1"/>
          <p:nvPr>
            <p:ph idx="1" type="body"/>
          </p:nvPr>
        </p:nvSpPr>
        <p:spPr>
          <a:xfrm>
            <a:off x="4486277"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161" name="Google Shape;161;p17"/>
          <p:cNvSpPr txBox="1"/>
          <p:nvPr>
            <p:ph idx="2" type="body"/>
          </p:nvPr>
        </p:nvSpPr>
        <p:spPr>
          <a:xfrm>
            <a:off x="4486277"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162" name="Google Shape;162;p17"/>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pic>
        <p:nvPicPr>
          <p:cNvPr id="163" name="Google Shape;163;p17"/>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164" name="Shape 164"/>
        <p:cNvGrpSpPr/>
        <p:nvPr/>
      </p:nvGrpSpPr>
      <p:grpSpPr>
        <a:xfrm>
          <a:off x="0" y="0"/>
          <a:ext cx="0" cy="0"/>
          <a:chOff x="0" y="0"/>
          <a:chExt cx="0" cy="0"/>
        </a:xfrm>
      </p:grpSpPr>
      <p:sp>
        <p:nvSpPr>
          <p:cNvPr id="165" name="Google Shape;165;p18"/>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6" name="Google Shape;166;p18"/>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7" name="Google Shape;167;p18"/>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8" name="Google Shape;168;p18"/>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69" name="Google Shape;169;p18"/>
          <p:cNvSpPr txBox="1"/>
          <p:nvPr>
            <p:ph idx="5" type="body"/>
          </p:nvPr>
        </p:nvSpPr>
        <p:spPr>
          <a:xfrm>
            <a:off x="1297059" y="1369219"/>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0" name="Google Shape;170;p18"/>
          <p:cNvSpPr txBox="1"/>
          <p:nvPr>
            <p:ph idx="6" type="body"/>
          </p:nvPr>
        </p:nvSpPr>
        <p:spPr>
          <a:xfrm>
            <a:off x="1297059" y="2075781"/>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1" name="Google Shape;171;p18"/>
          <p:cNvSpPr txBox="1"/>
          <p:nvPr>
            <p:ph idx="7" type="body"/>
          </p:nvPr>
        </p:nvSpPr>
        <p:spPr>
          <a:xfrm>
            <a:off x="1297059" y="2782343"/>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2" name="Google Shape;172;p18"/>
          <p:cNvSpPr txBox="1"/>
          <p:nvPr>
            <p:ph idx="8" type="body"/>
          </p:nvPr>
        </p:nvSpPr>
        <p:spPr>
          <a:xfrm>
            <a:off x="1297059" y="3488906"/>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3" name="Google Shape;173;p18"/>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174" name="Shape 174"/>
        <p:cNvGrpSpPr/>
        <p:nvPr/>
      </p:nvGrpSpPr>
      <p:grpSpPr>
        <a:xfrm>
          <a:off x="0" y="0"/>
          <a:ext cx="0" cy="0"/>
          <a:chOff x="0" y="0"/>
          <a:chExt cx="0" cy="0"/>
        </a:xfrm>
      </p:grpSpPr>
      <p:sp>
        <p:nvSpPr>
          <p:cNvPr id="175" name="Google Shape;175;p1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6" name="Google Shape;176;p1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7" name="Google Shape;177;p19"/>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8" name="Google Shape;178;p19"/>
          <p:cNvSpPr txBox="1"/>
          <p:nvPr>
            <p:ph idx="4" type="body"/>
          </p:nvPr>
        </p:nvSpPr>
        <p:spPr>
          <a:xfrm>
            <a:off x="1155726" y="3073761"/>
            <a:ext cx="3178776"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79" name="Google Shape;179;p19"/>
          <p:cNvSpPr txBox="1"/>
          <p:nvPr>
            <p:ph idx="5" type="body"/>
          </p:nvPr>
        </p:nvSpPr>
        <p:spPr>
          <a:xfrm>
            <a:off x="1155667" y="3376452"/>
            <a:ext cx="3180115"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314325" lvl="1" marL="914400" algn="l">
              <a:lnSpc>
                <a:spcPct val="100000"/>
              </a:lnSpc>
              <a:spcBef>
                <a:spcPts val="225"/>
              </a:spcBef>
              <a:spcAft>
                <a:spcPts val="0"/>
              </a:spcAft>
              <a:buSzPts val="135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0" name="Google Shape;180;p19"/>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1" name="Google Shape;181;p19"/>
          <p:cNvSpPr txBox="1"/>
          <p:nvPr>
            <p:ph idx="7" type="body"/>
          </p:nvPr>
        </p:nvSpPr>
        <p:spPr>
          <a:xfrm>
            <a:off x="5612018" y="3073761"/>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2" name="Google Shape;182;p19"/>
          <p:cNvSpPr txBox="1"/>
          <p:nvPr>
            <p:ph idx="8" type="body"/>
          </p:nvPr>
        </p:nvSpPr>
        <p:spPr>
          <a:xfrm>
            <a:off x="5612018" y="3376452"/>
            <a:ext cx="3177900"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3" name="Google Shape;183;p19"/>
          <p:cNvSpPr txBox="1"/>
          <p:nvPr>
            <p:ph idx="9" type="body"/>
          </p:nvPr>
        </p:nvSpPr>
        <p:spPr>
          <a:xfrm>
            <a:off x="1155726" y="1480297"/>
            <a:ext cx="3178776"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4" name="Google Shape;184;p19"/>
          <p:cNvSpPr txBox="1"/>
          <p:nvPr>
            <p:ph idx="13" type="body"/>
          </p:nvPr>
        </p:nvSpPr>
        <p:spPr>
          <a:xfrm>
            <a:off x="1155667" y="1782988"/>
            <a:ext cx="3180115"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5" name="Google Shape;185;p19"/>
          <p:cNvSpPr txBox="1"/>
          <p:nvPr>
            <p:ph idx="14" type="body"/>
          </p:nvPr>
        </p:nvSpPr>
        <p:spPr>
          <a:xfrm>
            <a:off x="5612018" y="1480297"/>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6" name="Google Shape;186;p19"/>
          <p:cNvSpPr txBox="1"/>
          <p:nvPr>
            <p:ph idx="15" type="body"/>
          </p:nvPr>
        </p:nvSpPr>
        <p:spPr>
          <a:xfrm>
            <a:off x="5612018" y="1782988"/>
            <a:ext cx="3177900"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87" name="Google Shape;187;p19"/>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188" name="Shape 188"/>
        <p:cNvGrpSpPr/>
        <p:nvPr/>
      </p:nvGrpSpPr>
      <p:grpSpPr>
        <a:xfrm>
          <a:off x="0" y="0"/>
          <a:ext cx="0" cy="0"/>
          <a:chOff x="0" y="0"/>
          <a:chExt cx="0" cy="0"/>
        </a:xfrm>
      </p:grpSpPr>
      <p:sp>
        <p:nvSpPr>
          <p:cNvPr id="189" name="Google Shape;189;p20"/>
          <p:cNvSpPr txBox="1"/>
          <p:nvPr>
            <p:ph idx="1" type="body"/>
          </p:nvPr>
        </p:nvSpPr>
        <p:spPr>
          <a:xfrm>
            <a:off x="351960" y="1369219"/>
            <a:ext cx="8437960" cy="3263503"/>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sz="1350"/>
            </a:lvl1pPr>
            <a:lvl2pPr indent="-228600" lvl="1" marL="914400" algn="l">
              <a:lnSpc>
                <a:spcPct val="100000"/>
              </a:lnSpc>
              <a:spcBef>
                <a:spcPts val="300"/>
              </a:spcBef>
              <a:spcAft>
                <a:spcPts val="0"/>
              </a:spcAft>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0" name="Google Shape;190;p20"/>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91" name="Shape 191"/>
        <p:cNvGrpSpPr/>
        <p:nvPr/>
      </p:nvGrpSpPr>
      <p:grpSpPr>
        <a:xfrm>
          <a:off x="0" y="0"/>
          <a:ext cx="0" cy="0"/>
          <a:chOff x="0" y="0"/>
          <a:chExt cx="0" cy="0"/>
        </a:xfrm>
      </p:grpSpPr>
      <p:sp>
        <p:nvSpPr>
          <p:cNvPr id="192" name="Google Shape;192;p21"/>
          <p:cNvSpPr txBox="1"/>
          <p:nvPr>
            <p:ph idx="1"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3" name="Google Shape;193;p21"/>
          <p:cNvSpPr txBox="1"/>
          <p:nvPr>
            <p:ph idx="2" type="body"/>
          </p:nvPr>
        </p:nvSpPr>
        <p:spPr>
          <a:xfrm>
            <a:off x="480664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4" name="Google Shape;194;p21"/>
          <p:cNvSpPr txBox="1"/>
          <p:nvPr>
            <p:ph idx="3" type="body"/>
          </p:nvPr>
        </p:nvSpPr>
        <p:spPr>
          <a:xfrm>
            <a:off x="353701" y="2002256"/>
            <a:ext cx="3981365"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5" name="Google Shape;195;p21"/>
          <p:cNvSpPr txBox="1"/>
          <p:nvPr>
            <p:ph idx="4" type="body"/>
          </p:nvPr>
        </p:nvSpPr>
        <p:spPr>
          <a:xfrm>
            <a:off x="4806644" y="2002256"/>
            <a:ext cx="3982461"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6" name="Google Shape;196;p21"/>
          <p:cNvSpPr txBox="1"/>
          <p:nvPr>
            <p:ph idx="5"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97" name="Google Shape;197;p2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6" name="Shape 26"/>
        <p:cNvGrpSpPr/>
        <p:nvPr/>
      </p:nvGrpSpPr>
      <p:grpSpPr>
        <a:xfrm>
          <a:off x="0" y="0"/>
          <a:ext cx="0" cy="0"/>
          <a:chOff x="0" y="0"/>
          <a:chExt cx="0" cy="0"/>
        </a:xfrm>
      </p:grpSpPr>
      <p:sp>
        <p:nvSpPr>
          <p:cNvPr id="27" name="Google Shape;27;p3"/>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 name="Google Shape;28;p3"/>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 name="Google Shape;29;p3"/>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 name="Google Shape;30;p3"/>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 name="Google Shape;31;p3"/>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 name="Google Shape;32;p3"/>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 name="Google Shape;33;p3"/>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 name="Google Shape;34;p3"/>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 name="Google Shape;35;p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3"/>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 name="Google Shape;37;p3"/>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 name="Google Shape;38;p3"/>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 name="Google Shape;39;p3"/>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40" name="Google Shape;40;p3"/>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41" name="Google Shape;41;p3"/>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42" name="Google Shape;42;p3"/>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43" name="Google Shape;43;p3"/>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44" name="Google Shape;44;p3"/>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 name="Google Shape;45;p3"/>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 name="Google Shape;46;p3"/>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 name="Google Shape;47;p3"/>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 name="Google Shape;48;p3"/>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 name="Google Shape;49;p3"/>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50" name="Google Shape;50;p3"/>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51" name="Google Shape;51;p3"/>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52" name="Google Shape;52;p3"/>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53" name="Google Shape;53;p3"/>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54" name="Google Shape;54;p3"/>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55" name="Google Shape;55;p3"/>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56" name="Google Shape;56;p3"/>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57" name="Google Shape;57;p3"/>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98" name="Shape 198"/>
        <p:cNvGrpSpPr/>
        <p:nvPr/>
      </p:nvGrpSpPr>
      <p:grpSpPr>
        <a:xfrm>
          <a:off x="0" y="0"/>
          <a:ext cx="0" cy="0"/>
          <a:chOff x="0" y="0"/>
          <a:chExt cx="0" cy="0"/>
        </a:xfrm>
      </p:grpSpPr>
      <p:sp>
        <p:nvSpPr>
          <p:cNvPr id="199" name="Google Shape;199;p22"/>
          <p:cNvSpPr txBox="1"/>
          <p:nvPr>
            <p:ph idx="1" type="body"/>
          </p:nvPr>
        </p:nvSpPr>
        <p:spPr>
          <a:xfrm>
            <a:off x="352605"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0" name="Google Shape;200;p22"/>
          <p:cNvSpPr txBox="1"/>
          <p:nvPr>
            <p:ph idx="2" type="body"/>
          </p:nvPr>
        </p:nvSpPr>
        <p:spPr>
          <a:xfrm>
            <a:off x="3226967"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1" name="Google Shape;201;p22"/>
          <p:cNvSpPr txBox="1"/>
          <p:nvPr>
            <p:ph idx="3" type="body"/>
          </p:nvPr>
        </p:nvSpPr>
        <p:spPr>
          <a:xfrm>
            <a:off x="6101330"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2" name="Google Shape;202;p22"/>
          <p:cNvSpPr txBox="1"/>
          <p:nvPr>
            <p:ph idx="4" type="body"/>
          </p:nvPr>
        </p:nvSpPr>
        <p:spPr>
          <a:xfrm>
            <a:off x="353700"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3" name="Google Shape;203;p22"/>
          <p:cNvSpPr txBox="1"/>
          <p:nvPr>
            <p:ph idx="5" type="body"/>
          </p:nvPr>
        </p:nvSpPr>
        <p:spPr>
          <a:xfrm>
            <a:off x="3228107"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4" name="Google Shape;204;p22"/>
          <p:cNvSpPr txBox="1"/>
          <p:nvPr>
            <p:ph idx="6" type="body"/>
          </p:nvPr>
        </p:nvSpPr>
        <p:spPr>
          <a:xfrm>
            <a:off x="6101321"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5" name="Google Shape;205;p22"/>
          <p:cNvSpPr txBox="1"/>
          <p:nvPr>
            <p:ph idx="7"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6" name="Google Shape;206;p2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207" name="Shape 207"/>
        <p:cNvGrpSpPr/>
        <p:nvPr/>
      </p:nvGrpSpPr>
      <p:grpSpPr>
        <a:xfrm>
          <a:off x="0" y="0"/>
          <a:ext cx="0" cy="0"/>
          <a:chOff x="0" y="0"/>
          <a:chExt cx="0" cy="0"/>
        </a:xfrm>
      </p:grpSpPr>
      <p:sp>
        <p:nvSpPr>
          <p:cNvPr id="208" name="Google Shape;208;p23"/>
          <p:cNvSpPr txBox="1"/>
          <p:nvPr>
            <p:ph idx="1" type="body"/>
          </p:nvPr>
        </p:nvSpPr>
        <p:spPr>
          <a:xfrm>
            <a:off x="4806464" y="2642347"/>
            <a:ext cx="3982641" cy="1990494"/>
          </a:xfrm>
          <a:prstGeom prst="rect">
            <a:avLst/>
          </a:prstGeom>
          <a:noFill/>
          <a:ln>
            <a:noFill/>
          </a:ln>
        </p:spPr>
        <p:txBody>
          <a:bodyPr anchorCtr="0" anchor="t" bIns="45700" lIns="91425" spcFirstLastPara="1" rIns="90000" wrap="square" tIns="45700">
            <a:normAutofit/>
          </a:bodyPr>
          <a:lstStyle>
            <a:lvl1pPr indent="-314325" lvl="0" marL="457200" algn="l">
              <a:lnSpc>
                <a:spcPct val="100000"/>
              </a:lnSpc>
              <a:spcBef>
                <a:spcPts val="300"/>
              </a:spcBef>
              <a:spcAft>
                <a:spcPts val="0"/>
              </a:spcAft>
              <a:buSzPts val="1350"/>
              <a:buChar char="•"/>
              <a:defRPr/>
            </a:lvl1pPr>
            <a:lvl2pPr indent="-314325" lvl="1" marL="914400" algn="l">
              <a:lnSpc>
                <a:spcPct val="100000"/>
              </a:lnSpc>
              <a:spcBef>
                <a:spcPts val="225"/>
              </a:spcBef>
              <a:spcAft>
                <a:spcPts val="0"/>
              </a:spcAft>
              <a:buSzPts val="1350"/>
              <a:buChar char="-"/>
              <a:defRPr/>
            </a:lvl2pPr>
            <a:lvl3pPr indent="-304800" lvl="2" marL="1371600" algn="l">
              <a:lnSpc>
                <a:spcPct val="100000"/>
              </a:lnSpc>
              <a:spcBef>
                <a:spcPts val="225"/>
              </a:spcBef>
              <a:spcAft>
                <a:spcPts val="0"/>
              </a:spcAft>
              <a:buSzPts val="1200"/>
              <a:buChar char="▪"/>
              <a:defRPr/>
            </a:lvl3pPr>
            <a:lvl4pPr indent="-298450" lvl="3" marL="1828800" algn="l">
              <a:lnSpc>
                <a:spcPct val="100000"/>
              </a:lnSpc>
              <a:spcBef>
                <a:spcPts val="225"/>
              </a:spcBef>
              <a:spcAft>
                <a:spcPts val="0"/>
              </a:spcAft>
              <a:buSzPts val="11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09" name="Google Shape;209;p23"/>
          <p:cNvSpPr txBox="1"/>
          <p:nvPr>
            <p:ph idx="2"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0" name="Google Shape;210;p23"/>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 name="Google Shape;211;p23"/>
          <p:cNvSpPr txBox="1"/>
          <p:nvPr>
            <p:ph idx="3" type="body"/>
          </p:nvPr>
        </p:nvSpPr>
        <p:spPr>
          <a:xfrm>
            <a:off x="352425" y="2642347"/>
            <a:ext cx="3983038" cy="1989978"/>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2" name="Google Shape;212;p23"/>
          <p:cNvSpPr txBox="1"/>
          <p:nvPr>
            <p:ph idx="4" type="body"/>
          </p:nvPr>
        </p:nvSpPr>
        <p:spPr>
          <a:xfrm>
            <a:off x="352425" y="2327275"/>
            <a:ext cx="3983038"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3" name="Google Shape;213;p23"/>
          <p:cNvSpPr txBox="1"/>
          <p:nvPr>
            <p:ph idx="5" type="body"/>
          </p:nvPr>
        </p:nvSpPr>
        <p:spPr>
          <a:xfrm>
            <a:off x="4799343" y="2333624"/>
            <a:ext cx="3983038"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214" name="Shape 214"/>
        <p:cNvGrpSpPr/>
        <p:nvPr/>
      </p:nvGrpSpPr>
      <p:grpSpPr>
        <a:xfrm>
          <a:off x="0" y="0"/>
          <a:ext cx="0" cy="0"/>
          <a:chOff x="0" y="0"/>
          <a:chExt cx="0" cy="0"/>
        </a:xfrm>
      </p:grpSpPr>
      <p:sp>
        <p:nvSpPr>
          <p:cNvPr id="215" name="Google Shape;215;p24"/>
          <p:cNvSpPr txBox="1"/>
          <p:nvPr>
            <p:ph idx="1" type="body"/>
          </p:nvPr>
        </p:nvSpPr>
        <p:spPr>
          <a:xfrm>
            <a:off x="1104902"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6" name="Google Shape;216;p24"/>
          <p:cNvSpPr txBox="1"/>
          <p:nvPr>
            <p:ph idx="2" type="body"/>
          </p:nvPr>
        </p:nvSpPr>
        <p:spPr>
          <a:xfrm>
            <a:off x="1104901" y="15626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7" name="Google Shape;217;p24"/>
          <p:cNvSpPr txBox="1"/>
          <p:nvPr>
            <p:ph idx="3"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18" name="Google Shape;218;p24"/>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9" name="Google Shape;219;p24"/>
          <p:cNvSpPr txBox="1"/>
          <p:nvPr>
            <p:ph idx="4" type="body"/>
          </p:nvPr>
        </p:nvSpPr>
        <p:spPr>
          <a:xfrm>
            <a:off x="1104902"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0" name="Google Shape;220;p24"/>
          <p:cNvSpPr txBox="1"/>
          <p:nvPr>
            <p:ph idx="5" type="body"/>
          </p:nvPr>
        </p:nvSpPr>
        <p:spPr>
          <a:xfrm>
            <a:off x="1104901" y="32009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1" name="Google Shape;221;p24"/>
          <p:cNvSpPr txBox="1"/>
          <p:nvPr>
            <p:ph idx="6" type="body"/>
          </p:nvPr>
        </p:nvSpPr>
        <p:spPr>
          <a:xfrm>
            <a:off x="5559575"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2" name="Google Shape;222;p24"/>
          <p:cNvSpPr txBox="1"/>
          <p:nvPr>
            <p:ph idx="7" type="body"/>
          </p:nvPr>
        </p:nvSpPr>
        <p:spPr>
          <a:xfrm>
            <a:off x="5559575" y="15626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3" name="Google Shape;223;p24"/>
          <p:cNvSpPr txBox="1"/>
          <p:nvPr>
            <p:ph idx="8" type="body"/>
          </p:nvPr>
        </p:nvSpPr>
        <p:spPr>
          <a:xfrm>
            <a:off x="5559575"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4" name="Google Shape;224;p24"/>
          <p:cNvSpPr txBox="1"/>
          <p:nvPr>
            <p:ph idx="9" type="body"/>
          </p:nvPr>
        </p:nvSpPr>
        <p:spPr>
          <a:xfrm>
            <a:off x="5559575" y="32009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5" name="Google Shape;225;p24"/>
          <p:cNvSpPr txBox="1"/>
          <p:nvPr>
            <p:ph idx="13" type="body"/>
          </p:nvPr>
        </p:nvSpPr>
        <p:spPr>
          <a:xfrm>
            <a:off x="1104900" y="1875863"/>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6" name="Google Shape;226;p24"/>
          <p:cNvSpPr txBox="1"/>
          <p:nvPr>
            <p:ph idx="14" type="body"/>
          </p:nvPr>
        </p:nvSpPr>
        <p:spPr>
          <a:xfrm>
            <a:off x="1104900" y="3514162"/>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7" name="Google Shape;227;p24"/>
          <p:cNvSpPr txBox="1"/>
          <p:nvPr>
            <p:ph idx="15" type="body"/>
          </p:nvPr>
        </p:nvSpPr>
        <p:spPr>
          <a:xfrm>
            <a:off x="5559752" y="1875863"/>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28" name="Google Shape;228;p24"/>
          <p:cNvSpPr txBox="1"/>
          <p:nvPr>
            <p:ph idx="16" type="body"/>
          </p:nvPr>
        </p:nvSpPr>
        <p:spPr>
          <a:xfrm>
            <a:off x="5559752" y="3514162"/>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229" name="Shape 229"/>
        <p:cNvGrpSpPr/>
        <p:nvPr/>
      </p:nvGrpSpPr>
      <p:grpSpPr>
        <a:xfrm>
          <a:off x="0" y="0"/>
          <a:ext cx="0" cy="0"/>
          <a:chOff x="0" y="0"/>
          <a:chExt cx="0" cy="0"/>
        </a:xfrm>
      </p:grpSpPr>
      <p:sp>
        <p:nvSpPr>
          <p:cNvPr id="230" name="Google Shape;230;p25"/>
          <p:cNvSpPr txBox="1"/>
          <p:nvPr>
            <p:ph idx="1" type="body"/>
          </p:nvPr>
        </p:nvSpPr>
        <p:spPr>
          <a:xfrm>
            <a:off x="352605" y="2004061"/>
            <a:ext cx="3982462" cy="2628662"/>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1" name="Google Shape;231;p25"/>
          <p:cNvSpPr txBox="1"/>
          <p:nvPr>
            <p:ph idx="2"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2" name="Google Shape;232;p25"/>
          <p:cNvSpPr txBox="1"/>
          <p:nvPr>
            <p:ph type="title"/>
          </p:nvPr>
        </p:nvSpPr>
        <p:spPr>
          <a:xfrm>
            <a:off x="354082" y="288754"/>
            <a:ext cx="3980985" cy="85424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233" name="Shape 233"/>
        <p:cNvGrpSpPr/>
        <p:nvPr/>
      </p:nvGrpSpPr>
      <p:grpSpPr>
        <a:xfrm>
          <a:off x="0" y="0"/>
          <a:ext cx="0" cy="0"/>
          <a:chOff x="0" y="0"/>
          <a:chExt cx="0" cy="0"/>
        </a:xfrm>
      </p:grpSpPr>
      <p:sp>
        <p:nvSpPr>
          <p:cNvPr id="234" name="Google Shape;234;p26"/>
          <p:cNvSpPr txBox="1"/>
          <p:nvPr>
            <p:ph idx="1" type="body"/>
          </p:nvPr>
        </p:nvSpPr>
        <p:spPr>
          <a:xfrm>
            <a:off x="1132115" y="1369219"/>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5" name="Google Shape;235;p26"/>
          <p:cNvSpPr txBox="1"/>
          <p:nvPr>
            <p:ph type="title"/>
          </p:nvPr>
        </p:nvSpPr>
        <p:spPr>
          <a:xfrm>
            <a:off x="354082" y="288754"/>
            <a:ext cx="3980985" cy="8433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6" name="Google Shape;236;p26"/>
          <p:cNvSpPr txBox="1"/>
          <p:nvPr>
            <p:ph idx="2" type="body"/>
          </p:nvPr>
        </p:nvSpPr>
        <p:spPr>
          <a:xfrm>
            <a:off x="1132115" y="2149648"/>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7" name="Google Shape;237;p26"/>
          <p:cNvSpPr txBox="1"/>
          <p:nvPr>
            <p:ph idx="3" type="body"/>
          </p:nvPr>
        </p:nvSpPr>
        <p:spPr>
          <a:xfrm>
            <a:off x="1132115" y="2930077"/>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26"/>
          <p:cNvSpPr txBox="1"/>
          <p:nvPr>
            <p:ph idx="4" type="body"/>
          </p:nvPr>
        </p:nvSpPr>
        <p:spPr>
          <a:xfrm>
            <a:off x="1132115" y="3710505"/>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39" name="Shape 239"/>
        <p:cNvGrpSpPr/>
        <p:nvPr/>
      </p:nvGrpSpPr>
      <p:grpSpPr>
        <a:xfrm>
          <a:off x="0" y="0"/>
          <a:ext cx="0" cy="0"/>
          <a:chOff x="0" y="0"/>
          <a:chExt cx="0" cy="0"/>
        </a:xfrm>
      </p:grpSpPr>
      <p:pic>
        <p:nvPicPr>
          <p:cNvPr id="240" name="Google Shape;240;p27"/>
          <p:cNvPicPr preferRelativeResize="0"/>
          <p:nvPr/>
        </p:nvPicPr>
        <p:blipFill rotWithShape="1">
          <a:blip r:embed="rId2">
            <a:alphaModFix/>
          </a:blip>
          <a:srcRect b="0" l="0" r="0" t="0"/>
          <a:stretch/>
        </p:blipFill>
        <p:spPr>
          <a:xfrm>
            <a:off x="0" y="1"/>
            <a:ext cx="9144000" cy="5127477"/>
          </a:xfrm>
          <a:prstGeom prst="rect">
            <a:avLst/>
          </a:prstGeom>
          <a:noFill/>
          <a:ln>
            <a:noFill/>
          </a:ln>
        </p:spPr>
      </p:pic>
      <p:pic>
        <p:nvPicPr>
          <p:cNvPr id="241" name="Google Shape;241;p27"/>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242" name="Google Shape;242;p27"/>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3" name="Google Shape;243;p27"/>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4" name="Google Shape;244;p27"/>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45" name="Shape 245"/>
        <p:cNvGrpSpPr/>
        <p:nvPr/>
      </p:nvGrpSpPr>
      <p:grpSpPr>
        <a:xfrm>
          <a:off x="0" y="0"/>
          <a:ext cx="0" cy="0"/>
          <a:chOff x="0" y="0"/>
          <a:chExt cx="0" cy="0"/>
        </a:xfrm>
      </p:grpSpPr>
      <p:pic>
        <p:nvPicPr>
          <p:cNvPr id="246" name="Google Shape;246;p28"/>
          <p:cNvPicPr preferRelativeResize="0"/>
          <p:nvPr/>
        </p:nvPicPr>
        <p:blipFill rotWithShape="1">
          <a:blip r:embed="rId2">
            <a:alphaModFix/>
          </a:blip>
          <a:srcRect b="0" l="0" r="0" t="1615"/>
          <a:stretch/>
        </p:blipFill>
        <p:spPr>
          <a:xfrm>
            <a:off x="0" y="1"/>
            <a:ext cx="9144000" cy="5044604"/>
          </a:xfrm>
          <a:prstGeom prst="rect">
            <a:avLst/>
          </a:prstGeom>
          <a:noFill/>
          <a:ln>
            <a:noFill/>
          </a:ln>
        </p:spPr>
      </p:pic>
      <p:sp>
        <p:nvSpPr>
          <p:cNvPr id="247" name="Google Shape;247;p28"/>
          <p:cNvSpPr txBox="1"/>
          <p:nvPr>
            <p:ph idx="12" type="sldNum"/>
          </p:nvPr>
        </p:nvSpPr>
        <p:spPr>
          <a:xfrm>
            <a:off x="6732518" y="5290245"/>
            <a:ext cx="2057400" cy="273844"/>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248" name="Google Shape;248;p28"/>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249" name="Google Shape;249;p28"/>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0" name="Google Shape;250;p28"/>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51" name="Google Shape;251;p28"/>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52" name="Shape 252"/>
        <p:cNvGrpSpPr/>
        <p:nvPr/>
      </p:nvGrpSpPr>
      <p:grpSpPr>
        <a:xfrm>
          <a:off x="0" y="0"/>
          <a:ext cx="0" cy="0"/>
          <a:chOff x="0" y="0"/>
          <a:chExt cx="0" cy="0"/>
        </a:xfrm>
      </p:grpSpPr>
      <p:sp>
        <p:nvSpPr>
          <p:cNvPr id="253" name="Google Shape;253;p29"/>
          <p:cNvSpPr txBox="1"/>
          <p:nvPr>
            <p:ph idx="1" type="body"/>
          </p:nvPr>
        </p:nvSpPr>
        <p:spPr>
          <a:xfrm>
            <a:off x="354083" y="1821061"/>
            <a:ext cx="8435835" cy="188416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29"/>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255" name="Google Shape;255;p29"/>
          <p:cNvSpPr txBox="1"/>
          <p:nvPr>
            <p:ph idx="2" type="body"/>
          </p:nvPr>
        </p:nvSpPr>
        <p:spPr>
          <a:xfrm>
            <a:off x="360760" y="3796684"/>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29"/>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57" name="Shape 257"/>
        <p:cNvGrpSpPr/>
        <p:nvPr/>
      </p:nvGrpSpPr>
      <p:grpSpPr>
        <a:xfrm>
          <a:off x="0" y="0"/>
          <a:ext cx="0" cy="0"/>
          <a:chOff x="0" y="0"/>
          <a:chExt cx="0" cy="0"/>
        </a:xfrm>
      </p:grpSpPr>
      <p:pic>
        <p:nvPicPr>
          <p:cNvPr id="258" name="Google Shape;258;p30"/>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259" name="Google Shape;259;p3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260" name="Google Shape;260;p30"/>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261" name="Google Shape;261;p30"/>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69" name="Shape 269"/>
        <p:cNvGrpSpPr/>
        <p:nvPr/>
      </p:nvGrpSpPr>
      <p:grpSpPr>
        <a:xfrm>
          <a:off x="0" y="0"/>
          <a:ext cx="0" cy="0"/>
          <a:chOff x="0" y="0"/>
          <a:chExt cx="0" cy="0"/>
        </a:xfrm>
      </p:grpSpPr>
      <p:sp>
        <p:nvSpPr>
          <p:cNvPr id="270" name="Google Shape;270;p32"/>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1" name="Google Shape;271;p3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4"/>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60" name="Google Shape;60;p4"/>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61" name="Google Shape;61;p4"/>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62" name="Google Shape;62;p4"/>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72" name="Shape 272"/>
        <p:cNvGrpSpPr/>
        <p:nvPr/>
      </p:nvGrpSpPr>
      <p:grpSpPr>
        <a:xfrm>
          <a:off x="0" y="0"/>
          <a:ext cx="0" cy="0"/>
          <a:chOff x="0" y="0"/>
          <a:chExt cx="0" cy="0"/>
        </a:xfrm>
      </p:grpSpPr>
      <p:pic>
        <p:nvPicPr>
          <p:cNvPr id="273" name="Google Shape;273;p33"/>
          <p:cNvPicPr preferRelativeResize="0"/>
          <p:nvPr/>
        </p:nvPicPr>
        <p:blipFill rotWithShape="1">
          <a:blip r:embed="rId2">
            <a:alphaModFix/>
          </a:blip>
          <a:srcRect b="0" l="0" r="0" t="0"/>
          <a:stretch/>
        </p:blipFill>
        <p:spPr>
          <a:xfrm>
            <a:off x="0" y="1"/>
            <a:ext cx="9144000" cy="5127477"/>
          </a:xfrm>
          <a:prstGeom prst="rect">
            <a:avLst/>
          </a:prstGeom>
          <a:noFill/>
          <a:ln>
            <a:noFill/>
          </a:ln>
        </p:spPr>
      </p:pic>
      <p:pic>
        <p:nvPicPr>
          <p:cNvPr id="274" name="Google Shape;274;p3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275" name="Google Shape;275;p33"/>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33"/>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77" name="Google Shape;277;p3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78" name="Shape 278"/>
        <p:cNvGrpSpPr/>
        <p:nvPr/>
      </p:nvGrpSpPr>
      <p:grpSpPr>
        <a:xfrm>
          <a:off x="0" y="0"/>
          <a:ext cx="0" cy="0"/>
          <a:chOff x="0" y="0"/>
          <a:chExt cx="0" cy="0"/>
        </a:xfrm>
      </p:grpSpPr>
      <p:pic>
        <p:nvPicPr>
          <p:cNvPr id="279" name="Google Shape;279;p34"/>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80" name="Google Shape;280;p34"/>
          <p:cNvPicPr preferRelativeResize="0"/>
          <p:nvPr/>
        </p:nvPicPr>
        <p:blipFill rotWithShape="1">
          <a:blip r:embed="rId3">
            <a:alphaModFix/>
          </a:blip>
          <a:srcRect b="0" l="0" r="0" t="0"/>
          <a:stretch/>
        </p:blipFill>
        <p:spPr>
          <a:xfrm>
            <a:off x="-16047" y="7025"/>
            <a:ext cx="9160046" cy="5136475"/>
          </a:xfrm>
          <a:prstGeom prst="rect">
            <a:avLst/>
          </a:prstGeom>
          <a:noFill/>
          <a:ln>
            <a:noFill/>
          </a:ln>
        </p:spPr>
      </p:pic>
      <p:pic>
        <p:nvPicPr>
          <p:cNvPr id="281" name="Google Shape;281;p34"/>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82" name="Google Shape;282;p34"/>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3" name="Google Shape;283;p34"/>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4" name="Shape 284"/>
        <p:cNvGrpSpPr/>
        <p:nvPr/>
      </p:nvGrpSpPr>
      <p:grpSpPr>
        <a:xfrm>
          <a:off x="0" y="0"/>
          <a:ext cx="0" cy="0"/>
          <a:chOff x="0" y="0"/>
          <a:chExt cx="0" cy="0"/>
        </a:xfrm>
      </p:grpSpPr>
      <p:sp>
        <p:nvSpPr>
          <p:cNvPr id="285" name="Google Shape;285;p35"/>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300"/>
              <a:buFont typeface="Arial"/>
              <a:buNone/>
              <a:defRPr b="0" i="0" sz="1300" u="none" cap="none" strike="noStrike">
                <a:solidFill>
                  <a:srgbClr val="470A6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286" name="Shape 286"/>
        <p:cNvGrpSpPr/>
        <p:nvPr/>
      </p:nvGrpSpPr>
      <p:grpSpPr>
        <a:xfrm>
          <a:off x="0" y="0"/>
          <a:ext cx="0" cy="0"/>
          <a:chOff x="0" y="0"/>
          <a:chExt cx="0" cy="0"/>
        </a:xfrm>
      </p:grpSpPr>
      <p:sp>
        <p:nvSpPr>
          <p:cNvPr id="287" name="Google Shape;287;p36"/>
          <p:cNvSpPr txBox="1"/>
          <p:nvPr>
            <p:ph idx="1" type="body"/>
          </p:nvPr>
        </p:nvSpPr>
        <p:spPr>
          <a:xfrm>
            <a:off x="6101321"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36"/>
          <p:cNvSpPr txBox="1"/>
          <p:nvPr>
            <p:ph idx="2" type="body"/>
          </p:nvPr>
        </p:nvSpPr>
        <p:spPr>
          <a:xfrm>
            <a:off x="6101321"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9" name="Google Shape;289;p36"/>
          <p:cNvSpPr txBox="1"/>
          <p:nvPr>
            <p:ph idx="3" type="body"/>
          </p:nvPr>
        </p:nvSpPr>
        <p:spPr>
          <a:xfrm>
            <a:off x="354900"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36"/>
          <p:cNvSpPr txBox="1"/>
          <p:nvPr>
            <p:ph idx="4" type="body"/>
          </p:nvPr>
        </p:nvSpPr>
        <p:spPr>
          <a:xfrm>
            <a:off x="354899"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36"/>
          <p:cNvSpPr txBox="1"/>
          <p:nvPr>
            <p:ph idx="5" type="body"/>
          </p:nvPr>
        </p:nvSpPr>
        <p:spPr>
          <a:xfrm>
            <a:off x="3228108"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36"/>
          <p:cNvSpPr txBox="1"/>
          <p:nvPr>
            <p:ph idx="6" type="body"/>
          </p:nvPr>
        </p:nvSpPr>
        <p:spPr>
          <a:xfrm>
            <a:off x="3228107"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36"/>
          <p:cNvSpPr txBox="1"/>
          <p:nvPr>
            <p:ph idx="7" type="body"/>
          </p:nvPr>
        </p:nvSpPr>
        <p:spPr>
          <a:xfrm>
            <a:off x="353700"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36"/>
          <p:cNvSpPr txBox="1"/>
          <p:nvPr>
            <p:ph idx="8" type="body"/>
          </p:nvPr>
        </p:nvSpPr>
        <p:spPr>
          <a:xfrm>
            <a:off x="3228107"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36"/>
          <p:cNvSpPr txBox="1"/>
          <p:nvPr>
            <p:ph idx="9" type="body"/>
          </p:nvPr>
        </p:nvSpPr>
        <p:spPr>
          <a:xfrm>
            <a:off x="6101321"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36"/>
          <p:cNvSpPr txBox="1"/>
          <p:nvPr>
            <p:ph idx="13"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36"/>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298" name="Shape 298"/>
        <p:cNvGrpSpPr/>
        <p:nvPr/>
      </p:nvGrpSpPr>
      <p:grpSpPr>
        <a:xfrm>
          <a:off x="0" y="0"/>
          <a:ext cx="0" cy="0"/>
          <a:chOff x="0" y="0"/>
          <a:chExt cx="0" cy="0"/>
        </a:xfrm>
      </p:grpSpPr>
      <p:sp>
        <p:nvSpPr>
          <p:cNvPr id="299" name="Google Shape;299;p37"/>
          <p:cNvSpPr/>
          <p:nvPr/>
        </p:nvSpPr>
        <p:spPr>
          <a:xfrm>
            <a:off x="1108779" y="4634866"/>
            <a:ext cx="490819" cy="342027"/>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300" name="Google Shape;300;p37"/>
          <p:cNvPicPr preferRelativeResize="0"/>
          <p:nvPr/>
        </p:nvPicPr>
        <p:blipFill rotWithShape="1">
          <a:blip r:embed="rId2">
            <a:alphaModFix/>
          </a:blip>
          <a:srcRect b="0" l="-1" r="0" t="0"/>
          <a:stretch/>
        </p:blipFill>
        <p:spPr>
          <a:xfrm>
            <a:off x="0" y="-1604"/>
            <a:ext cx="9144000" cy="5145105"/>
          </a:xfrm>
          <a:prstGeom prst="rect">
            <a:avLst/>
          </a:prstGeom>
          <a:noFill/>
          <a:ln>
            <a:noFill/>
          </a:ln>
        </p:spPr>
      </p:pic>
      <p:sp>
        <p:nvSpPr>
          <p:cNvPr id="301" name="Google Shape;301;p37"/>
          <p:cNvSpPr txBox="1"/>
          <p:nvPr>
            <p:ph idx="1" type="body"/>
          </p:nvPr>
        </p:nvSpPr>
        <p:spPr>
          <a:xfrm>
            <a:off x="360760" y="1848565"/>
            <a:ext cx="5431268" cy="1620854"/>
          </a:xfrm>
          <a:prstGeom prst="rect">
            <a:avLst/>
          </a:prstGeom>
          <a:noFill/>
          <a:ln>
            <a:noFill/>
          </a:ln>
        </p:spPr>
        <p:txBody>
          <a:bodyPr anchorCtr="0" anchor="ctr" bIns="45700" lIns="91425" spcFirstLastPara="1" rIns="90000" wrap="square" tIns="45700">
            <a:normAutofit/>
          </a:bodyPr>
          <a:lstStyle>
            <a:lvl1pPr indent="-438150" lvl="0" marL="457200" algn="l">
              <a:lnSpc>
                <a:spcPct val="100000"/>
              </a:lnSpc>
              <a:spcBef>
                <a:spcPts val="300"/>
              </a:spcBef>
              <a:spcAft>
                <a:spcPts val="0"/>
              </a:spcAft>
              <a:buSzPts val="3300"/>
              <a:buChar char="•"/>
              <a:defRPr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02" name="Google Shape;302;p37"/>
          <p:cNvSpPr txBox="1"/>
          <p:nvPr>
            <p:ph idx="2" type="body"/>
          </p:nvPr>
        </p:nvSpPr>
        <p:spPr>
          <a:xfrm>
            <a:off x="360760" y="3749269"/>
            <a:ext cx="5431268" cy="469417"/>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303" name="Google Shape;303;p37"/>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pic>
        <p:nvPicPr>
          <p:cNvPr id="304" name="Google Shape;304;p37"/>
          <p:cNvPicPr preferRelativeResize="0"/>
          <p:nvPr/>
        </p:nvPicPr>
        <p:blipFill rotWithShape="1">
          <a:blip r:embed="rId2">
            <a:alphaModFix/>
          </a:blip>
          <a:srcRect b="0" l="-1" r="0" t="0"/>
          <a:stretch/>
        </p:blipFill>
        <p:spPr>
          <a:xfrm>
            <a:off x="0" y="-1604"/>
            <a:ext cx="9144000" cy="5145105"/>
          </a:xfrm>
          <a:prstGeom prst="rect">
            <a:avLst/>
          </a:prstGeom>
          <a:noFill/>
          <a:ln>
            <a:noFill/>
          </a:ln>
        </p:spPr>
      </p:pic>
      <p:pic>
        <p:nvPicPr>
          <p:cNvPr id="305" name="Google Shape;305;p37"/>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sp>
        <p:nvSpPr>
          <p:cNvPr id="306" name="Google Shape;306;p37"/>
          <p:cNvSpPr txBox="1"/>
          <p:nvPr>
            <p:ph idx="3"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Font typeface="Arial"/>
              <a:buNone/>
              <a:defRPr b="1" sz="33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07" name="Google Shape;307;p37"/>
          <p:cNvSpPr txBox="1"/>
          <p:nvPr>
            <p:ph idx="4"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Font typeface="Arial"/>
              <a:buNone/>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308" name="Shape 308"/>
        <p:cNvGrpSpPr/>
        <p:nvPr/>
      </p:nvGrpSpPr>
      <p:grpSpPr>
        <a:xfrm>
          <a:off x="0" y="0"/>
          <a:ext cx="0" cy="0"/>
          <a:chOff x="0" y="0"/>
          <a:chExt cx="0" cy="0"/>
        </a:xfrm>
      </p:grpSpPr>
      <p:pic>
        <p:nvPicPr>
          <p:cNvPr id="309" name="Google Shape;309;p38"/>
          <p:cNvPicPr preferRelativeResize="0"/>
          <p:nvPr/>
        </p:nvPicPr>
        <p:blipFill rotWithShape="1">
          <a:blip r:embed="rId2">
            <a:alphaModFix/>
          </a:blip>
          <a:srcRect b="0" l="0" r="0" t="0"/>
          <a:stretch/>
        </p:blipFill>
        <p:spPr>
          <a:xfrm>
            <a:off x="2663687" y="2218307"/>
            <a:ext cx="3700986" cy="706889"/>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310" name="Shape 310"/>
        <p:cNvGrpSpPr/>
        <p:nvPr/>
      </p:nvGrpSpPr>
      <p:grpSpPr>
        <a:xfrm>
          <a:off x="0" y="0"/>
          <a:ext cx="0" cy="0"/>
          <a:chOff x="0" y="0"/>
          <a:chExt cx="0" cy="0"/>
        </a:xfrm>
      </p:grpSpPr>
      <p:pic>
        <p:nvPicPr>
          <p:cNvPr id="311" name="Google Shape;311;p39"/>
          <p:cNvPicPr preferRelativeResize="0"/>
          <p:nvPr/>
        </p:nvPicPr>
        <p:blipFill rotWithShape="1">
          <a:blip r:embed="rId2">
            <a:alphaModFix/>
          </a:blip>
          <a:srcRect b="0" l="0" r="0" t="0"/>
          <a:stretch/>
        </p:blipFill>
        <p:spPr>
          <a:xfrm>
            <a:off x="-28576" y="-1"/>
            <a:ext cx="9172577" cy="5143501"/>
          </a:xfrm>
          <a:prstGeom prst="rect">
            <a:avLst/>
          </a:prstGeom>
          <a:noFill/>
          <a:ln>
            <a:noFill/>
          </a:ln>
        </p:spPr>
      </p:pic>
      <p:sp>
        <p:nvSpPr>
          <p:cNvPr id="312" name="Google Shape;312;p39"/>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13" name="Google Shape;313;p39"/>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314" name="Google Shape;314;p39"/>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315" name="Google Shape;315;p39"/>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16" name="Shape 316"/>
        <p:cNvGrpSpPr/>
        <p:nvPr/>
      </p:nvGrpSpPr>
      <p:grpSpPr>
        <a:xfrm>
          <a:off x="0" y="0"/>
          <a:ext cx="0" cy="0"/>
          <a:chOff x="0" y="0"/>
          <a:chExt cx="0" cy="0"/>
        </a:xfrm>
      </p:grpSpPr>
      <p:pic>
        <p:nvPicPr>
          <p:cNvPr id="317" name="Google Shape;317;p40"/>
          <p:cNvPicPr preferRelativeResize="0"/>
          <p:nvPr/>
        </p:nvPicPr>
        <p:blipFill rotWithShape="1">
          <a:blip r:embed="rId2">
            <a:alphaModFix/>
          </a:blip>
          <a:srcRect b="293" l="604" r="-1" t="0"/>
          <a:stretch/>
        </p:blipFill>
        <p:spPr>
          <a:xfrm>
            <a:off x="0" y="1"/>
            <a:ext cx="9144000" cy="5143500"/>
          </a:xfrm>
          <a:prstGeom prst="rect">
            <a:avLst/>
          </a:prstGeom>
          <a:noFill/>
          <a:ln>
            <a:noFill/>
          </a:ln>
        </p:spPr>
      </p:pic>
      <p:sp>
        <p:nvSpPr>
          <p:cNvPr id="318" name="Google Shape;318;p40"/>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19" name="Google Shape;319;p40"/>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320" name="Google Shape;320;p40"/>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321" name="Google Shape;321;p40"/>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322" name="Shape 322"/>
        <p:cNvGrpSpPr/>
        <p:nvPr/>
      </p:nvGrpSpPr>
      <p:grpSpPr>
        <a:xfrm>
          <a:off x="0" y="0"/>
          <a:ext cx="0" cy="0"/>
          <a:chOff x="0" y="0"/>
          <a:chExt cx="0" cy="0"/>
        </a:xfrm>
      </p:grpSpPr>
      <p:pic>
        <p:nvPicPr>
          <p:cNvPr id="323" name="Google Shape;323;p41"/>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
        <p:nvSpPr>
          <p:cNvPr id="324" name="Google Shape;324;p41"/>
          <p:cNvSpPr txBox="1"/>
          <p:nvPr>
            <p:ph idx="1" type="body"/>
          </p:nvPr>
        </p:nvSpPr>
        <p:spPr>
          <a:xfrm>
            <a:off x="360761"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25" name="Google Shape;325;p41"/>
          <p:cNvSpPr txBox="1"/>
          <p:nvPr>
            <p:ph idx="2" type="body"/>
          </p:nvPr>
        </p:nvSpPr>
        <p:spPr>
          <a:xfrm>
            <a:off x="360761"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326" name="Google Shape;326;p41"/>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327" name="Shape 327"/>
        <p:cNvGrpSpPr/>
        <p:nvPr/>
      </p:nvGrpSpPr>
      <p:grpSpPr>
        <a:xfrm>
          <a:off x="0" y="0"/>
          <a:ext cx="0" cy="0"/>
          <a:chOff x="0" y="0"/>
          <a:chExt cx="0" cy="0"/>
        </a:xfrm>
      </p:grpSpPr>
      <p:sp>
        <p:nvSpPr>
          <p:cNvPr id="328" name="Google Shape;328;p42"/>
          <p:cNvSpPr txBox="1"/>
          <p:nvPr>
            <p:ph idx="1" type="body"/>
          </p:nvPr>
        </p:nvSpPr>
        <p:spPr>
          <a:xfrm>
            <a:off x="4486277"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b="1" sz="33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329" name="Google Shape;329;p42"/>
          <p:cNvSpPr txBox="1"/>
          <p:nvPr>
            <p:ph idx="2" type="body"/>
          </p:nvPr>
        </p:nvSpPr>
        <p:spPr>
          <a:xfrm>
            <a:off x="4486277"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330" name="Google Shape;330;p42"/>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pic>
        <p:nvPicPr>
          <p:cNvPr id="331" name="Google Shape;331;p42"/>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63" name="Shape 63"/>
        <p:cNvGrpSpPr/>
        <p:nvPr/>
      </p:nvGrpSpPr>
      <p:grpSpPr>
        <a:xfrm>
          <a:off x="0" y="0"/>
          <a:ext cx="0" cy="0"/>
          <a:chOff x="0" y="0"/>
          <a:chExt cx="0" cy="0"/>
        </a:xfrm>
      </p:grpSpPr>
      <p:pic>
        <p:nvPicPr>
          <p:cNvPr id="64" name="Google Shape;64;p5"/>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65" name="Google Shape;65;p5"/>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rtl="0" algn="l">
              <a:lnSpc>
                <a:spcPct val="100000"/>
              </a:lnSpc>
              <a:spcBef>
                <a:spcPts val="0"/>
              </a:spcBef>
              <a:spcAft>
                <a:spcPts val="0"/>
              </a:spcAft>
              <a:buClr>
                <a:schemeClr val="lt1"/>
              </a:buClr>
              <a:buSzPts val="3300"/>
              <a:buNone/>
              <a:defRPr sz="3300"/>
            </a:lvl1pPr>
            <a:lvl2pPr indent="-228600" lvl="1" marL="914400" rtl="0" algn="l">
              <a:lnSpc>
                <a:spcPct val="100000"/>
              </a:lnSpc>
              <a:spcBef>
                <a:spcPts val="200"/>
              </a:spcBef>
              <a:spcAft>
                <a:spcPts val="0"/>
              </a:spcAft>
              <a:buClr>
                <a:schemeClr val="lt1"/>
              </a:buClr>
              <a:buSzPts val="1400"/>
              <a:buNone/>
              <a:defRPr/>
            </a:lvl2pPr>
            <a:lvl3pPr indent="-317500" lvl="2" marL="1371600" rtl="0" algn="l">
              <a:lnSpc>
                <a:spcPct val="100000"/>
              </a:lnSpc>
              <a:spcBef>
                <a:spcPts val="200"/>
              </a:spcBef>
              <a:spcAft>
                <a:spcPts val="0"/>
              </a:spcAft>
              <a:buSzPts val="1400"/>
              <a:buChar char="•"/>
              <a:defRPr/>
            </a:lvl3pPr>
            <a:lvl4pPr indent="-317500" lvl="3" marL="1828800" rtl="0" algn="l">
              <a:lnSpc>
                <a:spcPct val="100000"/>
              </a:lnSpc>
              <a:spcBef>
                <a:spcPts val="200"/>
              </a:spcBef>
              <a:spcAft>
                <a:spcPts val="0"/>
              </a:spcAft>
              <a:buSzPts val="1400"/>
              <a:buChar char="o"/>
              <a:defRPr/>
            </a:lvl4pPr>
            <a:lvl5pPr indent="-317500" lvl="4" marL="2286000" rtl="0" algn="l">
              <a:lnSpc>
                <a:spcPct val="100000"/>
              </a:lnSpc>
              <a:spcBef>
                <a:spcPts val="200"/>
              </a:spcBef>
              <a:spcAft>
                <a:spcPts val="0"/>
              </a:spcAft>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sp>
        <p:nvSpPr>
          <p:cNvPr id="66" name="Google Shape;66;p5"/>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rtl="0" algn="l">
              <a:lnSpc>
                <a:spcPct val="100000"/>
              </a:lnSpc>
              <a:spcBef>
                <a:spcPts val="0"/>
              </a:spcBef>
              <a:spcAft>
                <a:spcPts val="0"/>
              </a:spcAft>
              <a:buClr>
                <a:schemeClr val="lt1"/>
              </a:buClr>
              <a:buSzPts val="1200"/>
              <a:buNone/>
              <a:defRPr b="0" sz="1200"/>
            </a:lvl1pPr>
            <a:lvl2pPr indent="-228600" lvl="1" marL="914400" rtl="0" algn="l">
              <a:lnSpc>
                <a:spcPct val="100000"/>
              </a:lnSpc>
              <a:spcBef>
                <a:spcPts val="200"/>
              </a:spcBef>
              <a:spcAft>
                <a:spcPts val="0"/>
              </a:spcAft>
              <a:buClr>
                <a:schemeClr val="lt1"/>
              </a:buClr>
              <a:buSzPts val="1400"/>
              <a:buNone/>
              <a:defRPr/>
            </a:lvl2pPr>
            <a:lvl3pPr indent="-317500" lvl="2" marL="1371600" rtl="0" algn="l">
              <a:lnSpc>
                <a:spcPct val="100000"/>
              </a:lnSpc>
              <a:spcBef>
                <a:spcPts val="200"/>
              </a:spcBef>
              <a:spcAft>
                <a:spcPts val="0"/>
              </a:spcAft>
              <a:buSzPts val="1400"/>
              <a:buChar char="•"/>
              <a:defRPr/>
            </a:lvl3pPr>
            <a:lvl4pPr indent="-317500" lvl="3" marL="1828800" rtl="0" algn="l">
              <a:lnSpc>
                <a:spcPct val="100000"/>
              </a:lnSpc>
              <a:spcBef>
                <a:spcPts val="200"/>
              </a:spcBef>
              <a:spcAft>
                <a:spcPts val="0"/>
              </a:spcAft>
              <a:buSzPts val="1400"/>
              <a:buChar char="o"/>
              <a:defRPr/>
            </a:lvl4pPr>
            <a:lvl5pPr indent="-317500" lvl="4" marL="2286000" rtl="0" algn="l">
              <a:lnSpc>
                <a:spcPct val="100000"/>
              </a:lnSpc>
              <a:spcBef>
                <a:spcPts val="200"/>
              </a:spcBef>
              <a:spcAft>
                <a:spcPts val="0"/>
              </a:spcAft>
              <a:buSzPts val="1400"/>
              <a:buChar char="‑"/>
              <a:defRPr/>
            </a:lvl5pPr>
            <a:lvl6pPr indent="-317500" lvl="5" marL="2743200" rtl="0" algn="l">
              <a:lnSpc>
                <a:spcPct val="90000"/>
              </a:lnSpc>
              <a:spcBef>
                <a:spcPts val="400"/>
              </a:spcBef>
              <a:spcAft>
                <a:spcPts val="0"/>
              </a:spcAft>
              <a:buClr>
                <a:schemeClr val="lt1"/>
              </a:buClr>
              <a:buSzPts val="1400"/>
              <a:buChar char="•"/>
              <a:defRPr/>
            </a:lvl6pPr>
            <a:lvl7pPr indent="-317500" lvl="6" marL="3200400" rtl="0" algn="l">
              <a:lnSpc>
                <a:spcPct val="90000"/>
              </a:lnSpc>
              <a:spcBef>
                <a:spcPts val="400"/>
              </a:spcBef>
              <a:spcAft>
                <a:spcPts val="0"/>
              </a:spcAft>
              <a:buClr>
                <a:schemeClr val="lt1"/>
              </a:buClr>
              <a:buSzPts val="1400"/>
              <a:buChar char="•"/>
              <a:defRPr/>
            </a:lvl7pPr>
            <a:lvl8pPr indent="-317500" lvl="7" marL="3657600" rtl="0" algn="l">
              <a:lnSpc>
                <a:spcPct val="90000"/>
              </a:lnSpc>
              <a:spcBef>
                <a:spcPts val="400"/>
              </a:spcBef>
              <a:spcAft>
                <a:spcPts val="0"/>
              </a:spcAft>
              <a:buClr>
                <a:schemeClr val="lt1"/>
              </a:buClr>
              <a:buSzPts val="1400"/>
              <a:buChar char="•"/>
              <a:defRPr/>
            </a:lvl8pPr>
            <a:lvl9pPr indent="-317500" lvl="8" marL="4114800" rtl="0" algn="l">
              <a:lnSpc>
                <a:spcPct val="90000"/>
              </a:lnSpc>
              <a:spcBef>
                <a:spcPts val="400"/>
              </a:spcBef>
              <a:spcAft>
                <a:spcPts val="0"/>
              </a:spcAft>
              <a:buClr>
                <a:schemeClr val="lt1"/>
              </a:buClr>
              <a:buSzPts val="1400"/>
              <a:buChar char="•"/>
              <a:defRPr/>
            </a:lvl9pPr>
          </a:lstStyle>
          <a:p/>
        </p:txBody>
      </p:sp>
      <p:pic>
        <p:nvPicPr>
          <p:cNvPr id="67" name="Google Shape;67;p5"/>
          <p:cNvPicPr preferRelativeResize="0"/>
          <p:nvPr/>
        </p:nvPicPr>
        <p:blipFill rotWithShape="1">
          <a:blip r:embed="rId3">
            <a:alphaModFix/>
          </a:blip>
          <a:srcRect b="0" l="0" r="0" t="0"/>
          <a:stretch/>
        </p:blipFill>
        <p:spPr>
          <a:xfrm>
            <a:off x="465535" y="1240442"/>
            <a:ext cx="1772438" cy="33853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332" name="Shape 332"/>
        <p:cNvGrpSpPr/>
        <p:nvPr/>
      </p:nvGrpSpPr>
      <p:grpSpPr>
        <a:xfrm>
          <a:off x="0" y="0"/>
          <a:ext cx="0" cy="0"/>
          <a:chOff x="0" y="0"/>
          <a:chExt cx="0" cy="0"/>
        </a:xfrm>
      </p:grpSpPr>
      <p:sp>
        <p:nvSpPr>
          <p:cNvPr id="333" name="Google Shape;333;p4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6" name="Google Shape;336;p4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3"/>
          <p:cNvSpPr txBox="1"/>
          <p:nvPr>
            <p:ph idx="5" type="body"/>
          </p:nvPr>
        </p:nvSpPr>
        <p:spPr>
          <a:xfrm>
            <a:off x="1297059" y="1369219"/>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3"/>
          <p:cNvSpPr txBox="1"/>
          <p:nvPr>
            <p:ph idx="6" type="body"/>
          </p:nvPr>
        </p:nvSpPr>
        <p:spPr>
          <a:xfrm>
            <a:off x="1297059" y="2075781"/>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3"/>
          <p:cNvSpPr txBox="1"/>
          <p:nvPr>
            <p:ph idx="7" type="body"/>
          </p:nvPr>
        </p:nvSpPr>
        <p:spPr>
          <a:xfrm>
            <a:off x="1297059" y="2782343"/>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3"/>
          <p:cNvSpPr txBox="1"/>
          <p:nvPr>
            <p:ph idx="8" type="body"/>
          </p:nvPr>
        </p:nvSpPr>
        <p:spPr>
          <a:xfrm>
            <a:off x="1297059" y="3488906"/>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3"/>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342" name="Shape 342"/>
        <p:cNvGrpSpPr/>
        <p:nvPr/>
      </p:nvGrpSpPr>
      <p:grpSpPr>
        <a:xfrm>
          <a:off x="0" y="0"/>
          <a:ext cx="0" cy="0"/>
          <a:chOff x="0" y="0"/>
          <a:chExt cx="0" cy="0"/>
        </a:xfrm>
      </p:grpSpPr>
      <p:sp>
        <p:nvSpPr>
          <p:cNvPr id="343" name="Google Shape;343;p44"/>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4"/>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4"/>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4"/>
          <p:cNvSpPr txBox="1"/>
          <p:nvPr>
            <p:ph idx="4" type="body"/>
          </p:nvPr>
        </p:nvSpPr>
        <p:spPr>
          <a:xfrm>
            <a:off x="1155726" y="3073761"/>
            <a:ext cx="3178776"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4"/>
          <p:cNvSpPr txBox="1"/>
          <p:nvPr>
            <p:ph idx="5" type="body"/>
          </p:nvPr>
        </p:nvSpPr>
        <p:spPr>
          <a:xfrm>
            <a:off x="1155667" y="3376452"/>
            <a:ext cx="3180115"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314325" lvl="1" marL="914400" algn="l">
              <a:lnSpc>
                <a:spcPct val="100000"/>
              </a:lnSpc>
              <a:spcBef>
                <a:spcPts val="225"/>
              </a:spcBef>
              <a:spcAft>
                <a:spcPts val="0"/>
              </a:spcAft>
              <a:buSzPts val="135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4"/>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4"/>
          <p:cNvSpPr txBox="1"/>
          <p:nvPr>
            <p:ph idx="7" type="body"/>
          </p:nvPr>
        </p:nvSpPr>
        <p:spPr>
          <a:xfrm>
            <a:off x="5612018" y="3073761"/>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4"/>
          <p:cNvSpPr txBox="1"/>
          <p:nvPr>
            <p:ph idx="8" type="body"/>
          </p:nvPr>
        </p:nvSpPr>
        <p:spPr>
          <a:xfrm>
            <a:off x="5612018" y="3376452"/>
            <a:ext cx="3177900"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4"/>
          <p:cNvSpPr txBox="1"/>
          <p:nvPr>
            <p:ph idx="9" type="body"/>
          </p:nvPr>
        </p:nvSpPr>
        <p:spPr>
          <a:xfrm>
            <a:off x="1155726" y="1480297"/>
            <a:ext cx="3178776"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4"/>
          <p:cNvSpPr txBox="1"/>
          <p:nvPr>
            <p:ph idx="13" type="body"/>
          </p:nvPr>
        </p:nvSpPr>
        <p:spPr>
          <a:xfrm>
            <a:off x="1155667" y="1782988"/>
            <a:ext cx="3180115"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4"/>
          <p:cNvSpPr txBox="1"/>
          <p:nvPr>
            <p:ph idx="14" type="body"/>
          </p:nvPr>
        </p:nvSpPr>
        <p:spPr>
          <a:xfrm>
            <a:off x="5612018" y="1480297"/>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1" i="0" sz="1500">
                <a:solidFill>
                  <a:schemeClr val="dk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4"/>
          <p:cNvSpPr txBox="1"/>
          <p:nvPr>
            <p:ph idx="15" type="body"/>
          </p:nvPr>
        </p:nvSpPr>
        <p:spPr>
          <a:xfrm>
            <a:off x="5612018" y="1782988"/>
            <a:ext cx="3177900" cy="910829"/>
          </a:xfrm>
          <a:prstGeom prst="rect">
            <a:avLst/>
          </a:prstGeom>
          <a:noFill/>
          <a:ln>
            <a:noFill/>
          </a:ln>
        </p:spPr>
        <p:txBody>
          <a:bodyPr anchorCtr="0" anchor="t" bIns="45700" lIns="91425" spcFirstLastPara="1" rIns="90000" wrap="square" tIns="45700">
            <a:normAutofit/>
          </a:bodyPr>
          <a:lstStyle>
            <a:lvl1pPr indent="-304800" lvl="0" marL="457200" algn="l">
              <a:lnSpc>
                <a:spcPct val="100000"/>
              </a:lnSpc>
              <a:spcBef>
                <a:spcPts val="300"/>
              </a:spcBef>
              <a:spcAft>
                <a:spcPts val="0"/>
              </a:spcAft>
              <a:buSzPts val="1200"/>
              <a:buChar char="•"/>
              <a:defRPr b="0" sz="1200">
                <a:solidFill>
                  <a:schemeClr val="dk1"/>
                </a:solidFill>
                <a:latin typeface="Arial"/>
                <a:ea typeface="Arial"/>
                <a:cs typeface="Arial"/>
                <a:sym typeface="Arial"/>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4"/>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56" name="Shape 356"/>
        <p:cNvGrpSpPr/>
        <p:nvPr/>
      </p:nvGrpSpPr>
      <p:grpSpPr>
        <a:xfrm>
          <a:off x="0" y="0"/>
          <a:ext cx="0" cy="0"/>
          <a:chOff x="0" y="0"/>
          <a:chExt cx="0" cy="0"/>
        </a:xfrm>
      </p:grpSpPr>
      <p:sp>
        <p:nvSpPr>
          <p:cNvPr id="357" name="Google Shape;357;p45"/>
          <p:cNvSpPr txBox="1"/>
          <p:nvPr>
            <p:ph idx="1" type="body"/>
          </p:nvPr>
        </p:nvSpPr>
        <p:spPr>
          <a:xfrm>
            <a:off x="351960" y="1369219"/>
            <a:ext cx="8437960" cy="3263503"/>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sz="1350"/>
            </a:lvl1pPr>
            <a:lvl2pPr indent="-228600" lvl="1" marL="914400" algn="l">
              <a:lnSpc>
                <a:spcPct val="100000"/>
              </a:lnSpc>
              <a:spcBef>
                <a:spcPts val="300"/>
              </a:spcBef>
              <a:spcAft>
                <a:spcPts val="0"/>
              </a:spcAft>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5"/>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59" name="Shape 359"/>
        <p:cNvGrpSpPr/>
        <p:nvPr/>
      </p:nvGrpSpPr>
      <p:grpSpPr>
        <a:xfrm>
          <a:off x="0" y="0"/>
          <a:ext cx="0" cy="0"/>
          <a:chOff x="0" y="0"/>
          <a:chExt cx="0" cy="0"/>
        </a:xfrm>
      </p:grpSpPr>
      <p:sp>
        <p:nvSpPr>
          <p:cNvPr id="360" name="Google Shape;360;p46"/>
          <p:cNvSpPr txBox="1"/>
          <p:nvPr>
            <p:ph idx="1"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6"/>
          <p:cNvSpPr txBox="1"/>
          <p:nvPr>
            <p:ph idx="2" type="body"/>
          </p:nvPr>
        </p:nvSpPr>
        <p:spPr>
          <a:xfrm>
            <a:off x="480664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6"/>
          <p:cNvSpPr txBox="1"/>
          <p:nvPr>
            <p:ph idx="3" type="body"/>
          </p:nvPr>
        </p:nvSpPr>
        <p:spPr>
          <a:xfrm>
            <a:off x="353701" y="2002256"/>
            <a:ext cx="3981365"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6"/>
          <p:cNvSpPr txBox="1"/>
          <p:nvPr>
            <p:ph idx="4" type="body"/>
          </p:nvPr>
        </p:nvSpPr>
        <p:spPr>
          <a:xfrm>
            <a:off x="4806644" y="2002256"/>
            <a:ext cx="3982461"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6"/>
          <p:cNvSpPr txBox="1"/>
          <p:nvPr>
            <p:ph idx="5"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6"/>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66" name="Shape 366"/>
        <p:cNvGrpSpPr/>
        <p:nvPr/>
      </p:nvGrpSpPr>
      <p:grpSpPr>
        <a:xfrm>
          <a:off x="0" y="0"/>
          <a:ext cx="0" cy="0"/>
          <a:chOff x="0" y="0"/>
          <a:chExt cx="0" cy="0"/>
        </a:xfrm>
      </p:grpSpPr>
      <p:sp>
        <p:nvSpPr>
          <p:cNvPr id="367" name="Google Shape;367;p47"/>
          <p:cNvSpPr txBox="1"/>
          <p:nvPr>
            <p:ph idx="1" type="body"/>
          </p:nvPr>
        </p:nvSpPr>
        <p:spPr>
          <a:xfrm>
            <a:off x="352605"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7"/>
          <p:cNvSpPr txBox="1"/>
          <p:nvPr>
            <p:ph idx="2" type="body"/>
          </p:nvPr>
        </p:nvSpPr>
        <p:spPr>
          <a:xfrm>
            <a:off x="3226967"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9" name="Google Shape;369;p47"/>
          <p:cNvSpPr txBox="1"/>
          <p:nvPr>
            <p:ph idx="3" type="body"/>
          </p:nvPr>
        </p:nvSpPr>
        <p:spPr>
          <a:xfrm>
            <a:off x="6101330"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47"/>
          <p:cNvSpPr txBox="1"/>
          <p:nvPr>
            <p:ph idx="4" type="body"/>
          </p:nvPr>
        </p:nvSpPr>
        <p:spPr>
          <a:xfrm>
            <a:off x="353700"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7"/>
          <p:cNvSpPr txBox="1"/>
          <p:nvPr>
            <p:ph idx="5" type="body"/>
          </p:nvPr>
        </p:nvSpPr>
        <p:spPr>
          <a:xfrm>
            <a:off x="3228107"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7"/>
          <p:cNvSpPr txBox="1"/>
          <p:nvPr>
            <p:ph idx="6" type="body"/>
          </p:nvPr>
        </p:nvSpPr>
        <p:spPr>
          <a:xfrm>
            <a:off x="6101321"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314325" lvl="1" marL="914400" algn="l">
              <a:lnSpc>
                <a:spcPct val="100000"/>
              </a:lnSpc>
              <a:spcBef>
                <a:spcPts val="600"/>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7"/>
          <p:cNvSpPr txBox="1"/>
          <p:nvPr>
            <p:ph idx="7"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75" name="Shape 375"/>
        <p:cNvGrpSpPr/>
        <p:nvPr/>
      </p:nvGrpSpPr>
      <p:grpSpPr>
        <a:xfrm>
          <a:off x="0" y="0"/>
          <a:ext cx="0" cy="0"/>
          <a:chOff x="0" y="0"/>
          <a:chExt cx="0" cy="0"/>
        </a:xfrm>
      </p:grpSpPr>
      <p:sp>
        <p:nvSpPr>
          <p:cNvPr id="376" name="Google Shape;376;p48"/>
          <p:cNvSpPr txBox="1"/>
          <p:nvPr>
            <p:ph idx="1" type="body"/>
          </p:nvPr>
        </p:nvSpPr>
        <p:spPr>
          <a:xfrm>
            <a:off x="4806464" y="2642347"/>
            <a:ext cx="3982641" cy="1990494"/>
          </a:xfrm>
          <a:prstGeom prst="rect">
            <a:avLst/>
          </a:prstGeom>
          <a:noFill/>
          <a:ln>
            <a:noFill/>
          </a:ln>
        </p:spPr>
        <p:txBody>
          <a:bodyPr anchorCtr="0" anchor="t" bIns="45700" lIns="91425" spcFirstLastPara="1" rIns="90000" wrap="square" tIns="45700">
            <a:normAutofit/>
          </a:bodyPr>
          <a:lstStyle>
            <a:lvl1pPr indent="-314325" lvl="0" marL="457200" algn="l">
              <a:lnSpc>
                <a:spcPct val="100000"/>
              </a:lnSpc>
              <a:spcBef>
                <a:spcPts val="300"/>
              </a:spcBef>
              <a:spcAft>
                <a:spcPts val="0"/>
              </a:spcAft>
              <a:buSzPts val="1350"/>
              <a:buChar char="•"/>
              <a:defRPr/>
            </a:lvl1pPr>
            <a:lvl2pPr indent="-314325" lvl="1" marL="914400" algn="l">
              <a:lnSpc>
                <a:spcPct val="100000"/>
              </a:lnSpc>
              <a:spcBef>
                <a:spcPts val="225"/>
              </a:spcBef>
              <a:spcAft>
                <a:spcPts val="0"/>
              </a:spcAft>
              <a:buSzPts val="1350"/>
              <a:buChar char="-"/>
              <a:defRPr/>
            </a:lvl2pPr>
            <a:lvl3pPr indent="-304800" lvl="2" marL="1371600" algn="l">
              <a:lnSpc>
                <a:spcPct val="100000"/>
              </a:lnSpc>
              <a:spcBef>
                <a:spcPts val="225"/>
              </a:spcBef>
              <a:spcAft>
                <a:spcPts val="0"/>
              </a:spcAft>
              <a:buSzPts val="1200"/>
              <a:buChar char="▪"/>
              <a:defRPr/>
            </a:lvl3pPr>
            <a:lvl4pPr indent="-298450" lvl="3" marL="1828800" algn="l">
              <a:lnSpc>
                <a:spcPct val="100000"/>
              </a:lnSpc>
              <a:spcBef>
                <a:spcPts val="225"/>
              </a:spcBef>
              <a:spcAft>
                <a:spcPts val="0"/>
              </a:spcAft>
              <a:buSzPts val="11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8"/>
          <p:cNvSpPr txBox="1"/>
          <p:nvPr>
            <p:ph idx="2"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48"/>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9" name="Google Shape;379;p48"/>
          <p:cNvSpPr txBox="1"/>
          <p:nvPr>
            <p:ph idx="3" type="body"/>
          </p:nvPr>
        </p:nvSpPr>
        <p:spPr>
          <a:xfrm>
            <a:off x="352425" y="2642347"/>
            <a:ext cx="3983038" cy="1989978"/>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8"/>
          <p:cNvSpPr txBox="1"/>
          <p:nvPr>
            <p:ph idx="4" type="body"/>
          </p:nvPr>
        </p:nvSpPr>
        <p:spPr>
          <a:xfrm>
            <a:off x="352425" y="2327275"/>
            <a:ext cx="3983038"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48"/>
          <p:cNvSpPr txBox="1"/>
          <p:nvPr>
            <p:ph idx="5" type="body"/>
          </p:nvPr>
        </p:nvSpPr>
        <p:spPr>
          <a:xfrm>
            <a:off x="4799343" y="2333624"/>
            <a:ext cx="3983038"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82" name="Shape 382"/>
        <p:cNvGrpSpPr/>
        <p:nvPr/>
      </p:nvGrpSpPr>
      <p:grpSpPr>
        <a:xfrm>
          <a:off x="0" y="0"/>
          <a:ext cx="0" cy="0"/>
          <a:chOff x="0" y="0"/>
          <a:chExt cx="0" cy="0"/>
        </a:xfrm>
      </p:grpSpPr>
      <p:sp>
        <p:nvSpPr>
          <p:cNvPr id="383" name="Google Shape;383;p49"/>
          <p:cNvSpPr txBox="1"/>
          <p:nvPr>
            <p:ph idx="1" type="body"/>
          </p:nvPr>
        </p:nvSpPr>
        <p:spPr>
          <a:xfrm>
            <a:off x="1104902"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49"/>
          <p:cNvSpPr txBox="1"/>
          <p:nvPr>
            <p:ph idx="2" type="body"/>
          </p:nvPr>
        </p:nvSpPr>
        <p:spPr>
          <a:xfrm>
            <a:off x="1104901" y="15626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3"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7" name="Google Shape;387;p49"/>
          <p:cNvSpPr txBox="1"/>
          <p:nvPr>
            <p:ph idx="4" type="body"/>
          </p:nvPr>
        </p:nvSpPr>
        <p:spPr>
          <a:xfrm>
            <a:off x="1104902"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8" name="Google Shape;388;p49"/>
          <p:cNvSpPr txBox="1"/>
          <p:nvPr>
            <p:ph idx="5" type="body"/>
          </p:nvPr>
        </p:nvSpPr>
        <p:spPr>
          <a:xfrm>
            <a:off x="1104901" y="32009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9" name="Google Shape;389;p49"/>
          <p:cNvSpPr txBox="1"/>
          <p:nvPr>
            <p:ph idx="6" type="body"/>
          </p:nvPr>
        </p:nvSpPr>
        <p:spPr>
          <a:xfrm>
            <a:off x="5559575"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49"/>
          <p:cNvSpPr txBox="1"/>
          <p:nvPr>
            <p:ph idx="7" type="body"/>
          </p:nvPr>
        </p:nvSpPr>
        <p:spPr>
          <a:xfrm>
            <a:off x="5559575" y="15626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49"/>
          <p:cNvSpPr txBox="1"/>
          <p:nvPr>
            <p:ph idx="8" type="body"/>
          </p:nvPr>
        </p:nvSpPr>
        <p:spPr>
          <a:xfrm>
            <a:off x="5559575"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49"/>
          <p:cNvSpPr txBox="1"/>
          <p:nvPr>
            <p:ph idx="9" type="body"/>
          </p:nvPr>
        </p:nvSpPr>
        <p:spPr>
          <a:xfrm>
            <a:off x="5559575" y="3200907"/>
            <a:ext cx="3230345" cy="29046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3" name="Google Shape;393;p49"/>
          <p:cNvSpPr txBox="1"/>
          <p:nvPr>
            <p:ph idx="13" type="body"/>
          </p:nvPr>
        </p:nvSpPr>
        <p:spPr>
          <a:xfrm>
            <a:off x="1104900" y="1875863"/>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4" name="Google Shape;394;p49"/>
          <p:cNvSpPr txBox="1"/>
          <p:nvPr>
            <p:ph idx="14" type="body"/>
          </p:nvPr>
        </p:nvSpPr>
        <p:spPr>
          <a:xfrm>
            <a:off x="1104900" y="3514162"/>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5" name="Google Shape;395;p49"/>
          <p:cNvSpPr txBox="1"/>
          <p:nvPr>
            <p:ph idx="15" type="body"/>
          </p:nvPr>
        </p:nvSpPr>
        <p:spPr>
          <a:xfrm>
            <a:off x="5559752" y="1875863"/>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49"/>
          <p:cNvSpPr txBox="1"/>
          <p:nvPr>
            <p:ph idx="16" type="body"/>
          </p:nvPr>
        </p:nvSpPr>
        <p:spPr>
          <a:xfrm>
            <a:off x="5559752" y="3514162"/>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314325" lvl="1" marL="914400" algn="l">
              <a:lnSpc>
                <a:spcPct val="100000"/>
              </a:lnSpc>
              <a:spcBef>
                <a:spcPts val="225"/>
              </a:spcBef>
              <a:spcAft>
                <a:spcPts val="0"/>
              </a:spcAft>
              <a:buSzPts val="1350"/>
              <a:buChar char="-"/>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97" name="Shape 397"/>
        <p:cNvGrpSpPr/>
        <p:nvPr/>
      </p:nvGrpSpPr>
      <p:grpSpPr>
        <a:xfrm>
          <a:off x="0" y="0"/>
          <a:ext cx="0" cy="0"/>
          <a:chOff x="0" y="0"/>
          <a:chExt cx="0" cy="0"/>
        </a:xfrm>
      </p:grpSpPr>
      <p:sp>
        <p:nvSpPr>
          <p:cNvPr id="398" name="Google Shape;398;p50"/>
          <p:cNvSpPr txBox="1"/>
          <p:nvPr>
            <p:ph idx="1" type="body"/>
          </p:nvPr>
        </p:nvSpPr>
        <p:spPr>
          <a:xfrm>
            <a:off x="352605" y="2004061"/>
            <a:ext cx="3982462" cy="2628662"/>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228600" lvl="1" marL="914400" algn="l">
              <a:lnSpc>
                <a:spcPct val="100000"/>
              </a:lnSpc>
              <a:spcBef>
                <a:spcPts val="225"/>
              </a:spcBef>
              <a:spcAft>
                <a:spcPts val="0"/>
              </a:spcAft>
              <a:buSzPts val="1350"/>
              <a:buNone/>
              <a:defRPr/>
            </a:lvl2pPr>
            <a:lvl3pPr indent="-228600" lvl="2" marL="1371600" algn="l">
              <a:lnSpc>
                <a:spcPct val="100000"/>
              </a:lnSpc>
              <a:spcBef>
                <a:spcPts val="225"/>
              </a:spcBef>
              <a:spcAft>
                <a:spcPts val="0"/>
              </a:spcAft>
              <a:buSzPts val="1200"/>
              <a:buNone/>
              <a:defRPr/>
            </a:lvl3pPr>
            <a:lvl4pPr indent="-228600" lvl="3" marL="1828800" algn="l">
              <a:lnSpc>
                <a:spcPct val="100000"/>
              </a:lnSpc>
              <a:spcBef>
                <a:spcPts val="225"/>
              </a:spcBef>
              <a:spcAft>
                <a:spcPts val="0"/>
              </a:spcAft>
              <a:buSzPts val="1100"/>
              <a:buNone/>
              <a:defRPr/>
            </a:lvl4pPr>
            <a:lvl5pPr indent="-228600" lvl="4" marL="2286000" algn="l">
              <a:lnSpc>
                <a:spcPct val="100000"/>
              </a:lnSpc>
              <a:spcBef>
                <a:spcPts val="225"/>
              </a:spcBef>
              <a:spcAft>
                <a:spcPts val="0"/>
              </a:spcAft>
              <a:buSzPts val="1050"/>
              <a:buNone/>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9" name="Google Shape;399;p50"/>
          <p:cNvSpPr txBox="1"/>
          <p:nvPr>
            <p:ph idx="2"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0"/>
          <p:cNvSpPr txBox="1"/>
          <p:nvPr>
            <p:ph type="title"/>
          </p:nvPr>
        </p:nvSpPr>
        <p:spPr>
          <a:xfrm>
            <a:off x="354082" y="288754"/>
            <a:ext cx="3980985" cy="85424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401" name="Shape 401"/>
        <p:cNvGrpSpPr/>
        <p:nvPr/>
      </p:nvGrpSpPr>
      <p:grpSpPr>
        <a:xfrm>
          <a:off x="0" y="0"/>
          <a:ext cx="0" cy="0"/>
          <a:chOff x="0" y="0"/>
          <a:chExt cx="0" cy="0"/>
        </a:xfrm>
      </p:grpSpPr>
      <p:sp>
        <p:nvSpPr>
          <p:cNvPr id="402" name="Google Shape;402;p51"/>
          <p:cNvSpPr txBox="1"/>
          <p:nvPr>
            <p:ph idx="1" type="body"/>
          </p:nvPr>
        </p:nvSpPr>
        <p:spPr>
          <a:xfrm>
            <a:off x="1132115" y="1369219"/>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3" name="Google Shape;403;p51"/>
          <p:cNvSpPr txBox="1"/>
          <p:nvPr>
            <p:ph type="title"/>
          </p:nvPr>
        </p:nvSpPr>
        <p:spPr>
          <a:xfrm>
            <a:off x="354082" y="288754"/>
            <a:ext cx="3980985" cy="8433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4" name="Google Shape;404;p51"/>
          <p:cNvSpPr txBox="1"/>
          <p:nvPr>
            <p:ph idx="2" type="body"/>
          </p:nvPr>
        </p:nvSpPr>
        <p:spPr>
          <a:xfrm>
            <a:off x="1132115" y="2149648"/>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5" name="Google Shape;405;p51"/>
          <p:cNvSpPr txBox="1"/>
          <p:nvPr>
            <p:ph idx="3" type="body"/>
          </p:nvPr>
        </p:nvSpPr>
        <p:spPr>
          <a:xfrm>
            <a:off x="1132115" y="2930077"/>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6" name="Google Shape;406;p51"/>
          <p:cNvSpPr txBox="1"/>
          <p:nvPr>
            <p:ph idx="4" type="body"/>
          </p:nvPr>
        </p:nvSpPr>
        <p:spPr>
          <a:xfrm>
            <a:off x="1132115" y="3710505"/>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Font typeface="Arial"/>
              <a:buNone/>
              <a:defRPr b="1"/>
            </a:lvl1pPr>
            <a:lvl2pPr indent="-228600" lvl="1" marL="914400" algn="l">
              <a:lnSpc>
                <a:spcPct val="100000"/>
              </a:lnSpc>
              <a:spcBef>
                <a:spcPts val="225"/>
              </a:spcBef>
              <a:spcAft>
                <a:spcPts val="0"/>
              </a:spcAft>
              <a:buSzPts val="1350"/>
              <a:buFont typeface="Arial"/>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07" name="Shape 407"/>
        <p:cNvGrpSpPr/>
        <p:nvPr/>
      </p:nvGrpSpPr>
      <p:grpSpPr>
        <a:xfrm>
          <a:off x="0" y="0"/>
          <a:ext cx="0" cy="0"/>
          <a:chOff x="0" y="0"/>
          <a:chExt cx="0" cy="0"/>
        </a:xfrm>
      </p:grpSpPr>
      <p:pic>
        <p:nvPicPr>
          <p:cNvPr id="408" name="Google Shape;408;p52"/>
          <p:cNvPicPr preferRelativeResize="0"/>
          <p:nvPr/>
        </p:nvPicPr>
        <p:blipFill rotWithShape="1">
          <a:blip r:embed="rId2">
            <a:alphaModFix/>
          </a:blip>
          <a:srcRect b="0" l="0" r="0" t="1615"/>
          <a:stretch/>
        </p:blipFill>
        <p:spPr>
          <a:xfrm>
            <a:off x="0" y="1"/>
            <a:ext cx="9144000" cy="5044604"/>
          </a:xfrm>
          <a:prstGeom prst="rect">
            <a:avLst/>
          </a:prstGeom>
          <a:noFill/>
          <a:ln>
            <a:noFill/>
          </a:ln>
        </p:spPr>
      </p:pic>
      <p:sp>
        <p:nvSpPr>
          <p:cNvPr id="409" name="Google Shape;409;p52"/>
          <p:cNvSpPr txBox="1"/>
          <p:nvPr>
            <p:ph idx="12" type="sldNum"/>
          </p:nvPr>
        </p:nvSpPr>
        <p:spPr>
          <a:xfrm>
            <a:off x="6732518" y="5290245"/>
            <a:ext cx="2057400" cy="273844"/>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410" name="Google Shape;410;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1" name="Google Shape;411;p52"/>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2" name="Google Shape;412;p52"/>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3" name="Google Shape;413;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75" name="Shape 75"/>
        <p:cNvGrpSpPr/>
        <p:nvPr/>
      </p:nvGrpSpPr>
      <p:grpSpPr>
        <a:xfrm>
          <a:off x="0" y="0"/>
          <a:ext cx="0" cy="0"/>
          <a:chOff x="0" y="0"/>
          <a:chExt cx="0" cy="0"/>
        </a:xfrm>
      </p:grpSpPr>
      <p:sp>
        <p:nvSpPr>
          <p:cNvPr id="76" name="Google Shape;76;p7"/>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77" name="Google Shape;77;p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14" name="Shape 414"/>
        <p:cNvGrpSpPr/>
        <p:nvPr/>
      </p:nvGrpSpPr>
      <p:grpSpPr>
        <a:xfrm>
          <a:off x="0" y="0"/>
          <a:ext cx="0" cy="0"/>
          <a:chOff x="0" y="0"/>
          <a:chExt cx="0" cy="0"/>
        </a:xfrm>
      </p:grpSpPr>
      <p:sp>
        <p:nvSpPr>
          <p:cNvPr id="415" name="Google Shape;415;p53"/>
          <p:cNvSpPr txBox="1"/>
          <p:nvPr>
            <p:ph idx="1" type="body"/>
          </p:nvPr>
        </p:nvSpPr>
        <p:spPr>
          <a:xfrm>
            <a:off x="354083" y="1821061"/>
            <a:ext cx="8435835" cy="188416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6" name="Google Shape;416;p53"/>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417" name="Google Shape;417;p53"/>
          <p:cNvSpPr txBox="1"/>
          <p:nvPr>
            <p:ph idx="2" type="body"/>
          </p:nvPr>
        </p:nvSpPr>
        <p:spPr>
          <a:xfrm>
            <a:off x="360760" y="3796684"/>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dk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8" name="Google Shape;418;p53"/>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19" name="Shape 419"/>
        <p:cNvGrpSpPr/>
        <p:nvPr/>
      </p:nvGrpSpPr>
      <p:grpSpPr>
        <a:xfrm>
          <a:off x="0" y="0"/>
          <a:ext cx="0" cy="0"/>
          <a:chOff x="0" y="0"/>
          <a:chExt cx="0" cy="0"/>
        </a:xfrm>
      </p:grpSpPr>
      <p:pic>
        <p:nvPicPr>
          <p:cNvPr id="420" name="Google Shape;420;p54"/>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421" name="Google Shape;421;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22" name="Google Shape;422;p54"/>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423" name="Google Shape;423;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431" name="Shape 431"/>
        <p:cNvGrpSpPr/>
        <p:nvPr/>
      </p:nvGrpSpPr>
      <p:grpSpPr>
        <a:xfrm>
          <a:off x="0" y="0"/>
          <a:ext cx="0" cy="0"/>
          <a:chOff x="0" y="0"/>
          <a:chExt cx="0" cy="0"/>
        </a:xfrm>
      </p:grpSpPr>
      <p:sp>
        <p:nvSpPr>
          <p:cNvPr id="432" name="Google Shape;432;p56"/>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3" name="Google Shape;433;p56"/>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434" name="Shape 434"/>
        <p:cNvGrpSpPr/>
        <p:nvPr/>
      </p:nvGrpSpPr>
      <p:grpSpPr>
        <a:xfrm>
          <a:off x="0" y="0"/>
          <a:ext cx="0" cy="0"/>
          <a:chOff x="0" y="0"/>
          <a:chExt cx="0" cy="0"/>
        </a:xfrm>
      </p:grpSpPr>
      <p:pic>
        <p:nvPicPr>
          <p:cNvPr id="435" name="Google Shape;435;p5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36" name="Google Shape;436;p57"/>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7" name="Google Shape;437;p57"/>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38" name="Google Shape;438;p57"/>
          <p:cNvPicPr preferRelativeResize="0"/>
          <p:nvPr/>
        </p:nvPicPr>
        <p:blipFill rotWithShape="1">
          <a:blip r:embed="rId3">
            <a:alphaModFix/>
          </a:blip>
          <a:srcRect b="0" l="0" r="0" t="0"/>
          <a:stretch/>
        </p:blipFill>
        <p:spPr>
          <a:xfrm>
            <a:off x="-16047" y="-1"/>
            <a:ext cx="9160046" cy="5136475"/>
          </a:xfrm>
          <a:prstGeom prst="rect">
            <a:avLst/>
          </a:prstGeom>
          <a:noFill/>
          <a:ln>
            <a:noFill/>
          </a:ln>
        </p:spPr>
      </p:pic>
      <p:pic>
        <p:nvPicPr>
          <p:cNvPr id="439" name="Google Shape;439;p57"/>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440" name="Google Shape;440;p57"/>
          <p:cNvPicPr preferRelativeResize="0"/>
          <p:nvPr/>
        </p:nvPicPr>
        <p:blipFill rotWithShape="1">
          <a:blip r:embed="rId3">
            <a:alphaModFix/>
          </a:blip>
          <a:srcRect b="0" l="0" r="0" t="0"/>
          <a:stretch/>
        </p:blipFill>
        <p:spPr>
          <a:xfrm>
            <a:off x="-16047" y="-1"/>
            <a:ext cx="9160046" cy="513647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441" name="Shape 441"/>
        <p:cNvGrpSpPr/>
        <p:nvPr/>
      </p:nvGrpSpPr>
      <p:grpSpPr>
        <a:xfrm>
          <a:off x="0" y="0"/>
          <a:ext cx="0" cy="0"/>
          <a:chOff x="0" y="0"/>
          <a:chExt cx="0" cy="0"/>
        </a:xfrm>
      </p:grpSpPr>
      <p:sp>
        <p:nvSpPr>
          <p:cNvPr id="442" name="Google Shape;442;p58"/>
          <p:cNvSpPr txBox="1"/>
          <p:nvPr>
            <p:ph idx="1" type="body"/>
          </p:nvPr>
        </p:nvSpPr>
        <p:spPr>
          <a:xfrm>
            <a:off x="6101321"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3" name="Google Shape;443;p58"/>
          <p:cNvSpPr txBox="1"/>
          <p:nvPr>
            <p:ph idx="2" type="body"/>
          </p:nvPr>
        </p:nvSpPr>
        <p:spPr>
          <a:xfrm>
            <a:off x="6101321"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4" name="Google Shape;444;p58"/>
          <p:cNvSpPr txBox="1"/>
          <p:nvPr>
            <p:ph idx="3" type="body"/>
          </p:nvPr>
        </p:nvSpPr>
        <p:spPr>
          <a:xfrm>
            <a:off x="354900"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5" name="Google Shape;445;p58"/>
          <p:cNvSpPr txBox="1"/>
          <p:nvPr>
            <p:ph idx="4" type="body"/>
          </p:nvPr>
        </p:nvSpPr>
        <p:spPr>
          <a:xfrm>
            <a:off x="354899"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6" name="Google Shape;446;p58"/>
          <p:cNvSpPr txBox="1"/>
          <p:nvPr>
            <p:ph idx="5" type="body"/>
          </p:nvPr>
        </p:nvSpPr>
        <p:spPr>
          <a:xfrm>
            <a:off x="3228108" y="1373701"/>
            <a:ext cx="2687778"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7" name="Google Shape;447;p58"/>
          <p:cNvSpPr txBox="1"/>
          <p:nvPr>
            <p:ph idx="6" type="body"/>
          </p:nvPr>
        </p:nvSpPr>
        <p:spPr>
          <a:xfrm>
            <a:off x="3228107" y="1562606"/>
            <a:ext cx="2687778"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8" name="Google Shape;448;p58"/>
          <p:cNvSpPr txBox="1"/>
          <p:nvPr>
            <p:ph idx="7" type="body"/>
          </p:nvPr>
        </p:nvSpPr>
        <p:spPr>
          <a:xfrm>
            <a:off x="353700"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9" name="Google Shape;449;p58"/>
          <p:cNvSpPr txBox="1"/>
          <p:nvPr>
            <p:ph idx="8" type="body"/>
          </p:nvPr>
        </p:nvSpPr>
        <p:spPr>
          <a:xfrm>
            <a:off x="3228107"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0" name="Google Shape;450;p58"/>
          <p:cNvSpPr txBox="1"/>
          <p:nvPr>
            <p:ph idx="9" type="body"/>
          </p:nvPr>
        </p:nvSpPr>
        <p:spPr>
          <a:xfrm>
            <a:off x="6101321" y="2179699"/>
            <a:ext cx="2687778"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1" name="Google Shape;451;p58"/>
          <p:cNvSpPr txBox="1"/>
          <p:nvPr>
            <p:ph idx="13"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2" name="Google Shape;452;p58"/>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53" name="Shape 453"/>
        <p:cNvGrpSpPr/>
        <p:nvPr/>
      </p:nvGrpSpPr>
      <p:grpSpPr>
        <a:xfrm>
          <a:off x="0" y="0"/>
          <a:ext cx="0" cy="0"/>
          <a:chOff x="0" y="0"/>
          <a:chExt cx="0" cy="0"/>
        </a:xfrm>
      </p:grpSpPr>
      <p:pic>
        <p:nvPicPr>
          <p:cNvPr id="454" name="Google Shape;454;p59"/>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455" name="Google Shape;455;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56" name="Google Shape;456;p59"/>
          <p:cNvPicPr preferRelativeResize="0"/>
          <p:nvPr/>
        </p:nvPicPr>
        <p:blipFill rotWithShape="1">
          <a:blip r:embed="rId2">
            <a:alphaModFix/>
          </a:blip>
          <a:srcRect b="0" l="0" r="0" t="0"/>
          <a:stretch/>
        </p:blipFill>
        <p:spPr>
          <a:xfrm>
            <a:off x="0" y="0"/>
            <a:ext cx="9144000" cy="5143500"/>
          </a:xfrm>
          <a:prstGeom prst="rect">
            <a:avLst/>
          </a:prstGeom>
          <a:noFill/>
          <a:ln>
            <a:noFill/>
          </a:ln>
        </p:spPr>
      </p:pic>
      <p:pic>
        <p:nvPicPr>
          <p:cNvPr id="457" name="Google Shape;457;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58" name="Shape 458"/>
        <p:cNvGrpSpPr/>
        <p:nvPr/>
      </p:nvGrpSpPr>
      <p:grpSpPr>
        <a:xfrm>
          <a:off x="0" y="0"/>
          <a:ext cx="0" cy="0"/>
          <a:chOff x="0" y="0"/>
          <a:chExt cx="0" cy="0"/>
        </a:xfrm>
      </p:grpSpPr>
      <p:sp>
        <p:nvSpPr>
          <p:cNvPr id="459" name="Google Shape;459;p60"/>
          <p:cNvSpPr/>
          <p:nvPr/>
        </p:nvSpPr>
        <p:spPr>
          <a:xfrm>
            <a:off x="1108779" y="4634866"/>
            <a:ext cx="490819" cy="342027"/>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60" name="Google Shape;460;p60"/>
          <p:cNvPicPr preferRelativeResize="0"/>
          <p:nvPr/>
        </p:nvPicPr>
        <p:blipFill rotWithShape="1">
          <a:blip r:embed="rId2">
            <a:alphaModFix/>
          </a:blip>
          <a:srcRect b="0" l="-1" r="0" t="0"/>
          <a:stretch/>
        </p:blipFill>
        <p:spPr>
          <a:xfrm>
            <a:off x="0" y="-1604"/>
            <a:ext cx="9144000" cy="5145105"/>
          </a:xfrm>
          <a:prstGeom prst="rect">
            <a:avLst/>
          </a:prstGeom>
          <a:noFill/>
          <a:ln>
            <a:noFill/>
          </a:ln>
        </p:spPr>
      </p:pic>
      <p:sp>
        <p:nvSpPr>
          <p:cNvPr id="461" name="Google Shape;461;p60"/>
          <p:cNvSpPr txBox="1"/>
          <p:nvPr>
            <p:ph idx="1" type="body"/>
          </p:nvPr>
        </p:nvSpPr>
        <p:spPr>
          <a:xfrm>
            <a:off x="360760" y="1848565"/>
            <a:ext cx="5431268" cy="1620854"/>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2" name="Google Shape;462;p60"/>
          <p:cNvSpPr txBox="1"/>
          <p:nvPr>
            <p:ph idx="2" type="body"/>
          </p:nvPr>
        </p:nvSpPr>
        <p:spPr>
          <a:xfrm>
            <a:off x="360760" y="374926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3" name="Google Shape;463;p60"/>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pic>
        <p:nvPicPr>
          <p:cNvPr id="464" name="Google Shape;464;p60"/>
          <p:cNvPicPr preferRelativeResize="0"/>
          <p:nvPr/>
        </p:nvPicPr>
        <p:blipFill rotWithShape="1">
          <a:blip r:embed="rId2">
            <a:alphaModFix/>
          </a:blip>
          <a:srcRect b="0" l="-1" r="0" t="0"/>
          <a:stretch/>
        </p:blipFill>
        <p:spPr>
          <a:xfrm>
            <a:off x="0" y="-1604"/>
            <a:ext cx="9144000" cy="5145105"/>
          </a:xfrm>
          <a:prstGeom prst="rect">
            <a:avLst/>
          </a:prstGeom>
          <a:noFill/>
          <a:ln>
            <a:noFill/>
          </a:ln>
        </p:spPr>
      </p:pic>
      <p:pic>
        <p:nvPicPr>
          <p:cNvPr id="465" name="Google Shape;465;p60"/>
          <p:cNvPicPr preferRelativeResize="0"/>
          <p:nvPr/>
        </p:nvPicPr>
        <p:blipFill rotWithShape="1">
          <a:blip r:embed="rId3">
            <a:alphaModFix/>
          </a:blip>
          <a:srcRect b="0" l="0" r="0" t="0"/>
          <a:stretch/>
        </p:blipFill>
        <p:spPr>
          <a:xfrm>
            <a:off x="465535" y="1240442"/>
            <a:ext cx="1777309" cy="338535"/>
          </a:xfrm>
          <a:prstGeom prst="rect">
            <a:avLst/>
          </a:prstGeom>
          <a:noFill/>
          <a:ln>
            <a:noFill/>
          </a:ln>
        </p:spPr>
      </p:pic>
      <p:sp>
        <p:nvSpPr>
          <p:cNvPr id="466" name="Google Shape;466;p60"/>
          <p:cNvSpPr txBox="1"/>
          <p:nvPr>
            <p:ph idx="3"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7" name="Google Shape;467;p60"/>
          <p:cNvSpPr txBox="1"/>
          <p:nvPr>
            <p:ph idx="4"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468" name="Shape 468"/>
        <p:cNvGrpSpPr/>
        <p:nvPr/>
      </p:nvGrpSpPr>
      <p:grpSpPr>
        <a:xfrm>
          <a:off x="0" y="0"/>
          <a:ext cx="0" cy="0"/>
          <a:chOff x="0" y="0"/>
          <a:chExt cx="0" cy="0"/>
        </a:xfrm>
      </p:grpSpPr>
      <p:sp>
        <p:nvSpPr>
          <p:cNvPr id="469" name="Google Shape;469;p61"/>
          <p:cNvSpPr txBox="1"/>
          <p:nvPr>
            <p:ph idx="1" type="body"/>
          </p:nvPr>
        </p:nvSpPr>
        <p:spPr>
          <a:xfrm>
            <a:off x="354083" y="1369219"/>
            <a:ext cx="8435837" cy="3263504"/>
          </a:xfrm>
          <a:prstGeom prst="rect">
            <a:avLst/>
          </a:prstGeom>
          <a:noFill/>
          <a:ln>
            <a:noFill/>
          </a:ln>
        </p:spPr>
        <p:txBody>
          <a:bodyPr anchorCtr="0" anchor="t" bIns="45700" lIns="91425" spcFirstLastPara="1" rIns="90000" wrap="square" tIns="45700">
            <a:normAutofit/>
          </a:bodyPr>
          <a:lstStyle>
            <a:lvl1pPr indent="-314325" lvl="0" marL="457200" algn="l">
              <a:lnSpc>
                <a:spcPct val="100000"/>
              </a:lnSpc>
              <a:spcBef>
                <a:spcPts val="300"/>
              </a:spcBef>
              <a:spcAft>
                <a:spcPts val="0"/>
              </a:spcAft>
              <a:buClr>
                <a:schemeClr val="accent6"/>
              </a:buClr>
              <a:buSzPts val="1350"/>
              <a:buFont typeface="Arial"/>
              <a:buChar char="•"/>
              <a:defRPr b="0">
                <a:latin typeface="Arial"/>
                <a:ea typeface="Arial"/>
                <a:cs typeface="Arial"/>
                <a:sym typeface="Arial"/>
              </a:defRPr>
            </a:lvl1pPr>
            <a:lvl2pPr indent="-304800" lvl="1" marL="914400" algn="l">
              <a:lnSpc>
                <a:spcPct val="100000"/>
              </a:lnSpc>
              <a:spcBef>
                <a:spcPts val="225"/>
              </a:spcBef>
              <a:spcAft>
                <a:spcPts val="0"/>
              </a:spcAft>
              <a:buClr>
                <a:schemeClr val="accent6"/>
              </a:buClr>
              <a:buSzPts val="1200"/>
              <a:buFont typeface="Arial"/>
              <a:buChar char="•"/>
              <a:defRPr sz="1200">
                <a:solidFill>
                  <a:schemeClr val="dk1"/>
                </a:solidFill>
                <a:latin typeface="Arial"/>
                <a:ea typeface="Arial"/>
                <a:cs typeface="Arial"/>
                <a:sym typeface="Arial"/>
              </a:defRPr>
            </a:lvl2pPr>
            <a:lvl3pPr indent="-298450" lvl="2" marL="1371600" algn="l">
              <a:lnSpc>
                <a:spcPct val="100000"/>
              </a:lnSpc>
              <a:spcBef>
                <a:spcPts val="225"/>
              </a:spcBef>
              <a:spcAft>
                <a:spcPts val="0"/>
              </a:spcAft>
              <a:buSzPts val="1100"/>
              <a:buFont typeface="NTR"/>
              <a:buChar char="-"/>
              <a:defRPr sz="1100">
                <a:solidFill>
                  <a:schemeClr val="dk1"/>
                </a:solidFill>
                <a:latin typeface="Arial"/>
                <a:ea typeface="Arial"/>
                <a:cs typeface="Arial"/>
                <a:sym typeface="Arial"/>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0" name="Google Shape;470;p61"/>
          <p:cNvSpPr txBox="1"/>
          <p:nvPr>
            <p:ph idx="2"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1" name="Google Shape;471;p6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472" name="Shape 472"/>
        <p:cNvGrpSpPr/>
        <p:nvPr/>
      </p:nvGrpSpPr>
      <p:grpSpPr>
        <a:xfrm>
          <a:off x="0" y="0"/>
          <a:ext cx="0" cy="0"/>
          <a:chOff x="0" y="0"/>
          <a:chExt cx="0" cy="0"/>
        </a:xfrm>
      </p:grpSpPr>
      <p:sp>
        <p:nvSpPr>
          <p:cNvPr id="473" name="Google Shape;473;p62"/>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4" name="Google Shape;474;p62"/>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5" name="Google Shape;475;p62"/>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6" name="Google Shape;476;p62"/>
          <p:cNvSpPr txBox="1"/>
          <p:nvPr>
            <p:ph idx="4" type="body"/>
          </p:nvPr>
        </p:nvSpPr>
        <p:spPr>
          <a:xfrm>
            <a:off x="1156191" y="2515326"/>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7" name="Google Shape;477;p62"/>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8" name="Google Shape;478;p62"/>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9" name="Google Shape;479;p62"/>
          <p:cNvSpPr txBox="1"/>
          <p:nvPr>
            <p:ph idx="7" type="body"/>
          </p:nvPr>
        </p:nvSpPr>
        <p:spPr>
          <a:xfrm>
            <a:off x="1156191" y="1484218"/>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0" name="Google Shape;480;p62"/>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1" name="Google Shape;481;p62"/>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2" name="Google Shape;482;p62"/>
          <p:cNvSpPr txBox="1"/>
          <p:nvPr>
            <p:ph idx="9" type="body"/>
          </p:nvPr>
        </p:nvSpPr>
        <p:spPr>
          <a:xfrm>
            <a:off x="1156099" y="177631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3" name="Google Shape;483;p62"/>
          <p:cNvSpPr txBox="1"/>
          <p:nvPr>
            <p:ph idx="13" type="body"/>
          </p:nvPr>
        </p:nvSpPr>
        <p:spPr>
          <a:xfrm>
            <a:off x="5611416" y="1778126"/>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4" name="Google Shape;484;p62"/>
          <p:cNvSpPr txBox="1"/>
          <p:nvPr>
            <p:ph idx="14" type="body"/>
          </p:nvPr>
        </p:nvSpPr>
        <p:spPr>
          <a:xfrm>
            <a:off x="1157139" y="2813211"/>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5" name="Google Shape;485;p62"/>
          <p:cNvSpPr txBox="1"/>
          <p:nvPr>
            <p:ph idx="15" type="body"/>
          </p:nvPr>
        </p:nvSpPr>
        <p:spPr>
          <a:xfrm>
            <a:off x="5611415" y="2813211"/>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486" name="Google Shape;486;p62"/>
          <p:cNvCxnSpPr/>
          <p:nvPr/>
        </p:nvCxnSpPr>
        <p:spPr>
          <a:xfrm>
            <a:off x="4882076" y="1362407"/>
            <a:ext cx="3908308" cy="0"/>
          </a:xfrm>
          <a:prstGeom prst="straightConnector1">
            <a:avLst/>
          </a:prstGeom>
          <a:noFill/>
          <a:ln cap="flat" cmpd="sng" w="9525">
            <a:solidFill>
              <a:schemeClr val="accent5"/>
            </a:solidFill>
            <a:prstDash val="solid"/>
            <a:round/>
            <a:headEnd len="sm" w="sm" type="none"/>
            <a:tailEnd len="sm" w="sm" type="none"/>
          </a:ln>
        </p:spPr>
      </p:cxnSp>
      <p:cxnSp>
        <p:nvCxnSpPr>
          <p:cNvPr id="487" name="Google Shape;487;p62"/>
          <p:cNvCxnSpPr/>
          <p:nvPr/>
        </p:nvCxnSpPr>
        <p:spPr>
          <a:xfrm>
            <a:off x="4861001" y="2401484"/>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488" name="Google Shape;488;p62"/>
          <p:cNvCxnSpPr/>
          <p:nvPr/>
        </p:nvCxnSpPr>
        <p:spPr>
          <a:xfrm>
            <a:off x="405901" y="1362408"/>
            <a:ext cx="3929067" cy="6812"/>
          </a:xfrm>
          <a:prstGeom prst="straightConnector1">
            <a:avLst/>
          </a:prstGeom>
          <a:noFill/>
          <a:ln cap="flat" cmpd="sng" w="9525">
            <a:solidFill>
              <a:schemeClr val="accent5"/>
            </a:solidFill>
            <a:prstDash val="solid"/>
            <a:round/>
            <a:headEnd len="sm" w="sm" type="none"/>
            <a:tailEnd len="sm" w="sm" type="none"/>
          </a:ln>
        </p:spPr>
      </p:cxnSp>
      <p:cxnSp>
        <p:nvCxnSpPr>
          <p:cNvPr id="489" name="Google Shape;489;p62"/>
          <p:cNvCxnSpPr/>
          <p:nvPr/>
        </p:nvCxnSpPr>
        <p:spPr>
          <a:xfrm>
            <a:off x="405901" y="2401484"/>
            <a:ext cx="3929067" cy="0"/>
          </a:xfrm>
          <a:prstGeom prst="straightConnector1">
            <a:avLst/>
          </a:prstGeom>
          <a:noFill/>
          <a:ln cap="flat" cmpd="sng" w="9525">
            <a:solidFill>
              <a:schemeClr val="accent5"/>
            </a:solidFill>
            <a:prstDash val="solid"/>
            <a:round/>
            <a:headEnd len="sm" w="sm" type="none"/>
            <a:tailEnd len="sm" w="sm" type="none"/>
          </a:ln>
        </p:spPr>
      </p:cxnSp>
      <p:sp>
        <p:nvSpPr>
          <p:cNvPr id="490" name="Google Shape;490;p62"/>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1" name="Google Shape;491;p62"/>
          <p:cNvSpPr txBox="1"/>
          <p:nvPr>
            <p:ph idx="17" type="body"/>
          </p:nvPr>
        </p:nvSpPr>
        <p:spPr>
          <a:xfrm>
            <a:off x="1156190" y="3551043"/>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2" name="Google Shape;492;p62"/>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3" name="Google Shape;493;p62"/>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4" name="Google Shape;494;p62"/>
          <p:cNvSpPr txBox="1"/>
          <p:nvPr>
            <p:ph idx="20" type="body"/>
          </p:nvPr>
        </p:nvSpPr>
        <p:spPr>
          <a:xfrm>
            <a:off x="1157138" y="384892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5" name="Google Shape;495;p62"/>
          <p:cNvSpPr txBox="1"/>
          <p:nvPr>
            <p:ph idx="21" type="body"/>
          </p:nvPr>
        </p:nvSpPr>
        <p:spPr>
          <a:xfrm>
            <a:off x="5611414" y="384892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496" name="Google Shape;496;p62"/>
          <p:cNvCxnSpPr/>
          <p:nvPr/>
        </p:nvCxnSpPr>
        <p:spPr>
          <a:xfrm>
            <a:off x="4861000" y="3437201"/>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497" name="Google Shape;497;p62"/>
          <p:cNvCxnSpPr/>
          <p:nvPr/>
        </p:nvCxnSpPr>
        <p:spPr>
          <a:xfrm>
            <a:off x="405899" y="3437201"/>
            <a:ext cx="3929067" cy="0"/>
          </a:xfrm>
          <a:prstGeom prst="straightConnector1">
            <a:avLst/>
          </a:prstGeom>
          <a:noFill/>
          <a:ln cap="flat" cmpd="sng" w="9525">
            <a:solidFill>
              <a:schemeClr val="accent5"/>
            </a:solidFill>
            <a:prstDash val="solid"/>
            <a:round/>
            <a:headEnd len="sm" w="sm" type="none"/>
            <a:tailEnd len="sm" w="sm" type="none"/>
          </a:ln>
        </p:spPr>
      </p:cxnSp>
      <p:cxnSp>
        <p:nvCxnSpPr>
          <p:cNvPr id="498" name="Google Shape;498;p62"/>
          <p:cNvCxnSpPr/>
          <p:nvPr/>
        </p:nvCxnSpPr>
        <p:spPr>
          <a:xfrm>
            <a:off x="4882076" y="1362407"/>
            <a:ext cx="3908308" cy="0"/>
          </a:xfrm>
          <a:prstGeom prst="straightConnector1">
            <a:avLst/>
          </a:prstGeom>
          <a:noFill/>
          <a:ln cap="flat" cmpd="sng" w="9525">
            <a:solidFill>
              <a:schemeClr val="accent5"/>
            </a:solidFill>
            <a:prstDash val="solid"/>
            <a:round/>
            <a:headEnd len="sm" w="sm" type="none"/>
            <a:tailEnd len="sm" w="sm" type="none"/>
          </a:ln>
        </p:spPr>
      </p:cxnSp>
      <p:cxnSp>
        <p:nvCxnSpPr>
          <p:cNvPr id="499" name="Google Shape;499;p62"/>
          <p:cNvCxnSpPr/>
          <p:nvPr/>
        </p:nvCxnSpPr>
        <p:spPr>
          <a:xfrm>
            <a:off x="4861001" y="2401484"/>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500" name="Google Shape;500;p62"/>
          <p:cNvCxnSpPr/>
          <p:nvPr/>
        </p:nvCxnSpPr>
        <p:spPr>
          <a:xfrm>
            <a:off x="405901" y="1362408"/>
            <a:ext cx="3929067" cy="6812"/>
          </a:xfrm>
          <a:prstGeom prst="straightConnector1">
            <a:avLst/>
          </a:prstGeom>
          <a:noFill/>
          <a:ln cap="flat" cmpd="sng" w="9525">
            <a:solidFill>
              <a:schemeClr val="accent5"/>
            </a:solidFill>
            <a:prstDash val="solid"/>
            <a:round/>
            <a:headEnd len="sm" w="sm" type="none"/>
            <a:tailEnd len="sm" w="sm" type="none"/>
          </a:ln>
        </p:spPr>
      </p:cxnSp>
      <p:cxnSp>
        <p:nvCxnSpPr>
          <p:cNvPr id="501" name="Google Shape;501;p62"/>
          <p:cNvCxnSpPr/>
          <p:nvPr/>
        </p:nvCxnSpPr>
        <p:spPr>
          <a:xfrm>
            <a:off x="405901" y="2401484"/>
            <a:ext cx="3929067" cy="0"/>
          </a:xfrm>
          <a:prstGeom prst="straightConnector1">
            <a:avLst/>
          </a:prstGeom>
          <a:noFill/>
          <a:ln cap="flat" cmpd="sng" w="9525">
            <a:solidFill>
              <a:schemeClr val="accent5"/>
            </a:solidFill>
            <a:prstDash val="solid"/>
            <a:round/>
            <a:headEnd len="sm" w="sm" type="none"/>
            <a:tailEnd len="sm" w="sm" type="none"/>
          </a:ln>
        </p:spPr>
      </p:cxnSp>
      <p:cxnSp>
        <p:nvCxnSpPr>
          <p:cNvPr id="502" name="Google Shape;502;p62"/>
          <p:cNvCxnSpPr/>
          <p:nvPr/>
        </p:nvCxnSpPr>
        <p:spPr>
          <a:xfrm>
            <a:off x="4861000" y="3437201"/>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503" name="Google Shape;503;p62"/>
          <p:cNvCxnSpPr/>
          <p:nvPr/>
        </p:nvCxnSpPr>
        <p:spPr>
          <a:xfrm>
            <a:off x="405899" y="3437201"/>
            <a:ext cx="3929067" cy="0"/>
          </a:xfrm>
          <a:prstGeom prst="straightConnector1">
            <a:avLst/>
          </a:prstGeom>
          <a:noFill/>
          <a:ln cap="flat" cmpd="sng" w="9525">
            <a:solidFill>
              <a:schemeClr val="accent5"/>
            </a:solidFill>
            <a:prstDash val="solid"/>
            <a:round/>
            <a:headEnd len="sm" w="sm" type="none"/>
            <a:tailEnd len="sm" w="sm" type="none"/>
          </a:ln>
        </p:spPr>
      </p:cxn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504" name="Shape 504"/>
        <p:cNvGrpSpPr/>
        <p:nvPr/>
      </p:nvGrpSpPr>
      <p:grpSpPr>
        <a:xfrm>
          <a:off x="0" y="0"/>
          <a:ext cx="0" cy="0"/>
          <a:chOff x="0" y="0"/>
          <a:chExt cx="0" cy="0"/>
        </a:xfrm>
      </p:grpSpPr>
      <p:pic>
        <p:nvPicPr>
          <p:cNvPr id="505" name="Google Shape;505;p63"/>
          <p:cNvPicPr preferRelativeResize="0"/>
          <p:nvPr/>
        </p:nvPicPr>
        <p:blipFill rotWithShape="1">
          <a:blip r:embed="rId2">
            <a:alphaModFix/>
          </a:blip>
          <a:srcRect b="0" l="0" r="0" t="0"/>
          <a:stretch/>
        </p:blipFill>
        <p:spPr>
          <a:xfrm>
            <a:off x="2663687" y="2218307"/>
            <a:ext cx="3700986" cy="7068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78" name="Shape 78"/>
        <p:cNvGrpSpPr/>
        <p:nvPr/>
      </p:nvGrpSpPr>
      <p:grpSpPr>
        <a:xfrm>
          <a:off x="0" y="0"/>
          <a:ext cx="0" cy="0"/>
          <a:chOff x="0" y="0"/>
          <a:chExt cx="0" cy="0"/>
        </a:xfrm>
      </p:grpSpPr>
      <p:pic>
        <p:nvPicPr>
          <p:cNvPr id="79" name="Google Shape;79;p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80" name="Google Shape;80;p8"/>
          <p:cNvPicPr preferRelativeResize="0"/>
          <p:nvPr/>
        </p:nvPicPr>
        <p:blipFill rotWithShape="1">
          <a:blip r:embed="rId3">
            <a:alphaModFix/>
          </a:blip>
          <a:srcRect b="0" l="0" r="0" t="0"/>
          <a:stretch/>
        </p:blipFill>
        <p:spPr>
          <a:xfrm>
            <a:off x="-16047" y="7025"/>
            <a:ext cx="9160046" cy="5136475"/>
          </a:xfrm>
          <a:prstGeom prst="rect">
            <a:avLst/>
          </a:prstGeom>
          <a:noFill/>
          <a:ln>
            <a:noFill/>
          </a:ln>
        </p:spPr>
      </p:pic>
      <p:pic>
        <p:nvPicPr>
          <p:cNvPr id="81" name="Google Shape;81;p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82" name="Google Shape;82;p8"/>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b="1" sz="3000">
                <a:solidFill>
                  <a:schemeClr val="lt1"/>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83" name="Google Shape;83;p8"/>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506" name="Shape 506"/>
        <p:cNvGrpSpPr/>
        <p:nvPr/>
      </p:nvGrpSpPr>
      <p:grpSpPr>
        <a:xfrm>
          <a:off x="0" y="0"/>
          <a:ext cx="0" cy="0"/>
          <a:chOff x="0" y="0"/>
          <a:chExt cx="0" cy="0"/>
        </a:xfrm>
      </p:grpSpPr>
      <p:pic>
        <p:nvPicPr>
          <p:cNvPr id="507" name="Google Shape;507;p64"/>
          <p:cNvPicPr preferRelativeResize="0"/>
          <p:nvPr/>
        </p:nvPicPr>
        <p:blipFill rotWithShape="1">
          <a:blip r:embed="rId2">
            <a:alphaModFix/>
          </a:blip>
          <a:srcRect b="0" l="0" r="0" t="0"/>
          <a:stretch/>
        </p:blipFill>
        <p:spPr>
          <a:xfrm>
            <a:off x="-28576" y="-1"/>
            <a:ext cx="9172577" cy="5143501"/>
          </a:xfrm>
          <a:prstGeom prst="rect">
            <a:avLst/>
          </a:prstGeom>
          <a:noFill/>
          <a:ln>
            <a:noFill/>
          </a:ln>
        </p:spPr>
      </p:pic>
      <p:sp>
        <p:nvSpPr>
          <p:cNvPr id="508" name="Google Shape;508;p64"/>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509" name="Google Shape;509;p64"/>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510" name="Google Shape;510;p64"/>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511" name="Google Shape;511;p64"/>
          <p:cNvPicPr preferRelativeResize="0"/>
          <p:nvPr/>
        </p:nvPicPr>
        <p:blipFill rotWithShape="1">
          <a:blip r:embed="rId2">
            <a:alphaModFix/>
          </a:blip>
          <a:srcRect b="0" l="0" r="0" t="0"/>
          <a:stretch/>
        </p:blipFill>
        <p:spPr>
          <a:xfrm>
            <a:off x="-28576" y="-1"/>
            <a:ext cx="9172577" cy="5143501"/>
          </a:xfrm>
          <a:prstGeom prst="rect">
            <a:avLst/>
          </a:prstGeom>
          <a:noFill/>
          <a:ln>
            <a:noFill/>
          </a:ln>
        </p:spPr>
      </p:pic>
      <p:pic>
        <p:nvPicPr>
          <p:cNvPr id="512" name="Google Shape;512;p64"/>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513" name="Shape 513"/>
        <p:cNvGrpSpPr/>
        <p:nvPr/>
      </p:nvGrpSpPr>
      <p:grpSpPr>
        <a:xfrm>
          <a:off x="0" y="0"/>
          <a:ext cx="0" cy="0"/>
          <a:chOff x="0" y="0"/>
          <a:chExt cx="0" cy="0"/>
        </a:xfrm>
      </p:grpSpPr>
      <p:pic>
        <p:nvPicPr>
          <p:cNvPr id="514" name="Google Shape;514;p65"/>
          <p:cNvPicPr preferRelativeResize="0"/>
          <p:nvPr/>
        </p:nvPicPr>
        <p:blipFill rotWithShape="1">
          <a:blip r:embed="rId2">
            <a:alphaModFix/>
          </a:blip>
          <a:srcRect b="293" l="604" r="-1" t="0"/>
          <a:stretch/>
        </p:blipFill>
        <p:spPr>
          <a:xfrm>
            <a:off x="0" y="1"/>
            <a:ext cx="9144000" cy="5143500"/>
          </a:xfrm>
          <a:prstGeom prst="rect">
            <a:avLst/>
          </a:prstGeom>
          <a:noFill/>
          <a:ln>
            <a:noFill/>
          </a:ln>
        </p:spPr>
      </p:pic>
      <p:sp>
        <p:nvSpPr>
          <p:cNvPr id="515" name="Google Shape;515;p65"/>
          <p:cNvSpPr txBox="1"/>
          <p:nvPr>
            <p:ph idx="1" type="body"/>
          </p:nvPr>
        </p:nvSpPr>
        <p:spPr>
          <a:xfrm>
            <a:off x="360760" y="1857375"/>
            <a:ext cx="5431268" cy="1620854"/>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516" name="Google Shape;516;p65"/>
          <p:cNvSpPr txBox="1"/>
          <p:nvPr>
            <p:ph idx="2" type="body"/>
          </p:nvPr>
        </p:nvSpPr>
        <p:spPr>
          <a:xfrm>
            <a:off x="360760" y="3758079"/>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517" name="Google Shape;517;p65"/>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pic>
        <p:nvPicPr>
          <p:cNvPr id="518" name="Google Shape;518;p65"/>
          <p:cNvPicPr preferRelativeResize="0"/>
          <p:nvPr/>
        </p:nvPicPr>
        <p:blipFill rotWithShape="1">
          <a:blip r:embed="rId2">
            <a:alphaModFix/>
          </a:blip>
          <a:srcRect b="293" l="604" r="-1" t="0"/>
          <a:stretch/>
        </p:blipFill>
        <p:spPr>
          <a:xfrm>
            <a:off x="0" y="1"/>
            <a:ext cx="9144000" cy="5143500"/>
          </a:xfrm>
          <a:prstGeom prst="rect">
            <a:avLst/>
          </a:prstGeom>
          <a:noFill/>
          <a:ln>
            <a:noFill/>
          </a:ln>
        </p:spPr>
      </p:pic>
      <p:pic>
        <p:nvPicPr>
          <p:cNvPr id="519" name="Google Shape;519;p65"/>
          <p:cNvPicPr preferRelativeResize="0"/>
          <p:nvPr/>
        </p:nvPicPr>
        <p:blipFill rotWithShape="1">
          <a:blip r:embed="rId3">
            <a:alphaModFix/>
          </a:blip>
          <a:srcRect b="0" l="0" r="0" t="0"/>
          <a:stretch/>
        </p:blipFill>
        <p:spPr>
          <a:xfrm>
            <a:off x="465536" y="1240442"/>
            <a:ext cx="1772435" cy="33853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20" name="Shape 520"/>
        <p:cNvGrpSpPr/>
        <p:nvPr/>
      </p:nvGrpSpPr>
      <p:grpSpPr>
        <a:xfrm>
          <a:off x="0" y="0"/>
          <a:ext cx="0" cy="0"/>
          <a:chOff x="0" y="0"/>
          <a:chExt cx="0" cy="0"/>
        </a:xfrm>
      </p:grpSpPr>
      <p:sp>
        <p:nvSpPr>
          <p:cNvPr id="521" name="Google Shape;521;p66"/>
          <p:cNvSpPr/>
          <p:nvPr>
            <p:ph idx="2" type="pic"/>
          </p:nvPr>
        </p:nvSpPr>
        <p:spPr>
          <a:xfrm>
            <a:off x="5019676" y="0"/>
            <a:ext cx="4124325" cy="5143500"/>
          </a:xfrm>
          <a:prstGeom prst="rect">
            <a:avLst/>
          </a:prstGeom>
          <a:noFill/>
          <a:ln>
            <a:noFill/>
          </a:ln>
        </p:spPr>
      </p:sp>
      <p:pic>
        <p:nvPicPr>
          <p:cNvPr id="522" name="Google Shape;522;p66"/>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
        <p:nvSpPr>
          <p:cNvPr id="523" name="Google Shape;523;p66"/>
          <p:cNvSpPr txBox="1"/>
          <p:nvPr>
            <p:ph idx="1" type="body"/>
          </p:nvPr>
        </p:nvSpPr>
        <p:spPr>
          <a:xfrm>
            <a:off x="360761"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524" name="Google Shape;524;p66"/>
          <p:cNvSpPr txBox="1"/>
          <p:nvPr>
            <p:ph idx="3" type="body"/>
          </p:nvPr>
        </p:nvSpPr>
        <p:spPr>
          <a:xfrm>
            <a:off x="360761"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525" name="Google Shape;525;p66"/>
          <p:cNvPicPr preferRelativeResize="0"/>
          <p:nvPr/>
        </p:nvPicPr>
        <p:blipFill rotWithShape="1">
          <a:blip r:embed="rId2">
            <a:alphaModFix/>
          </a:blip>
          <a:srcRect b="0" l="0" r="0" t="0"/>
          <a:stretch/>
        </p:blipFill>
        <p:spPr>
          <a:xfrm>
            <a:off x="465536" y="1246547"/>
            <a:ext cx="1772435" cy="33853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526" name="Shape 526"/>
        <p:cNvGrpSpPr/>
        <p:nvPr/>
      </p:nvGrpSpPr>
      <p:grpSpPr>
        <a:xfrm>
          <a:off x="0" y="0"/>
          <a:ext cx="0" cy="0"/>
          <a:chOff x="0" y="0"/>
          <a:chExt cx="0" cy="0"/>
        </a:xfrm>
      </p:grpSpPr>
      <p:sp>
        <p:nvSpPr>
          <p:cNvPr id="527" name="Google Shape;527;p67"/>
          <p:cNvSpPr/>
          <p:nvPr>
            <p:ph idx="2" type="pic"/>
          </p:nvPr>
        </p:nvSpPr>
        <p:spPr>
          <a:xfrm>
            <a:off x="1" y="0"/>
            <a:ext cx="4124325" cy="5143500"/>
          </a:xfrm>
          <a:prstGeom prst="rect">
            <a:avLst/>
          </a:prstGeom>
          <a:noFill/>
          <a:ln>
            <a:noFill/>
          </a:ln>
        </p:spPr>
      </p:sp>
      <p:sp>
        <p:nvSpPr>
          <p:cNvPr id="528" name="Google Shape;528;p67"/>
          <p:cNvSpPr txBox="1"/>
          <p:nvPr>
            <p:ph idx="1" type="body"/>
          </p:nvPr>
        </p:nvSpPr>
        <p:spPr>
          <a:xfrm>
            <a:off x="4486277" y="1864933"/>
            <a:ext cx="4525565" cy="1613297"/>
          </a:xfrm>
          <a:prstGeom prst="rect">
            <a:avLst/>
          </a:prstGeom>
          <a:noFill/>
          <a:ln>
            <a:noFill/>
          </a:ln>
        </p:spPr>
        <p:txBody>
          <a:bodyPr anchorCtr="0" anchor="b" bIns="45700" lIns="91425" spcFirstLastPara="1" rIns="90000" wrap="square" tIns="45700">
            <a:norm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529" name="Google Shape;529;p67"/>
          <p:cNvSpPr txBox="1"/>
          <p:nvPr>
            <p:ph idx="3" type="body"/>
          </p:nvPr>
        </p:nvSpPr>
        <p:spPr>
          <a:xfrm>
            <a:off x="4486277" y="3758079"/>
            <a:ext cx="4525565"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530" name="Google Shape;530;p67"/>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pic>
        <p:nvPicPr>
          <p:cNvPr id="531" name="Google Shape;531;p67"/>
          <p:cNvPicPr preferRelativeResize="0"/>
          <p:nvPr/>
        </p:nvPicPr>
        <p:blipFill rotWithShape="1">
          <a:blip r:embed="rId2">
            <a:alphaModFix/>
          </a:blip>
          <a:srcRect b="0" l="0" r="0" t="0"/>
          <a:stretch/>
        </p:blipFill>
        <p:spPr>
          <a:xfrm>
            <a:off x="4572002" y="1242614"/>
            <a:ext cx="1772435" cy="33853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532" name="Shape 532"/>
        <p:cNvGrpSpPr/>
        <p:nvPr/>
      </p:nvGrpSpPr>
      <p:grpSpPr>
        <a:xfrm>
          <a:off x="0" y="0"/>
          <a:ext cx="0" cy="0"/>
          <a:chOff x="0" y="0"/>
          <a:chExt cx="0" cy="0"/>
        </a:xfrm>
      </p:grpSpPr>
      <p:sp>
        <p:nvSpPr>
          <p:cNvPr id="533" name="Google Shape;533;p68"/>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4" name="Google Shape;534;p68"/>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5" name="Google Shape;535;p68"/>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6" name="Google Shape;536;p68"/>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7" name="Google Shape;537;p68"/>
          <p:cNvSpPr txBox="1"/>
          <p:nvPr>
            <p:ph idx="5" type="body"/>
          </p:nvPr>
        </p:nvSpPr>
        <p:spPr>
          <a:xfrm>
            <a:off x="1297059" y="1369219"/>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8" name="Google Shape;538;p68"/>
          <p:cNvSpPr txBox="1"/>
          <p:nvPr>
            <p:ph idx="6" type="body"/>
          </p:nvPr>
        </p:nvSpPr>
        <p:spPr>
          <a:xfrm>
            <a:off x="1297059" y="2075781"/>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39" name="Google Shape;539;p68"/>
          <p:cNvSpPr txBox="1"/>
          <p:nvPr>
            <p:ph idx="7" type="body"/>
          </p:nvPr>
        </p:nvSpPr>
        <p:spPr>
          <a:xfrm>
            <a:off x="1297059" y="2782343"/>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0" name="Google Shape;540;p68"/>
          <p:cNvSpPr txBox="1"/>
          <p:nvPr>
            <p:ph idx="8" type="body"/>
          </p:nvPr>
        </p:nvSpPr>
        <p:spPr>
          <a:xfrm>
            <a:off x="1297059" y="3488906"/>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1" name="Google Shape;541;p68"/>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542" name="Shape 542"/>
        <p:cNvGrpSpPr/>
        <p:nvPr/>
      </p:nvGrpSpPr>
      <p:grpSpPr>
        <a:xfrm>
          <a:off x="0" y="0"/>
          <a:ext cx="0" cy="0"/>
          <a:chOff x="0" y="0"/>
          <a:chExt cx="0" cy="0"/>
        </a:xfrm>
      </p:grpSpPr>
      <p:sp>
        <p:nvSpPr>
          <p:cNvPr id="543" name="Google Shape;543;p6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4" name="Google Shape;544;p6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5" name="Google Shape;545;p69"/>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6" name="Google Shape;546;p69"/>
          <p:cNvSpPr txBox="1"/>
          <p:nvPr>
            <p:ph idx="4" type="body"/>
          </p:nvPr>
        </p:nvSpPr>
        <p:spPr>
          <a:xfrm>
            <a:off x="1156191" y="3077682"/>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7" name="Google Shape;547;p69"/>
          <p:cNvSpPr txBox="1"/>
          <p:nvPr>
            <p:ph idx="5" type="body"/>
          </p:nvPr>
        </p:nvSpPr>
        <p:spPr>
          <a:xfrm>
            <a:off x="1155667" y="3376452"/>
            <a:ext cx="3180115"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8" name="Google Shape;548;p69"/>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49" name="Google Shape;549;p69"/>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0" name="Google Shape;550;p69"/>
          <p:cNvSpPr txBox="1"/>
          <p:nvPr>
            <p:ph idx="8" type="body"/>
          </p:nvPr>
        </p:nvSpPr>
        <p:spPr>
          <a:xfrm>
            <a:off x="5612018" y="3376452"/>
            <a:ext cx="3177900"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1" name="Google Shape;551;p69"/>
          <p:cNvSpPr txBox="1"/>
          <p:nvPr>
            <p:ph idx="9" type="body"/>
          </p:nvPr>
        </p:nvSpPr>
        <p:spPr>
          <a:xfrm>
            <a:off x="1156191" y="1484218"/>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2" name="Google Shape;552;p69"/>
          <p:cNvSpPr txBox="1"/>
          <p:nvPr>
            <p:ph idx="13" type="body"/>
          </p:nvPr>
        </p:nvSpPr>
        <p:spPr>
          <a:xfrm>
            <a:off x="1155667" y="1782988"/>
            <a:ext cx="3180115"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3" name="Google Shape;553;p69"/>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4" name="Google Shape;554;p69"/>
          <p:cNvSpPr txBox="1"/>
          <p:nvPr>
            <p:ph idx="15" type="body"/>
          </p:nvPr>
        </p:nvSpPr>
        <p:spPr>
          <a:xfrm>
            <a:off x="5612018" y="1782988"/>
            <a:ext cx="3177900" cy="91082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5" name="Google Shape;555;p69"/>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556" name="Shape 556"/>
        <p:cNvGrpSpPr/>
        <p:nvPr/>
      </p:nvGrpSpPr>
      <p:grpSpPr>
        <a:xfrm>
          <a:off x="0" y="0"/>
          <a:ext cx="0" cy="0"/>
          <a:chOff x="0" y="0"/>
          <a:chExt cx="0" cy="0"/>
        </a:xfrm>
      </p:grpSpPr>
      <p:sp>
        <p:nvSpPr>
          <p:cNvPr id="557" name="Google Shape;557;p70"/>
          <p:cNvSpPr txBox="1"/>
          <p:nvPr>
            <p:ph idx="1"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8" name="Google Shape;558;p70"/>
          <p:cNvSpPr txBox="1"/>
          <p:nvPr>
            <p:ph idx="2" type="body"/>
          </p:nvPr>
        </p:nvSpPr>
        <p:spPr>
          <a:xfrm>
            <a:off x="480664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59" name="Google Shape;559;p70"/>
          <p:cNvSpPr txBox="1"/>
          <p:nvPr>
            <p:ph idx="3" type="body"/>
          </p:nvPr>
        </p:nvSpPr>
        <p:spPr>
          <a:xfrm>
            <a:off x="353701" y="2002256"/>
            <a:ext cx="3981365"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0" name="Google Shape;560;p70"/>
          <p:cNvSpPr txBox="1"/>
          <p:nvPr>
            <p:ph idx="4" type="body"/>
          </p:nvPr>
        </p:nvSpPr>
        <p:spPr>
          <a:xfrm>
            <a:off x="4806644" y="2002256"/>
            <a:ext cx="3982461"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1" name="Google Shape;561;p70"/>
          <p:cNvSpPr txBox="1"/>
          <p:nvPr>
            <p:ph idx="5"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2" name="Google Shape;562;p70"/>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563" name="Shape 563"/>
        <p:cNvGrpSpPr/>
        <p:nvPr/>
      </p:nvGrpSpPr>
      <p:grpSpPr>
        <a:xfrm>
          <a:off x="0" y="0"/>
          <a:ext cx="0" cy="0"/>
          <a:chOff x="0" y="0"/>
          <a:chExt cx="0" cy="0"/>
        </a:xfrm>
      </p:grpSpPr>
      <p:sp>
        <p:nvSpPr>
          <p:cNvPr id="564" name="Google Shape;564;p71"/>
          <p:cNvSpPr txBox="1"/>
          <p:nvPr>
            <p:ph idx="1" type="body"/>
          </p:nvPr>
        </p:nvSpPr>
        <p:spPr>
          <a:xfrm>
            <a:off x="352605"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5" name="Google Shape;565;p71"/>
          <p:cNvSpPr txBox="1"/>
          <p:nvPr>
            <p:ph idx="2" type="body"/>
          </p:nvPr>
        </p:nvSpPr>
        <p:spPr>
          <a:xfrm>
            <a:off x="3226967"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6" name="Google Shape;566;p71"/>
          <p:cNvSpPr txBox="1"/>
          <p:nvPr>
            <p:ph idx="3" type="body"/>
          </p:nvPr>
        </p:nvSpPr>
        <p:spPr>
          <a:xfrm>
            <a:off x="6101330" y="1369220"/>
            <a:ext cx="2687777"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7" name="Google Shape;567;p71"/>
          <p:cNvSpPr txBox="1"/>
          <p:nvPr>
            <p:ph idx="4" type="body"/>
          </p:nvPr>
        </p:nvSpPr>
        <p:spPr>
          <a:xfrm>
            <a:off x="353700"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8" name="Google Shape;568;p71"/>
          <p:cNvSpPr txBox="1"/>
          <p:nvPr>
            <p:ph idx="5" type="body"/>
          </p:nvPr>
        </p:nvSpPr>
        <p:spPr>
          <a:xfrm>
            <a:off x="3228107"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69" name="Google Shape;569;p71"/>
          <p:cNvSpPr txBox="1"/>
          <p:nvPr>
            <p:ph idx="6" type="body"/>
          </p:nvPr>
        </p:nvSpPr>
        <p:spPr>
          <a:xfrm>
            <a:off x="6101321" y="2002256"/>
            <a:ext cx="2687778" cy="264641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0" name="Google Shape;570;p71"/>
          <p:cNvSpPr txBox="1"/>
          <p:nvPr>
            <p:ph idx="7"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1" name="Google Shape;571;p7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572" name="Shape 572"/>
        <p:cNvGrpSpPr/>
        <p:nvPr/>
      </p:nvGrpSpPr>
      <p:grpSpPr>
        <a:xfrm>
          <a:off x="0" y="0"/>
          <a:ext cx="0" cy="0"/>
          <a:chOff x="0" y="0"/>
          <a:chExt cx="0" cy="0"/>
        </a:xfrm>
      </p:grpSpPr>
      <p:sp>
        <p:nvSpPr>
          <p:cNvPr id="573" name="Google Shape;573;p72"/>
          <p:cNvSpPr txBox="1"/>
          <p:nvPr>
            <p:ph idx="1" type="body"/>
          </p:nvPr>
        </p:nvSpPr>
        <p:spPr>
          <a:xfrm>
            <a:off x="352603" y="1373701"/>
            <a:ext cx="3982461"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4" name="Google Shape;574;p72"/>
          <p:cNvSpPr txBox="1"/>
          <p:nvPr>
            <p:ph idx="2" type="body"/>
          </p:nvPr>
        </p:nvSpPr>
        <p:spPr>
          <a:xfrm>
            <a:off x="352601" y="1562606"/>
            <a:ext cx="3982461"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5" name="Google Shape;575;p72"/>
          <p:cNvSpPr txBox="1"/>
          <p:nvPr>
            <p:ph idx="3" type="body"/>
          </p:nvPr>
        </p:nvSpPr>
        <p:spPr>
          <a:xfrm>
            <a:off x="4807457" y="1373701"/>
            <a:ext cx="3982461"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6" name="Google Shape;576;p72"/>
          <p:cNvSpPr txBox="1"/>
          <p:nvPr>
            <p:ph idx="4" type="body"/>
          </p:nvPr>
        </p:nvSpPr>
        <p:spPr>
          <a:xfrm>
            <a:off x="4807457" y="1562606"/>
            <a:ext cx="3982461"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7" name="Google Shape;577;p72"/>
          <p:cNvSpPr txBox="1"/>
          <p:nvPr>
            <p:ph idx="5" type="body"/>
          </p:nvPr>
        </p:nvSpPr>
        <p:spPr>
          <a:xfrm>
            <a:off x="4806638" y="2179699"/>
            <a:ext cx="3982461"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8" name="Google Shape;578;p72"/>
          <p:cNvSpPr txBox="1"/>
          <p:nvPr>
            <p:ph idx="6" type="body"/>
          </p:nvPr>
        </p:nvSpPr>
        <p:spPr>
          <a:xfrm>
            <a:off x="358640" y="2179699"/>
            <a:ext cx="3982461" cy="2468969"/>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79" name="Google Shape;579;p72"/>
          <p:cNvSpPr txBox="1"/>
          <p:nvPr>
            <p:ph idx="7"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80" name="Google Shape;580;p7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581" name="Shape 581"/>
        <p:cNvGrpSpPr/>
        <p:nvPr/>
      </p:nvGrpSpPr>
      <p:grpSpPr>
        <a:xfrm>
          <a:off x="0" y="0"/>
          <a:ext cx="0" cy="0"/>
          <a:chOff x="0" y="0"/>
          <a:chExt cx="0" cy="0"/>
        </a:xfrm>
      </p:grpSpPr>
      <p:sp>
        <p:nvSpPr>
          <p:cNvPr id="582" name="Google Shape;582;p73"/>
          <p:cNvSpPr txBox="1"/>
          <p:nvPr>
            <p:ph idx="1" type="body"/>
          </p:nvPr>
        </p:nvSpPr>
        <p:spPr>
          <a:xfrm>
            <a:off x="352604" y="2327505"/>
            <a:ext cx="3982641" cy="230533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83" name="Google Shape;583;p73"/>
          <p:cNvSpPr txBox="1"/>
          <p:nvPr>
            <p:ph idx="2" type="body"/>
          </p:nvPr>
        </p:nvSpPr>
        <p:spPr>
          <a:xfrm>
            <a:off x="4806464" y="2327505"/>
            <a:ext cx="3982641" cy="230533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84" name="Google Shape;584;p73"/>
          <p:cNvSpPr/>
          <p:nvPr>
            <p:ph idx="3" type="pic"/>
          </p:nvPr>
        </p:nvSpPr>
        <p:spPr>
          <a:xfrm>
            <a:off x="352427" y="1369220"/>
            <a:ext cx="783431" cy="782241"/>
          </a:xfrm>
          <a:prstGeom prst="rect">
            <a:avLst/>
          </a:prstGeom>
          <a:noFill/>
          <a:ln>
            <a:noFill/>
          </a:ln>
        </p:spPr>
      </p:sp>
      <p:sp>
        <p:nvSpPr>
          <p:cNvPr id="585" name="Google Shape;585;p73"/>
          <p:cNvSpPr/>
          <p:nvPr>
            <p:ph idx="4" type="pic"/>
          </p:nvPr>
        </p:nvSpPr>
        <p:spPr>
          <a:xfrm>
            <a:off x="4806466" y="1369220"/>
            <a:ext cx="783431" cy="782241"/>
          </a:xfrm>
          <a:prstGeom prst="rect">
            <a:avLst/>
          </a:prstGeom>
          <a:noFill/>
          <a:ln>
            <a:noFill/>
          </a:ln>
        </p:spPr>
      </p:sp>
      <p:sp>
        <p:nvSpPr>
          <p:cNvPr id="586" name="Google Shape;586;p73"/>
          <p:cNvSpPr txBox="1"/>
          <p:nvPr>
            <p:ph idx="5"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87" name="Google Shape;587;p73"/>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4" name="Shape 84"/>
        <p:cNvGrpSpPr/>
        <p:nvPr/>
      </p:nvGrpSpPr>
      <p:grpSpPr>
        <a:xfrm>
          <a:off x="0" y="0"/>
          <a:ext cx="0" cy="0"/>
          <a:chOff x="0" y="0"/>
          <a:chExt cx="0" cy="0"/>
        </a:xfrm>
      </p:grpSpPr>
      <p:sp>
        <p:nvSpPr>
          <p:cNvPr id="85" name="Google Shape;85;p9"/>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86" name="Google Shape;86;p9"/>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87" name="Google Shape;87;p9"/>
          <p:cNvSpPr/>
          <p:nvPr/>
        </p:nvSpPr>
        <p:spPr>
          <a:xfrm>
            <a:off x="8277606" y="14401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88" name="Google Shape;88;p9"/>
          <p:cNvSpPr/>
          <p:nvPr/>
        </p:nvSpPr>
        <p:spPr>
          <a:xfrm>
            <a:off x="8199882" y="4464558"/>
            <a:ext cx="658368" cy="678942"/>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588" name="Shape 588"/>
        <p:cNvGrpSpPr/>
        <p:nvPr/>
      </p:nvGrpSpPr>
      <p:grpSpPr>
        <a:xfrm>
          <a:off x="0" y="0"/>
          <a:ext cx="0" cy="0"/>
          <a:chOff x="0" y="0"/>
          <a:chExt cx="0" cy="0"/>
        </a:xfrm>
      </p:grpSpPr>
      <p:sp>
        <p:nvSpPr>
          <p:cNvPr id="589" name="Google Shape;589;p74"/>
          <p:cNvSpPr txBox="1"/>
          <p:nvPr>
            <p:ph idx="1" type="body"/>
          </p:nvPr>
        </p:nvSpPr>
        <p:spPr>
          <a:xfrm>
            <a:off x="352604" y="2327505"/>
            <a:ext cx="2687777" cy="230533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90" name="Google Shape;590;p74"/>
          <p:cNvSpPr/>
          <p:nvPr>
            <p:ph idx="2" type="pic"/>
          </p:nvPr>
        </p:nvSpPr>
        <p:spPr>
          <a:xfrm>
            <a:off x="352427" y="1369220"/>
            <a:ext cx="783431" cy="782241"/>
          </a:xfrm>
          <a:prstGeom prst="rect">
            <a:avLst/>
          </a:prstGeom>
          <a:noFill/>
          <a:ln>
            <a:noFill/>
          </a:ln>
        </p:spPr>
      </p:sp>
      <p:sp>
        <p:nvSpPr>
          <p:cNvPr id="591" name="Google Shape;591;p74"/>
          <p:cNvSpPr txBox="1"/>
          <p:nvPr>
            <p:ph idx="3" type="body"/>
          </p:nvPr>
        </p:nvSpPr>
        <p:spPr>
          <a:xfrm>
            <a:off x="3226877" y="2327505"/>
            <a:ext cx="2687777" cy="230533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92" name="Google Shape;592;p74"/>
          <p:cNvSpPr/>
          <p:nvPr>
            <p:ph idx="4" type="pic"/>
          </p:nvPr>
        </p:nvSpPr>
        <p:spPr>
          <a:xfrm>
            <a:off x="3226700" y="1369220"/>
            <a:ext cx="783431" cy="782241"/>
          </a:xfrm>
          <a:prstGeom prst="rect">
            <a:avLst/>
          </a:prstGeom>
          <a:noFill/>
          <a:ln>
            <a:noFill/>
          </a:ln>
        </p:spPr>
      </p:sp>
      <p:sp>
        <p:nvSpPr>
          <p:cNvPr id="593" name="Google Shape;593;p74"/>
          <p:cNvSpPr txBox="1"/>
          <p:nvPr>
            <p:ph idx="5" type="body"/>
          </p:nvPr>
        </p:nvSpPr>
        <p:spPr>
          <a:xfrm>
            <a:off x="6100972" y="2327505"/>
            <a:ext cx="2687777" cy="230533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94" name="Google Shape;594;p74"/>
          <p:cNvSpPr/>
          <p:nvPr>
            <p:ph idx="6" type="pic"/>
          </p:nvPr>
        </p:nvSpPr>
        <p:spPr>
          <a:xfrm>
            <a:off x="6100794" y="1369220"/>
            <a:ext cx="783431" cy="782241"/>
          </a:xfrm>
          <a:prstGeom prst="rect">
            <a:avLst/>
          </a:prstGeom>
          <a:noFill/>
          <a:ln>
            <a:noFill/>
          </a:ln>
        </p:spPr>
      </p:sp>
      <p:sp>
        <p:nvSpPr>
          <p:cNvPr id="595" name="Google Shape;595;p74"/>
          <p:cNvSpPr txBox="1"/>
          <p:nvPr>
            <p:ph idx="7"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596" name="Google Shape;596;p74"/>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597" name="Shape 597"/>
        <p:cNvGrpSpPr/>
        <p:nvPr/>
      </p:nvGrpSpPr>
      <p:grpSpPr>
        <a:xfrm>
          <a:off x="0" y="0"/>
          <a:ext cx="0" cy="0"/>
          <a:chOff x="0" y="0"/>
          <a:chExt cx="0" cy="0"/>
        </a:xfrm>
      </p:grpSpPr>
      <p:sp>
        <p:nvSpPr>
          <p:cNvPr id="598" name="Google Shape;598;p75"/>
          <p:cNvSpPr/>
          <p:nvPr>
            <p:ph idx="2" type="pic"/>
          </p:nvPr>
        </p:nvSpPr>
        <p:spPr>
          <a:xfrm>
            <a:off x="352426" y="1369219"/>
            <a:ext cx="624649" cy="623700"/>
          </a:xfrm>
          <a:prstGeom prst="rect">
            <a:avLst/>
          </a:prstGeom>
          <a:noFill/>
          <a:ln>
            <a:noFill/>
          </a:ln>
        </p:spPr>
      </p:sp>
      <p:sp>
        <p:nvSpPr>
          <p:cNvPr id="599" name="Google Shape;599;p75"/>
          <p:cNvSpPr txBox="1"/>
          <p:nvPr>
            <p:ph idx="1" type="body"/>
          </p:nvPr>
        </p:nvSpPr>
        <p:spPr>
          <a:xfrm>
            <a:off x="1104902"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0" name="Google Shape;600;p75"/>
          <p:cNvSpPr txBox="1"/>
          <p:nvPr>
            <p:ph idx="3" type="body"/>
          </p:nvPr>
        </p:nvSpPr>
        <p:spPr>
          <a:xfrm>
            <a:off x="1104901" y="1562606"/>
            <a:ext cx="3230345"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1" name="Google Shape;601;p75"/>
          <p:cNvSpPr txBox="1"/>
          <p:nvPr>
            <p:ph idx="4"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2" name="Google Shape;602;p75"/>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3" name="Google Shape;603;p75"/>
          <p:cNvSpPr/>
          <p:nvPr>
            <p:ph idx="5" type="pic"/>
          </p:nvPr>
        </p:nvSpPr>
        <p:spPr>
          <a:xfrm>
            <a:off x="352426" y="3007519"/>
            <a:ext cx="624649" cy="623700"/>
          </a:xfrm>
          <a:prstGeom prst="rect">
            <a:avLst/>
          </a:prstGeom>
          <a:noFill/>
          <a:ln>
            <a:noFill/>
          </a:ln>
        </p:spPr>
      </p:sp>
      <p:sp>
        <p:nvSpPr>
          <p:cNvPr id="604" name="Google Shape;604;p75"/>
          <p:cNvSpPr txBox="1"/>
          <p:nvPr>
            <p:ph idx="6" type="body"/>
          </p:nvPr>
        </p:nvSpPr>
        <p:spPr>
          <a:xfrm>
            <a:off x="1104902"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5" name="Google Shape;605;p75"/>
          <p:cNvSpPr txBox="1"/>
          <p:nvPr>
            <p:ph idx="7" type="body"/>
          </p:nvPr>
        </p:nvSpPr>
        <p:spPr>
          <a:xfrm>
            <a:off x="1104901" y="3200906"/>
            <a:ext cx="3230345"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6" name="Google Shape;606;p75"/>
          <p:cNvSpPr/>
          <p:nvPr>
            <p:ph idx="8" type="pic"/>
          </p:nvPr>
        </p:nvSpPr>
        <p:spPr>
          <a:xfrm>
            <a:off x="4807100" y="1369219"/>
            <a:ext cx="624649" cy="623700"/>
          </a:xfrm>
          <a:prstGeom prst="rect">
            <a:avLst/>
          </a:prstGeom>
          <a:noFill/>
          <a:ln>
            <a:noFill/>
          </a:ln>
        </p:spPr>
      </p:sp>
      <p:sp>
        <p:nvSpPr>
          <p:cNvPr id="607" name="Google Shape;607;p75"/>
          <p:cNvSpPr txBox="1"/>
          <p:nvPr>
            <p:ph idx="9" type="body"/>
          </p:nvPr>
        </p:nvSpPr>
        <p:spPr>
          <a:xfrm>
            <a:off x="5559575" y="13737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8" name="Google Shape;608;p75"/>
          <p:cNvSpPr txBox="1"/>
          <p:nvPr>
            <p:ph idx="13" type="body"/>
          </p:nvPr>
        </p:nvSpPr>
        <p:spPr>
          <a:xfrm>
            <a:off x="5559575" y="1562606"/>
            <a:ext cx="3230345"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09" name="Google Shape;609;p75"/>
          <p:cNvSpPr/>
          <p:nvPr>
            <p:ph idx="14" type="pic"/>
          </p:nvPr>
        </p:nvSpPr>
        <p:spPr>
          <a:xfrm>
            <a:off x="4807100" y="3007519"/>
            <a:ext cx="624649" cy="623700"/>
          </a:xfrm>
          <a:prstGeom prst="rect">
            <a:avLst/>
          </a:prstGeom>
          <a:noFill/>
          <a:ln>
            <a:noFill/>
          </a:ln>
        </p:spPr>
      </p:sp>
      <p:sp>
        <p:nvSpPr>
          <p:cNvPr id="610" name="Google Shape;610;p75"/>
          <p:cNvSpPr txBox="1"/>
          <p:nvPr>
            <p:ph idx="15" type="body"/>
          </p:nvPr>
        </p:nvSpPr>
        <p:spPr>
          <a:xfrm>
            <a:off x="5559575" y="3012001"/>
            <a:ext cx="3230345"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1" name="Google Shape;611;p75"/>
          <p:cNvSpPr txBox="1"/>
          <p:nvPr>
            <p:ph idx="16" type="body"/>
          </p:nvPr>
        </p:nvSpPr>
        <p:spPr>
          <a:xfrm>
            <a:off x="5559575" y="3200906"/>
            <a:ext cx="3230345"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2" name="Google Shape;612;p75"/>
          <p:cNvSpPr txBox="1"/>
          <p:nvPr>
            <p:ph idx="17" type="body"/>
          </p:nvPr>
        </p:nvSpPr>
        <p:spPr>
          <a:xfrm>
            <a:off x="1104900" y="2097747"/>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3" name="Google Shape;613;p75"/>
          <p:cNvSpPr txBox="1"/>
          <p:nvPr>
            <p:ph idx="18" type="body"/>
          </p:nvPr>
        </p:nvSpPr>
        <p:spPr>
          <a:xfrm>
            <a:off x="1104900" y="3736046"/>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4" name="Google Shape;614;p75"/>
          <p:cNvSpPr txBox="1"/>
          <p:nvPr>
            <p:ph idx="19" type="body"/>
          </p:nvPr>
        </p:nvSpPr>
        <p:spPr>
          <a:xfrm>
            <a:off x="5559752" y="2097747"/>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5" name="Google Shape;615;p75"/>
          <p:cNvSpPr txBox="1"/>
          <p:nvPr>
            <p:ph idx="20" type="body"/>
          </p:nvPr>
        </p:nvSpPr>
        <p:spPr>
          <a:xfrm>
            <a:off x="5559752" y="3736046"/>
            <a:ext cx="3230166" cy="596881"/>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616" name="Shape 616"/>
        <p:cNvGrpSpPr/>
        <p:nvPr/>
      </p:nvGrpSpPr>
      <p:grpSpPr>
        <a:xfrm>
          <a:off x="0" y="0"/>
          <a:ext cx="0" cy="0"/>
          <a:chOff x="0" y="0"/>
          <a:chExt cx="0" cy="0"/>
        </a:xfrm>
      </p:grpSpPr>
      <p:sp>
        <p:nvSpPr>
          <p:cNvPr id="617" name="Google Shape;617;p76"/>
          <p:cNvSpPr/>
          <p:nvPr>
            <p:ph idx="2" type="pic"/>
          </p:nvPr>
        </p:nvSpPr>
        <p:spPr>
          <a:xfrm>
            <a:off x="4806554" y="0"/>
            <a:ext cx="4337447" cy="5143500"/>
          </a:xfrm>
          <a:prstGeom prst="rect">
            <a:avLst/>
          </a:prstGeom>
          <a:noFill/>
          <a:ln>
            <a:noFill/>
          </a:ln>
        </p:spPr>
      </p:sp>
      <p:sp>
        <p:nvSpPr>
          <p:cNvPr id="618" name="Google Shape;618;p76"/>
          <p:cNvSpPr txBox="1"/>
          <p:nvPr>
            <p:ph idx="1" type="body"/>
          </p:nvPr>
        </p:nvSpPr>
        <p:spPr>
          <a:xfrm>
            <a:off x="352605" y="2004061"/>
            <a:ext cx="3982462" cy="2628662"/>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19" name="Google Shape;619;p76"/>
          <p:cNvSpPr txBox="1"/>
          <p:nvPr>
            <p:ph idx="3" type="body"/>
          </p:nvPr>
        </p:nvSpPr>
        <p:spPr>
          <a:xfrm>
            <a:off x="352605" y="1369220"/>
            <a:ext cx="3982462" cy="49849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20" name="Google Shape;620;p76"/>
          <p:cNvSpPr/>
          <p:nvPr>
            <p:ph idx="4" type="pic"/>
          </p:nvPr>
        </p:nvSpPr>
        <p:spPr>
          <a:xfrm>
            <a:off x="8320087" y="262855"/>
            <a:ext cx="494100" cy="445500"/>
          </a:xfrm>
          <a:prstGeom prst="rect">
            <a:avLst/>
          </a:prstGeom>
          <a:noFill/>
          <a:ln>
            <a:noFill/>
          </a:ln>
        </p:spPr>
      </p:sp>
      <p:sp>
        <p:nvSpPr>
          <p:cNvPr id="621" name="Google Shape;621;p76"/>
          <p:cNvSpPr txBox="1"/>
          <p:nvPr>
            <p:ph type="title"/>
          </p:nvPr>
        </p:nvSpPr>
        <p:spPr>
          <a:xfrm>
            <a:off x="354082" y="288754"/>
            <a:ext cx="3980985" cy="854247"/>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622" name="Shape 622"/>
        <p:cNvGrpSpPr/>
        <p:nvPr/>
      </p:nvGrpSpPr>
      <p:grpSpPr>
        <a:xfrm>
          <a:off x="0" y="0"/>
          <a:ext cx="0" cy="0"/>
          <a:chOff x="0" y="0"/>
          <a:chExt cx="0" cy="0"/>
        </a:xfrm>
      </p:grpSpPr>
      <p:sp>
        <p:nvSpPr>
          <p:cNvPr id="623" name="Google Shape;623;p77"/>
          <p:cNvSpPr txBox="1"/>
          <p:nvPr>
            <p:ph idx="1" type="body"/>
          </p:nvPr>
        </p:nvSpPr>
        <p:spPr>
          <a:xfrm>
            <a:off x="1132115" y="1369219"/>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24" name="Google Shape;624;p77"/>
          <p:cNvSpPr/>
          <p:nvPr>
            <p:ph idx="2" type="pic"/>
          </p:nvPr>
        </p:nvSpPr>
        <p:spPr>
          <a:xfrm>
            <a:off x="352426" y="1369219"/>
            <a:ext cx="627290" cy="623700"/>
          </a:xfrm>
          <a:prstGeom prst="rect">
            <a:avLst/>
          </a:prstGeom>
          <a:noFill/>
          <a:ln>
            <a:noFill/>
          </a:ln>
        </p:spPr>
      </p:sp>
      <p:sp>
        <p:nvSpPr>
          <p:cNvPr id="625" name="Google Shape;625;p77"/>
          <p:cNvSpPr/>
          <p:nvPr>
            <p:ph idx="3" type="pic"/>
          </p:nvPr>
        </p:nvSpPr>
        <p:spPr>
          <a:xfrm>
            <a:off x="4806554" y="0"/>
            <a:ext cx="4337447" cy="5143500"/>
          </a:xfrm>
          <a:prstGeom prst="rect">
            <a:avLst/>
          </a:prstGeom>
          <a:noFill/>
          <a:ln>
            <a:noFill/>
          </a:ln>
        </p:spPr>
      </p:sp>
      <p:sp>
        <p:nvSpPr>
          <p:cNvPr id="626" name="Google Shape;626;p77"/>
          <p:cNvSpPr txBox="1"/>
          <p:nvPr>
            <p:ph type="title"/>
          </p:nvPr>
        </p:nvSpPr>
        <p:spPr>
          <a:xfrm>
            <a:off x="354082" y="288754"/>
            <a:ext cx="3980985" cy="8433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7" name="Google Shape;627;p77"/>
          <p:cNvSpPr txBox="1"/>
          <p:nvPr>
            <p:ph idx="4" type="body"/>
          </p:nvPr>
        </p:nvSpPr>
        <p:spPr>
          <a:xfrm>
            <a:off x="1132115" y="2149648"/>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28" name="Google Shape;628;p77"/>
          <p:cNvSpPr/>
          <p:nvPr>
            <p:ph idx="5" type="pic"/>
          </p:nvPr>
        </p:nvSpPr>
        <p:spPr>
          <a:xfrm>
            <a:off x="352426" y="2149648"/>
            <a:ext cx="627290" cy="626336"/>
          </a:xfrm>
          <a:prstGeom prst="rect">
            <a:avLst/>
          </a:prstGeom>
          <a:noFill/>
          <a:ln>
            <a:noFill/>
          </a:ln>
        </p:spPr>
      </p:sp>
      <p:sp>
        <p:nvSpPr>
          <p:cNvPr id="629" name="Google Shape;629;p77"/>
          <p:cNvSpPr txBox="1"/>
          <p:nvPr>
            <p:ph idx="6" type="body"/>
          </p:nvPr>
        </p:nvSpPr>
        <p:spPr>
          <a:xfrm>
            <a:off x="1132115" y="2930077"/>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30" name="Google Shape;630;p77"/>
          <p:cNvSpPr/>
          <p:nvPr>
            <p:ph idx="7" type="pic"/>
          </p:nvPr>
        </p:nvSpPr>
        <p:spPr>
          <a:xfrm>
            <a:off x="352426" y="2930077"/>
            <a:ext cx="627290" cy="626336"/>
          </a:xfrm>
          <a:prstGeom prst="rect">
            <a:avLst/>
          </a:prstGeom>
          <a:noFill/>
          <a:ln>
            <a:noFill/>
          </a:ln>
        </p:spPr>
      </p:sp>
      <p:sp>
        <p:nvSpPr>
          <p:cNvPr id="631" name="Google Shape;631;p77"/>
          <p:cNvSpPr txBox="1"/>
          <p:nvPr>
            <p:ph idx="8" type="body"/>
          </p:nvPr>
        </p:nvSpPr>
        <p:spPr>
          <a:xfrm>
            <a:off x="1132115" y="3710505"/>
            <a:ext cx="3203130" cy="626336"/>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32" name="Google Shape;632;p77"/>
          <p:cNvSpPr/>
          <p:nvPr>
            <p:ph idx="9" type="pic"/>
          </p:nvPr>
        </p:nvSpPr>
        <p:spPr>
          <a:xfrm>
            <a:off x="352426" y="3710505"/>
            <a:ext cx="627290" cy="626336"/>
          </a:xfrm>
          <a:prstGeom prst="rect">
            <a:avLst/>
          </a:prstGeom>
          <a:noFill/>
          <a:ln>
            <a:noFill/>
          </a:ln>
        </p:spPr>
      </p:sp>
      <p:sp>
        <p:nvSpPr>
          <p:cNvPr id="633" name="Google Shape;633;p77"/>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634" name="Shape 634"/>
        <p:cNvGrpSpPr/>
        <p:nvPr/>
      </p:nvGrpSpPr>
      <p:grpSpPr>
        <a:xfrm>
          <a:off x="0" y="0"/>
          <a:ext cx="0" cy="0"/>
          <a:chOff x="0" y="0"/>
          <a:chExt cx="0" cy="0"/>
        </a:xfrm>
      </p:grpSpPr>
      <p:pic>
        <p:nvPicPr>
          <p:cNvPr id="635" name="Google Shape;635;p78"/>
          <p:cNvPicPr preferRelativeResize="0"/>
          <p:nvPr/>
        </p:nvPicPr>
        <p:blipFill rotWithShape="1">
          <a:blip r:embed="rId2">
            <a:alphaModFix/>
          </a:blip>
          <a:srcRect b="0" l="0" r="0" t="0"/>
          <a:stretch/>
        </p:blipFill>
        <p:spPr>
          <a:xfrm>
            <a:off x="0" y="1"/>
            <a:ext cx="9144000" cy="5127477"/>
          </a:xfrm>
          <a:prstGeom prst="rect">
            <a:avLst/>
          </a:prstGeom>
          <a:noFill/>
          <a:ln>
            <a:noFill/>
          </a:ln>
        </p:spPr>
      </p:pic>
      <p:pic>
        <p:nvPicPr>
          <p:cNvPr id="636" name="Google Shape;636;p78"/>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637" name="Google Shape;637;p78"/>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38" name="Google Shape;638;p78"/>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639" name="Google Shape;639;p78"/>
          <p:cNvPicPr preferRelativeResize="0"/>
          <p:nvPr/>
        </p:nvPicPr>
        <p:blipFill rotWithShape="1">
          <a:blip r:embed="rId2">
            <a:alphaModFix/>
          </a:blip>
          <a:srcRect b="0" l="0" r="0" t="0"/>
          <a:stretch/>
        </p:blipFill>
        <p:spPr>
          <a:xfrm>
            <a:off x="0" y="1"/>
            <a:ext cx="9144000" cy="5127477"/>
          </a:xfrm>
          <a:prstGeom prst="rect">
            <a:avLst/>
          </a:prstGeom>
          <a:noFill/>
          <a:ln>
            <a:noFill/>
          </a:ln>
        </p:spPr>
      </p:pic>
      <p:pic>
        <p:nvPicPr>
          <p:cNvPr id="640" name="Google Shape;640;p78"/>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641" name="Shape 641"/>
        <p:cNvGrpSpPr/>
        <p:nvPr/>
      </p:nvGrpSpPr>
      <p:grpSpPr>
        <a:xfrm>
          <a:off x="0" y="0"/>
          <a:ext cx="0" cy="0"/>
          <a:chOff x="0" y="0"/>
          <a:chExt cx="0" cy="0"/>
        </a:xfrm>
      </p:grpSpPr>
      <p:pic>
        <p:nvPicPr>
          <p:cNvPr id="642" name="Google Shape;642;p79"/>
          <p:cNvPicPr preferRelativeResize="0"/>
          <p:nvPr/>
        </p:nvPicPr>
        <p:blipFill rotWithShape="1">
          <a:blip r:embed="rId2">
            <a:alphaModFix/>
          </a:blip>
          <a:srcRect b="0" l="0" r="0" t="1615"/>
          <a:stretch/>
        </p:blipFill>
        <p:spPr>
          <a:xfrm>
            <a:off x="0" y="1"/>
            <a:ext cx="9144000" cy="5044604"/>
          </a:xfrm>
          <a:prstGeom prst="rect">
            <a:avLst/>
          </a:prstGeom>
          <a:noFill/>
          <a:ln>
            <a:noFill/>
          </a:ln>
        </p:spPr>
      </p:pic>
      <p:sp>
        <p:nvSpPr>
          <p:cNvPr id="643" name="Google Shape;643;p79"/>
          <p:cNvSpPr txBox="1"/>
          <p:nvPr>
            <p:ph idx="10" type="dt"/>
          </p:nvPr>
        </p:nvSpPr>
        <p:spPr>
          <a:xfrm>
            <a:off x="354083" y="4767264"/>
            <a:ext cx="6289605" cy="273844"/>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644" name="Google Shape;644;p79"/>
          <p:cNvSpPr txBox="1"/>
          <p:nvPr>
            <p:ph idx="12" type="sldNum"/>
          </p:nvPr>
        </p:nvSpPr>
        <p:spPr>
          <a:xfrm>
            <a:off x="6732518" y="5290245"/>
            <a:ext cx="2057400" cy="273844"/>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645" name="Google Shape;645;p79"/>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646" name="Google Shape;646;p79"/>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47" name="Google Shape;647;p79"/>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648" name="Google Shape;648;p79"/>
          <p:cNvPicPr preferRelativeResize="0"/>
          <p:nvPr/>
        </p:nvPicPr>
        <p:blipFill rotWithShape="1">
          <a:blip r:embed="rId2">
            <a:alphaModFix/>
          </a:blip>
          <a:srcRect b="0" l="0" r="0" t="1615"/>
          <a:stretch/>
        </p:blipFill>
        <p:spPr>
          <a:xfrm>
            <a:off x="0" y="1"/>
            <a:ext cx="9144000" cy="5044604"/>
          </a:xfrm>
          <a:prstGeom prst="rect">
            <a:avLst/>
          </a:prstGeom>
          <a:noFill/>
          <a:ln>
            <a:noFill/>
          </a:ln>
        </p:spPr>
      </p:pic>
      <p:pic>
        <p:nvPicPr>
          <p:cNvPr id="649" name="Google Shape;649;p79"/>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650" name="Shape 650"/>
        <p:cNvGrpSpPr/>
        <p:nvPr/>
      </p:nvGrpSpPr>
      <p:grpSpPr>
        <a:xfrm>
          <a:off x="0" y="0"/>
          <a:ext cx="0" cy="0"/>
          <a:chOff x="0" y="0"/>
          <a:chExt cx="0" cy="0"/>
        </a:xfrm>
      </p:grpSpPr>
      <p:sp>
        <p:nvSpPr>
          <p:cNvPr id="651" name="Google Shape;651;p80"/>
          <p:cNvSpPr txBox="1"/>
          <p:nvPr>
            <p:ph idx="1" type="body"/>
          </p:nvPr>
        </p:nvSpPr>
        <p:spPr>
          <a:xfrm>
            <a:off x="354083" y="1821061"/>
            <a:ext cx="8435835" cy="188416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52" name="Google Shape;652;p80"/>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653" name="Google Shape;653;p80"/>
          <p:cNvSpPr txBox="1"/>
          <p:nvPr>
            <p:ph idx="2" type="body"/>
          </p:nvPr>
        </p:nvSpPr>
        <p:spPr>
          <a:xfrm>
            <a:off x="360760" y="3796684"/>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54" name="Google Shape;654;p80"/>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655" name="Shape 655"/>
        <p:cNvGrpSpPr/>
        <p:nvPr/>
      </p:nvGrpSpPr>
      <p:grpSpPr>
        <a:xfrm>
          <a:off x="0" y="0"/>
          <a:ext cx="0" cy="0"/>
          <a:chOff x="0" y="0"/>
          <a:chExt cx="0" cy="0"/>
        </a:xfrm>
      </p:grpSpPr>
      <p:sp>
        <p:nvSpPr>
          <p:cNvPr id="656" name="Google Shape;656;p81"/>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657" name="Google Shape;657;p81"/>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658" name="Google Shape;658;p81"/>
          <p:cNvSpPr txBox="1"/>
          <p:nvPr>
            <p:ph idx="1" type="body"/>
          </p:nvPr>
        </p:nvSpPr>
        <p:spPr>
          <a:xfrm>
            <a:off x="354083" y="1821061"/>
            <a:ext cx="8435835" cy="188416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59" name="Google Shape;659;p81"/>
          <p:cNvSpPr txBox="1"/>
          <p:nvPr>
            <p:ph idx="2" type="body"/>
          </p:nvPr>
        </p:nvSpPr>
        <p:spPr>
          <a:xfrm>
            <a:off x="360760" y="3796684"/>
            <a:ext cx="5431268" cy="469417"/>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0" name="Google Shape;660;p81"/>
          <p:cNvSpPr/>
          <p:nvPr/>
        </p:nvSpPr>
        <p:spPr>
          <a:xfrm>
            <a:off x="354084" y="642551"/>
            <a:ext cx="906017" cy="182357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US"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661" name="Google Shape;661;p81"/>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662" name="Shape 662"/>
        <p:cNvGrpSpPr/>
        <p:nvPr/>
      </p:nvGrpSpPr>
      <p:grpSpPr>
        <a:xfrm>
          <a:off x="0" y="0"/>
          <a:ext cx="0" cy="0"/>
          <a:chOff x="0" y="0"/>
          <a:chExt cx="0" cy="0"/>
        </a:xfrm>
      </p:grpSpPr>
      <p:sp>
        <p:nvSpPr>
          <p:cNvPr id="663" name="Google Shape;663;p82"/>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4" name="Google Shape;664;p82"/>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5" name="Google Shape;665;p82"/>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6" name="Google Shape;666;p82"/>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7" name="Google Shape;667;p82"/>
          <p:cNvSpPr txBox="1"/>
          <p:nvPr>
            <p:ph idx="5" type="body"/>
          </p:nvPr>
        </p:nvSpPr>
        <p:spPr>
          <a:xfrm>
            <a:off x="1297059" y="1369219"/>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8" name="Google Shape;668;p82"/>
          <p:cNvSpPr txBox="1"/>
          <p:nvPr>
            <p:ph idx="6" type="body"/>
          </p:nvPr>
        </p:nvSpPr>
        <p:spPr>
          <a:xfrm>
            <a:off x="1297059" y="2075781"/>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69" name="Google Shape;669;p82"/>
          <p:cNvSpPr txBox="1"/>
          <p:nvPr>
            <p:ph idx="7" type="body"/>
          </p:nvPr>
        </p:nvSpPr>
        <p:spPr>
          <a:xfrm>
            <a:off x="1297059" y="2782343"/>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70" name="Google Shape;670;p82"/>
          <p:cNvSpPr txBox="1"/>
          <p:nvPr>
            <p:ph idx="8" type="body"/>
          </p:nvPr>
        </p:nvSpPr>
        <p:spPr>
          <a:xfrm>
            <a:off x="1297059" y="3488906"/>
            <a:ext cx="7492861" cy="561600"/>
          </a:xfrm>
          <a:prstGeom prst="rect">
            <a:avLst/>
          </a:prstGeom>
          <a:noFill/>
          <a:ln>
            <a:noFill/>
          </a:ln>
        </p:spPr>
        <p:txBody>
          <a:bodyPr anchorCtr="0" anchor="ctr"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71" name="Google Shape;671;p82"/>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 old">
    <p:spTree>
      <p:nvGrpSpPr>
        <p:cNvPr id="672" name="Shape 672"/>
        <p:cNvGrpSpPr/>
        <p:nvPr/>
      </p:nvGrpSpPr>
      <p:grpSpPr>
        <a:xfrm>
          <a:off x="0" y="0"/>
          <a:ext cx="0" cy="0"/>
          <a:chOff x="0" y="0"/>
          <a:chExt cx="0" cy="0"/>
        </a:xfrm>
      </p:grpSpPr>
      <p:sp>
        <p:nvSpPr>
          <p:cNvPr id="673" name="Google Shape;673;p83"/>
          <p:cNvSpPr txBox="1"/>
          <p:nvPr>
            <p:ph idx="1" type="body"/>
          </p:nvPr>
        </p:nvSpPr>
        <p:spPr>
          <a:xfrm>
            <a:off x="354082" y="1369219"/>
            <a:ext cx="8435837" cy="3263504"/>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74" name="Google Shape;674;p83"/>
          <p:cNvSpPr txBox="1"/>
          <p:nvPr>
            <p:ph idx="2" type="body"/>
          </p:nvPr>
        </p:nvSpPr>
        <p:spPr>
          <a:xfrm>
            <a:off x="353701" y="692108"/>
            <a:ext cx="7736681" cy="273844"/>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75" name="Google Shape;675;p83"/>
          <p:cNvSpPr txBox="1"/>
          <p:nvPr>
            <p:ph type="title"/>
          </p:nvPr>
        </p:nvSpPr>
        <p:spPr>
          <a:xfrm>
            <a:off x="354081" y="288753"/>
            <a:ext cx="7736216" cy="343438"/>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Font typeface="Arial"/>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76" name="Google Shape;676;p83"/>
          <p:cNvSpPr txBox="1"/>
          <p:nvPr>
            <p:ph idx="11" type="ftr"/>
          </p:nvPr>
        </p:nvSpPr>
        <p:spPr>
          <a:xfrm>
            <a:off x="354081" y="4767264"/>
            <a:ext cx="6513445" cy="273844"/>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1100"/>
              <a:buFont typeface="Arial"/>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89" name="Shape 89"/>
        <p:cNvGrpSpPr/>
        <p:nvPr/>
      </p:nvGrpSpPr>
      <p:grpSpPr>
        <a:xfrm>
          <a:off x="0" y="0"/>
          <a:ext cx="0" cy="0"/>
          <a:chOff x="0" y="0"/>
          <a:chExt cx="0" cy="0"/>
        </a:xfrm>
      </p:grpSpPr>
      <p:sp>
        <p:nvSpPr>
          <p:cNvPr id="90" name="Google Shape;90;p10"/>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1" name="Google Shape;91;p10"/>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2" name="Google Shape;92;p10"/>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3" name="Google Shape;93;p10"/>
          <p:cNvSpPr txBox="1"/>
          <p:nvPr>
            <p:ph idx="4" type="body"/>
          </p:nvPr>
        </p:nvSpPr>
        <p:spPr>
          <a:xfrm>
            <a:off x="1156191" y="2515326"/>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4" name="Google Shape;94;p10"/>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5" name="Google Shape;95;p10"/>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6" name="Google Shape;96;p10"/>
          <p:cNvSpPr txBox="1"/>
          <p:nvPr>
            <p:ph idx="7" type="body"/>
          </p:nvPr>
        </p:nvSpPr>
        <p:spPr>
          <a:xfrm>
            <a:off x="1156191" y="1484218"/>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7" name="Google Shape;97;p10"/>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98" name="Google Shape;98;p10"/>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10"/>
          <p:cNvSpPr txBox="1"/>
          <p:nvPr>
            <p:ph idx="9" type="body"/>
          </p:nvPr>
        </p:nvSpPr>
        <p:spPr>
          <a:xfrm>
            <a:off x="1156099" y="177631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0" name="Google Shape;100;p10"/>
          <p:cNvSpPr txBox="1"/>
          <p:nvPr>
            <p:ph idx="13" type="body"/>
          </p:nvPr>
        </p:nvSpPr>
        <p:spPr>
          <a:xfrm>
            <a:off x="5611416" y="1778126"/>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1" name="Google Shape;101;p10"/>
          <p:cNvSpPr txBox="1"/>
          <p:nvPr>
            <p:ph idx="14" type="body"/>
          </p:nvPr>
        </p:nvSpPr>
        <p:spPr>
          <a:xfrm>
            <a:off x="1157139" y="2813211"/>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2" name="Google Shape;102;p10"/>
          <p:cNvSpPr txBox="1"/>
          <p:nvPr>
            <p:ph idx="15" type="body"/>
          </p:nvPr>
        </p:nvSpPr>
        <p:spPr>
          <a:xfrm>
            <a:off x="5611415" y="2813211"/>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103" name="Google Shape;103;p10"/>
          <p:cNvCxnSpPr/>
          <p:nvPr/>
        </p:nvCxnSpPr>
        <p:spPr>
          <a:xfrm>
            <a:off x="4882076" y="1362407"/>
            <a:ext cx="3908308" cy="0"/>
          </a:xfrm>
          <a:prstGeom prst="straightConnector1">
            <a:avLst/>
          </a:prstGeom>
          <a:noFill/>
          <a:ln cap="flat" cmpd="sng" w="9525">
            <a:solidFill>
              <a:schemeClr val="accent5"/>
            </a:solidFill>
            <a:prstDash val="solid"/>
            <a:round/>
            <a:headEnd len="sm" w="sm" type="none"/>
            <a:tailEnd len="sm" w="sm" type="none"/>
          </a:ln>
        </p:spPr>
      </p:cxnSp>
      <p:cxnSp>
        <p:nvCxnSpPr>
          <p:cNvPr id="104" name="Google Shape;104;p10"/>
          <p:cNvCxnSpPr/>
          <p:nvPr/>
        </p:nvCxnSpPr>
        <p:spPr>
          <a:xfrm>
            <a:off x="4861001" y="2401484"/>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105" name="Google Shape;105;p10"/>
          <p:cNvCxnSpPr/>
          <p:nvPr/>
        </p:nvCxnSpPr>
        <p:spPr>
          <a:xfrm>
            <a:off x="405901" y="1362408"/>
            <a:ext cx="3929067" cy="6812"/>
          </a:xfrm>
          <a:prstGeom prst="straightConnector1">
            <a:avLst/>
          </a:prstGeom>
          <a:noFill/>
          <a:ln cap="flat" cmpd="sng" w="9525">
            <a:solidFill>
              <a:schemeClr val="accent5"/>
            </a:solidFill>
            <a:prstDash val="solid"/>
            <a:round/>
            <a:headEnd len="sm" w="sm" type="none"/>
            <a:tailEnd len="sm" w="sm" type="none"/>
          </a:ln>
        </p:spPr>
      </p:cxnSp>
      <p:cxnSp>
        <p:nvCxnSpPr>
          <p:cNvPr id="106" name="Google Shape;106;p10"/>
          <p:cNvCxnSpPr/>
          <p:nvPr/>
        </p:nvCxnSpPr>
        <p:spPr>
          <a:xfrm>
            <a:off x="405901" y="2401484"/>
            <a:ext cx="3929067" cy="0"/>
          </a:xfrm>
          <a:prstGeom prst="straightConnector1">
            <a:avLst/>
          </a:prstGeom>
          <a:noFill/>
          <a:ln cap="flat" cmpd="sng" w="9525">
            <a:solidFill>
              <a:schemeClr val="accent5"/>
            </a:solidFill>
            <a:prstDash val="solid"/>
            <a:round/>
            <a:headEnd len="sm" w="sm" type="none"/>
            <a:tailEnd len="sm" w="sm" type="none"/>
          </a:ln>
        </p:spPr>
      </p:cxnSp>
      <p:sp>
        <p:nvSpPr>
          <p:cNvPr id="107" name="Google Shape;107;p10"/>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8" name="Google Shape;108;p10"/>
          <p:cNvSpPr txBox="1"/>
          <p:nvPr>
            <p:ph idx="17" type="body"/>
          </p:nvPr>
        </p:nvSpPr>
        <p:spPr>
          <a:xfrm>
            <a:off x="1156190" y="3551043"/>
            <a:ext cx="3178776"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09" name="Google Shape;109;p10"/>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0" name="Google Shape;110;p10"/>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1" name="Google Shape;111;p10"/>
          <p:cNvSpPr txBox="1"/>
          <p:nvPr>
            <p:ph idx="20" type="body"/>
          </p:nvPr>
        </p:nvSpPr>
        <p:spPr>
          <a:xfrm>
            <a:off x="1157138" y="384892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12" name="Google Shape;112;p10"/>
          <p:cNvSpPr txBox="1"/>
          <p:nvPr>
            <p:ph idx="21" type="body"/>
          </p:nvPr>
        </p:nvSpPr>
        <p:spPr>
          <a:xfrm>
            <a:off x="5611414" y="3848928"/>
            <a:ext cx="3178969" cy="512446"/>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050"/>
              <a:buNone/>
              <a:defRPr b="0" sz="1050">
                <a:solidFill>
                  <a:schemeClr val="lt1"/>
                </a:solidFill>
              </a:defRPr>
            </a:lvl1pPr>
            <a:lvl2pPr indent="-295275" lvl="1" marL="914400" algn="l">
              <a:lnSpc>
                <a:spcPct val="100000"/>
              </a:lnSpc>
              <a:spcBef>
                <a:spcPts val="225"/>
              </a:spcBef>
              <a:spcAft>
                <a:spcPts val="0"/>
              </a:spcAft>
              <a:buSzPts val="1050"/>
              <a:buChar char="-"/>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113" name="Google Shape;113;p10"/>
          <p:cNvCxnSpPr/>
          <p:nvPr/>
        </p:nvCxnSpPr>
        <p:spPr>
          <a:xfrm>
            <a:off x="4861000" y="3437201"/>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114" name="Google Shape;114;p10"/>
          <p:cNvCxnSpPr/>
          <p:nvPr/>
        </p:nvCxnSpPr>
        <p:spPr>
          <a:xfrm>
            <a:off x="405899" y="3437201"/>
            <a:ext cx="3929067" cy="0"/>
          </a:xfrm>
          <a:prstGeom prst="straightConnector1">
            <a:avLst/>
          </a:prstGeom>
          <a:noFill/>
          <a:ln cap="flat" cmpd="sng" w="9525">
            <a:solidFill>
              <a:schemeClr val="accent5"/>
            </a:solidFill>
            <a:prstDash val="solid"/>
            <a:round/>
            <a:headEnd len="sm" w="sm" type="none"/>
            <a:tailEnd len="sm" w="sm" type="none"/>
          </a:ln>
        </p:spPr>
      </p:cxnSp>
      <p:cxnSp>
        <p:nvCxnSpPr>
          <p:cNvPr id="115" name="Google Shape;115;p10"/>
          <p:cNvCxnSpPr/>
          <p:nvPr/>
        </p:nvCxnSpPr>
        <p:spPr>
          <a:xfrm>
            <a:off x="4882076" y="1362407"/>
            <a:ext cx="3908308" cy="0"/>
          </a:xfrm>
          <a:prstGeom prst="straightConnector1">
            <a:avLst/>
          </a:prstGeom>
          <a:noFill/>
          <a:ln cap="flat" cmpd="sng" w="9525">
            <a:solidFill>
              <a:schemeClr val="accent5"/>
            </a:solidFill>
            <a:prstDash val="solid"/>
            <a:round/>
            <a:headEnd len="sm" w="sm" type="none"/>
            <a:tailEnd len="sm" w="sm" type="none"/>
          </a:ln>
        </p:spPr>
      </p:cxnSp>
      <p:cxnSp>
        <p:nvCxnSpPr>
          <p:cNvPr id="116" name="Google Shape;116;p10"/>
          <p:cNvCxnSpPr/>
          <p:nvPr/>
        </p:nvCxnSpPr>
        <p:spPr>
          <a:xfrm>
            <a:off x="4861001" y="2401484"/>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117" name="Google Shape;117;p10"/>
          <p:cNvCxnSpPr/>
          <p:nvPr/>
        </p:nvCxnSpPr>
        <p:spPr>
          <a:xfrm>
            <a:off x="405901" y="1362408"/>
            <a:ext cx="3929067" cy="6812"/>
          </a:xfrm>
          <a:prstGeom prst="straightConnector1">
            <a:avLst/>
          </a:prstGeom>
          <a:noFill/>
          <a:ln cap="flat" cmpd="sng" w="9525">
            <a:solidFill>
              <a:schemeClr val="accent5"/>
            </a:solidFill>
            <a:prstDash val="solid"/>
            <a:round/>
            <a:headEnd len="sm" w="sm" type="none"/>
            <a:tailEnd len="sm" w="sm" type="none"/>
          </a:ln>
        </p:spPr>
      </p:cxnSp>
      <p:cxnSp>
        <p:nvCxnSpPr>
          <p:cNvPr id="118" name="Google Shape;118;p10"/>
          <p:cNvCxnSpPr/>
          <p:nvPr/>
        </p:nvCxnSpPr>
        <p:spPr>
          <a:xfrm>
            <a:off x="405901" y="2401484"/>
            <a:ext cx="3929067" cy="0"/>
          </a:xfrm>
          <a:prstGeom prst="straightConnector1">
            <a:avLst/>
          </a:prstGeom>
          <a:noFill/>
          <a:ln cap="flat" cmpd="sng" w="9525">
            <a:solidFill>
              <a:schemeClr val="accent5"/>
            </a:solidFill>
            <a:prstDash val="solid"/>
            <a:round/>
            <a:headEnd len="sm" w="sm" type="none"/>
            <a:tailEnd len="sm" w="sm" type="none"/>
          </a:ln>
        </p:spPr>
      </p:cxnSp>
      <p:cxnSp>
        <p:nvCxnSpPr>
          <p:cNvPr id="119" name="Google Shape;119;p10"/>
          <p:cNvCxnSpPr/>
          <p:nvPr/>
        </p:nvCxnSpPr>
        <p:spPr>
          <a:xfrm>
            <a:off x="4861000" y="3437201"/>
            <a:ext cx="3929383" cy="0"/>
          </a:xfrm>
          <a:prstGeom prst="straightConnector1">
            <a:avLst/>
          </a:prstGeom>
          <a:noFill/>
          <a:ln cap="flat" cmpd="sng" w="9525">
            <a:solidFill>
              <a:schemeClr val="accent5"/>
            </a:solidFill>
            <a:prstDash val="solid"/>
            <a:round/>
            <a:headEnd len="sm" w="sm" type="none"/>
            <a:tailEnd len="sm" w="sm" type="none"/>
          </a:ln>
        </p:spPr>
      </p:cxnSp>
      <p:cxnSp>
        <p:nvCxnSpPr>
          <p:cNvPr id="120" name="Google Shape;120;p10"/>
          <p:cNvCxnSpPr/>
          <p:nvPr/>
        </p:nvCxnSpPr>
        <p:spPr>
          <a:xfrm>
            <a:off x="405899" y="3437201"/>
            <a:ext cx="3929067" cy="0"/>
          </a:xfrm>
          <a:prstGeom prst="straightConnector1">
            <a:avLst/>
          </a:prstGeom>
          <a:noFill/>
          <a:ln cap="flat" cmpd="sng" w="9525">
            <a:solidFill>
              <a:schemeClr val="accent5"/>
            </a:solidFill>
            <a:prstDash val="solid"/>
            <a:round/>
            <a:headEnd len="sm" w="sm" type="none"/>
            <a:tailEnd len="sm" w="sm" type="none"/>
          </a:ln>
        </p:spPr>
      </p:cxn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p:cSld name="Image Slide old">
    <p:spTree>
      <p:nvGrpSpPr>
        <p:cNvPr id="677" name="Shape 677"/>
        <p:cNvGrpSpPr/>
        <p:nvPr/>
      </p:nvGrpSpPr>
      <p:grpSpPr>
        <a:xfrm>
          <a:off x="0" y="0"/>
          <a:ext cx="0" cy="0"/>
          <a:chOff x="0" y="0"/>
          <a:chExt cx="0" cy="0"/>
        </a:xfrm>
      </p:grpSpPr>
      <p:sp>
        <p:nvSpPr>
          <p:cNvPr id="678" name="Google Shape;678;p84"/>
          <p:cNvSpPr txBox="1"/>
          <p:nvPr>
            <p:ph type="ctrTitle"/>
          </p:nvPr>
        </p:nvSpPr>
        <p:spPr>
          <a:xfrm>
            <a:off x="358775" y="411455"/>
            <a:ext cx="8426400" cy="5589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D0C0C"/>
              </a:buClr>
              <a:buSzPts val="2700"/>
              <a:buFont typeface="Arial"/>
              <a:buNone/>
              <a:defRPr b="1" sz="2700">
                <a:solidFill>
                  <a:srgbClr val="0D0C0C"/>
                </a:solidFill>
                <a:latin typeface="Arial"/>
                <a:ea typeface="Arial"/>
                <a:cs typeface="Arial"/>
                <a:sym typeface="Aria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79" name="Google Shape;679;p84"/>
          <p:cNvSpPr txBox="1"/>
          <p:nvPr>
            <p:ph idx="1" type="body"/>
          </p:nvPr>
        </p:nvSpPr>
        <p:spPr>
          <a:xfrm>
            <a:off x="358775" y="270988"/>
            <a:ext cx="8426400" cy="161400"/>
          </a:xfrm>
          <a:prstGeom prst="rect">
            <a:avLst/>
          </a:prstGeom>
          <a:noFill/>
          <a:ln>
            <a:noFill/>
          </a:ln>
        </p:spPr>
        <p:txBody>
          <a:bodyPr anchorCtr="0" anchor="t" bIns="0" lIns="0" spcFirstLastPara="1" rIns="0" wrap="square" tIns="0">
            <a:noAutofit/>
          </a:bodyPr>
          <a:lstStyle>
            <a:lvl1pPr indent="-228600" lvl="0" marL="457200" algn="l">
              <a:lnSpc>
                <a:spcPct val="125000"/>
              </a:lnSpc>
              <a:spcBef>
                <a:spcPts val="0"/>
              </a:spcBef>
              <a:spcAft>
                <a:spcPts val="0"/>
              </a:spcAft>
              <a:buClr>
                <a:srgbClr val="1298D9"/>
              </a:buClr>
              <a:buSzPts val="1200"/>
              <a:buFont typeface="Arial"/>
              <a:buNone/>
              <a:defRPr sz="1200" cap="none">
                <a:solidFill>
                  <a:srgbClr val="552ABB"/>
                </a:solidFill>
                <a:latin typeface="Arial"/>
                <a:ea typeface="Arial"/>
                <a:cs typeface="Arial"/>
                <a:sym typeface="Arial"/>
              </a:defRPr>
            </a:lvl1pPr>
            <a:lvl2pPr indent="-292100" lvl="1" marL="914400" algn="l">
              <a:lnSpc>
                <a:spcPct val="150037"/>
              </a:lnSpc>
              <a:spcBef>
                <a:spcPts val="500"/>
              </a:spcBef>
              <a:spcAft>
                <a:spcPts val="0"/>
              </a:spcAft>
              <a:buClr>
                <a:srgbClr val="1298D9"/>
              </a:buClr>
              <a:buSzPts val="1000"/>
              <a:buFont typeface="Arial"/>
              <a:buChar char="•"/>
              <a:defRPr sz="1000">
                <a:latin typeface="Verdana"/>
                <a:ea typeface="Verdana"/>
                <a:cs typeface="Verdana"/>
                <a:sym typeface="Verdana"/>
              </a:defRPr>
            </a:lvl2pPr>
            <a:lvl3pPr indent="-228600" lvl="2" marL="1371600" algn="l">
              <a:lnSpc>
                <a:spcPct val="150037"/>
              </a:lnSpc>
              <a:spcBef>
                <a:spcPts val="500"/>
              </a:spcBef>
              <a:spcAft>
                <a:spcPts val="0"/>
              </a:spcAft>
              <a:buSzPts val="1000"/>
              <a:buNone/>
              <a:defRPr sz="1000">
                <a:latin typeface="Verdana"/>
                <a:ea typeface="Verdana"/>
                <a:cs typeface="Verdana"/>
                <a:sym typeface="Verdana"/>
              </a:defRPr>
            </a:lvl3pPr>
            <a:lvl4pPr indent="-228600" lvl="3" marL="1828800" algn="l">
              <a:lnSpc>
                <a:spcPct val="150037"/>
              </a:lnSpc>
              <a:spcBef>
                <a:spcPts val="500"/>
              </a:spcBef>
              <a:spcAft>
                <a:spcPts val="0"/>
              </a:spcAft>
              <a:buSzPts val="1000"/>
              <a:buNone/>
              <a:defRPr sz="1000">
                <a:latin typeface="Verdana"/>
                <a:ea typeface="Verdana"/>
                <a:cs typeface="Verdana"/>
                <a:sym typeface="Verdana"/>
              </a:defRPr>
            </a:lvl4pPr>
            <a:lvl5pPr indent="-228600" lvl="4" marL="2286000" algn="l">
              <a:lnSpc>
                <a:spcPct val="150037"/>
              </a:lnSpc>
              <a:spcBef>
                <a:spcPts val="500"/>
              </a:spcBef>
              <a:spcAft>
                <a:spcPts val="0"/>
              </a:spcAft>
              <a:buSzPts val="1000"/>
              <a:buNone/>
              <a:defRPr sz="1000">
                <a:latin typeface="Verdana"/>
                <a:ea typeface="Verdana"/>
                <a:cs typeface="Verdana"/>
                <a:sym typeface="Verdana"/>
              </a:defRPr>
            </a:lvl5pPr>
            <a:lvl6pPr indent="-317500" lvl="5" marL="2743200" algn="l">
              <a:lnSpc>
                <a:spcPct val="90000"/>
              </a:lnSpc>
              <a:spcBef>
                <a:spcPts val="5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1" showMasterSp="0">
  <p:cSld name="1_Divider 01">
    <p:bg>
      <p:bgPr>
        <a:solidFill>
          <a:schemeClr val="accent5"/>
        </a:solidFill>
      </p:bgPr>
    </p:bg>
    <p:spTree>
      <p:nvGrpSpPr>
        <p:cNvPr id="680" name="Shape 680"/>
        <p:cNvGrpSpPr/>
        <p:nvPr/>
      </p:nvGrpSpPr>
      <p:grpSpPr>
        <a:xfrm>
          <a:off x="0" y="0"/>
          <a:ext cx="0" cy="0"/>
          <a:chOff x="0" y="0"/>
          <a:chExt cx="0" cy="0"/>
        </a:xfrm>
      </p:grpSpPr>
      <p:pic>
        <p:nvPicPr>
          <p:cNvPr id="681" name="Google Shape;681;p85"/>
          <p:cNvPicPr preferRelativeResize="0"/>
          <p:nvPr/>
        </p:nvPicPr>
        <p:blipFill rotWithShape="1">
          <a:blip r:embed="rId2">
            <a:alphaModFix/>
          </a:blip>
          <a:srcRect b="0" l="0" r="0" t="0"/>
          <a:stretch/>
        </p:blipFill>
        <p:spPr>
          <a:xfrm>
            <a:off x="0" y="1"/>
            <a:ext cx="9144000" cy="5127478"/>
          </a:xfrm>
          <a:prstGeom prst="rect">
            <a:avLst/>
          </a:prstGeom>
          <a:noFill/>
          <a:ln>
            <a:noFill/>
          </a:ln>
        </p:spPr>
      </p:pic>
      <p:pic>
        <p:nvPicPr>
          <p:cNvPr id="682" name="Google Shape;682;p8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683" name="Google Shape;683;p85"/>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4" name="Google Shape;684;p85"/>
          <p:cNvSpPr txBox="1"/>
          <p:nvPr>
            <p:ph idx="2" type="body"/>
          </p:nvPr>
        </p:nvSpPr>
        <p:spPr>
          <a:xfrm>
            <a:off x="353701" y="2335481"/>
            <a:ext cx="26880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692" name="Shape 692"/>
        <p:cNvGrpSpPr/>
        <p:nvPr/>
      </p:nvGrpSpPr>
      <p:grpSpPr>
        <a:xfrm>
          <a:off x="0" y="0"/>
          <a:ext cx="0" cy="0"/>
          <a:chOff x="0" y="0"/>
          <a:chExt cx="0" cy="0"/>
        </a:xfrm>
      </p:grpSpPr>
      <p:sp>
        <p:nvSpPr>
          <p:cNvPr id="693" name="Google Shape;693;p87"/>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4" name="Google Shape;694;p8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695" name="Shape 695"/>
        <p:cNvGrpSpPr/>
        <p:nvPr/>
      </p:nvGrpSpPr>
      <p:grpSpPr>
        <a:xfrm>
          <a:off x="0" y="0"/>
          <a:ext cx="0" cy="0"/>
          <a:chOff x="0" y="0"/>
          <a:chExt cx="0" cy="0"/>
        </a:xfrm>
      </p:grpSpPr>
      <p:pic>
        <p:nvPicPr>
          <p:cNvPr id="696" name="Google Shape;696;p8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697" name="Google Shape;697;p88"/>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698" name="Google Shape;698;p8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solidFill>
                  <a:schemeClr val="accent5"/>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pic>
        <p:nvPicPr>
          <p:cNvPr id="699" name="Google Shape;699;p88"/>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700" name="Google Shape;700;p8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701" name="Google Shape;701;p88"/>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02" name="Shape 702"/>
        <p:cNvGrpSpPr/>
        <p:nvPr/>
      </p:nvGrpSpPr>
      <p:grpSpPr>
        <a:xfrm>
          <a:off x="0" y="0"/>
          <a:ext cx="0" cy="0"/>
          <a:chOff x="0" y="0"/>
          <a:chExt cx="0" cy="0"/>
        </a:xfrm>
      </p:grpSpPr>
      <p:sp>
        <p:nvSpPr>
          <p:cNvPr id="703" name="Google Shape;703;p89"/>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704" name="Google Shape;704;p89"/>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705" name="Google Shape;705;p89"/>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706" name="Google Shape;706;p89"/>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07" name="Shape 707"/>
        <p:cNvGrpSpPr/>
        <p:nvPr/>
      </p:nvGrpSpPr>
      <p:grpSpPr>
        <a:xfrm>
          <a:off x="0" y="0"/>
          <a:ext cx="0" cy="0"/>
          <a:chOff x="0" y="0"/>
          <a:chExt cx="0" cy="0"/>
        </a:xfrm>
      </p:grpSpPr>
      <p:sp>
        <p:nvSpPr>
          <p:cNvPr id="708" name="Google Shape;708;p90"/>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rtl="0" algn="ctr">
              <a:lnSpc>
                <a:spcPct val="90000"/>
              </a:lnSpc>
              <a:spcBef>
                <a:spcPts val="0"/>
              </a:spcBef>
              <a:spcAft>
                <a:spcPts val="0"/>
              </a:spcAft>
              <a:buClr>
                <a:schemeClr val="dk1"/>
              </a:buClr>
              <a:buSzPts val="6000"/>
              <a:buFont typeface="Calibri"/>
              <a:buNone/>
              <a:defRPr sz="45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09" name="Google Shape;709;p90"/>
          <p:cNvSpPr txBox="1"/>
          <p:nvPr>
            <p:ph idx="1" type="subTitle"/>
          </p:nvPr>
        </p:nvSpPr>
        <p:spPr>
          <a:xfrm>
            <a:off x="1143000" y="2701528"/>
            <a:ext cx="6858000" cy="1241700"/>
          </a:xfrm>
          <a:prstGeom prst="rect">
            <a:avLst/>
          </a:prstGeom>
          <a:noFill/>
          <a:ln>
            <a:noFill/>
          </a:ln>
        </p:spPr>
        <p:txBody>
          <a:bodyPr anchorCtr="0" anchor="t" bIns="45700" lIns="91425" spcFirstLastPara="1" rIns="91425" wrap="square" tIns="45700">
            <a:normAutofit/>
          </a:bodyPr>
          <a:lstStyle>
            <a:lvl1pPr lvl="0" rtl="0" algn="ctr">
              <a:lnSpc>
                <a:spcPct val="90000"/>
              </a:lnSpc>
              <a:spcBef>
                <a:spcPts val="750"/>
              </a:spcBef>
              <a:spcAft>
                <a:spcPts val="0"/>
              </a:spcAft>
              <a:buClr>
                <a:schemeClr val="dk1"/>
              </a:buClr>
              <a:buSzPts val="2400"/>
              <a:buNone/>
              <a:defRPr sz="1800"/>
            </a:lvl1pPr>
            <a:lvl2pPr lvl="1" rtl="0" algn="ctr">
              <a:lnSpc>
                <a:spcPct val="90000"/>
              </a:lnSpc>
              <a:spcBef>
                <a:spcPts val="375"/>
              </a:spcBef>
              <a:spcAft>
                <a:spcPts val="0"/>
              </a:spcAft>
              <a:buClr>
                <a:schemeClr val="dk1"/>
              </a:buClr>
              <a:buSzPts val="2000"/>
              <a:buNone/>
              <a:defRPr sz="1500"/>
            </a:lvl2pPr>
            <a:lvl3pPr lvl="2" rtl="0" algn="ctr">
              <a:lnSpc>
                <a:spcPct val="90000"/>
              </a:lnSpc>
              <a:spcBef>
                <a:spcPts val="375"/>
              </a:spcBef>
              <a:spcAft>
                <a:spcPts val="0"/>
              </a:spcAft>
              <a:buClr>
                <a:schemeClr val="dk1"/>
              </a:buClr>
              <a:buSzPts val="1800"/>
              <a:buNone/>
              <a:defRPr sz="1350"/>
            </a:lvl3pPr>
            <a:lvl4pPr lvl="3" rtl="0" algn="ctr">
              <a:lnSpc>
                <a:spcPct val="90000"/>
              </a:lnSpc>
              <a:spcBef>
                <a:spcPts val="375"/>
              </a:spcBef>
              <a:spcAft>
                <a:spcPts val="0"/>
              </a:spcAft>
              <a:buClr>
                <a:schemeClr val="dk1"/>
              </a:buClr>
              <a:buSzPts val="1600"/>
              <a:buNone/>
              <a:defRPr sz="1200"/>
            </a:lvl4pPr>
            <a:lvl5pPr lvl="4" rtl="0" algn="ctr">
              <a:lnSpc>
                <a:spcPct val="90000"/>
              </a:lnSpc>
              <a:spcBef>
                <a:spcPts val="375"/>
              </a:spcBef>
              <a:spcAft>
                <a:spcPts val="0"/>
              </a:spcAft>
              <a:buClr>
                <a:schemeClr val="dk1"/>
              </a:buClr>
              <a:buSzPts val="1600"/>
              <a:buNone/>
              <a:defRPr sz="1200"/>
            </a:lvl5pPr>
            <a:lvl6pPr lvl="5" rtl="0" algn="ctr">
              <a:lnSpc>
                <a:spcPct val="90000"/>
              </a:lnSpc>
              <a:spcBef>
                <a:spcPts val="375"/>
              </a:spcBef>
              <a:spcAft>
                <a:spcPts val="0"/>
              </a:spcAft>
              <a:buClr>
                <a:schemeClr val="dk1"/>
              </a:buClr>
              <a:buSzPts val="1600"/>
              <a:buNone/>
              <a:defRPr sz="1200"/>
            </a:lvl6pPr>
            <a:lvl7pPr lvl="6" rtl="0" algn="ctr">
              <a:lnSpc>
                <a:spcPct val="90000"/>
              </a:lnSpc>
              <a:spcBef>
                <a:spcPts val="375"/>
              </a:spcBef>
              <a:spcAft>
                <a:spcPts val="0"/>
              </a:spcAft>
              <a:buClr>
                <a:schemeClr val="dk1"/>
              </a:buClr>
              <a:buSzPts val="1600"/>
              <a:buNone/>
              <a:defRPr sz="1200"/>
            </a:lvl7pPr>
            <a:lvl8pPr lvl="7" rtl="0" algn="ctr">
              <a:lnSpc>
                <a:spcPct val="90000"/>
              </a:lnSpc>
              <a:spcBef>
                <a:spcPts val="375"/>
              </a:spcBef>
              <a:spcAft>
                <a:spcPts val="0"/>
              </a:spcAft>
              <a:buClr>
                <a:schemeClr val="dk1"/>
              </a:buClr>
              <a:buSzPts val="1600"/>
              <a:buNone/>
              <a:defRPr sz="1200"/>
            </a:lvl8pPr>
            <a:lvl9pPr lvl="8" rtl="0" algn="ctr">
              <a:lnSpc>
                <a:spcPct val="90000"/>
              </a:lnSpc>
              <a:spcBef>
                <a:spcPts val="375"/>
              </a:spcBef>
              <a:spcAft>
                <a:spcPts val="0"/>
              </a:spcAft>
              <a:buClr>
                <a:schemeClr val="dk1"/>
              </a:buClr>
              <a:buSzPts val="1600"/>
              <a:buNone/>
              <a:defRPr sz="1200"/>
            </a:lvl9pPr>
          </a:lstStyle>
          <a:p/>
        </p:txBody>
      </p:sp>
      <p:sp>
        <p:nvSpPr>
          <p:cNvPr id="710" name="Google Shape;710;p90"/>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11" name="Google Shape;711;p90"/>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12" name="Google Shape;712;p90"/>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13" name="Shape 713"/>
        <p:cNvGrpSpPr/>
        <p:nvPr/>
      </p:nvGrpSpPr>
      <p:grpSpPr>
        <a:xfrm>
          <a:off x="0" y="0"/>
          <a:ext cx="0" cy="0"/>
          <a:chOff x="0" y="0"/>
          <a:chExt cx="0" cy="0"/>
        </a:xfrm>
      </p:grpSpPr>
      <p:sp>
        <p:nvSpPr>
          <p:cNvPr id="714" name="Google Shape;714;p91"/>
          <p:cNvSpPr txBox="1"/>
          <p:nvPr>
            <p:ph type="title"/>
          </p:nvPr>
        </p:nvSpPr>
        <p:spPr>
          <a:xfrm>
            <a:off x="311700" y="184675"/>
            <a:ext cx="8520600" cy="698400"/>
          </a:xfrm>
          <a:prstGeom prst="rect">
            <a:avLst/>
          </a:prstGeom>
          <a:noFill/>
          <a:ln>
            <a:noFill/>
          </a:ln>
        </p:spPr>
        <p:txBody>
          <a:bodyPr anchorCtr="0" anchor="t" bIns="91425" lIns="91425" spcFirstLastPara="1" rIns="91425" wrap="square" tIns="91425">
            <a:noAutofit/>
          </a:bodyPr>
          <a:lstStyle>
            <a:lvl1pPr lvl="0" rtl="0" algn="l">
              <a:lnSpc>
                <a:spcPct val="90000"/>
              </a:lnSpc>
              <a:spcBef>
                <a:spcPts val="0"/>
              </a:spcBef>
              <a:spcAft>
                <a:spcPts val="0"/>
              </a:spcAft>
              <a:buSzPts val="2800"/>
              <a:buNone/>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715" name="Google Shape;715;p91"/>
          <p:cNvSpPr txBox="1"/>
          <p:nvPr>
            <p:ph idx="1" type="body"/>
          </p:nvPr>
        </p:nvSpPr>
        <p:spPr>
          <a:xfrm>
            <a:off x="311700" y="883075"/>
            <a:ext cx="8520600" cy="3445800"/>
          </a:xfrm>
          <a:prstGeom prst="rect">
            <a:avLst/>
          </a:prstGeom>
          <a:noFill/>
          <a:ln>
            <a:noFill/>
          </a:ln>
        </p:spPr>
        <p:txBody>
          <a:bodyPr anchorCtr="0" anchor="t" bIns="91425" lIns="91425" spcFirstLastPara="1" rIns="91425" wrap="square" tIns="91425">
            <a:noAutofit/>
          </a:bodyPr>
          <a:lstStyle>
            <a:lvl1pPr indent="-342900" lvl="0" marL="457200" rtl="0" algn="l">
              <a:lnSpc>
                <a:spcPct val="115000"/>
              </a:lnSpc>
              <a:spcBef>
                <a:spcPts val="0"/>
              </a:spcBef>
              <a:spcAft>
                <a:spcPts val="0"/>
              </a:spcAft>
              <a:buClr>
                <a:srgbClr val="434343"/>
              </a:buClr>
              <a:buSzPts val="1800"/>
              <a:buChar char="●"/>
              <a:defRPr>
                <a:solidFill>
                  <a:srgbClr val="434343"/>
                </a:solidFill>
              </a:defRPr>
            </a:lvl1pPr>
            <a:lvl2pPr indent="-317500" lvl="1" marL="914400" rtl="0" algn="l">
              <a:lnSpc>
                <a:spcPct val="100000"/>
              </a:lnSpc>
              <a:spcBef>
                <a:spcPts val="1600"/>
              </a:spcBef>
              <a:spcAft>
                <a:spcPts val="0"/>
              </a:spcAft>
              <a:buSzPts val="1400"/>
              <a:buChar char="○"/>
              <a:defRPr/>
            </a:lvl2pPr>
            <a:lvl3pPr indent="-317500" lvl="2" marL="1371600" rtl="0" algn="l">
              <a:lnSpc>
                <a:spcPct val="100000"/>
              </a:lnSpc>
              <a:spcBef>
                <a:spcPts val="1600"/>
              </a:spcBef>
              <a:spcAft>
                <a:spcPts val="0"/>
              </a:spcAft>
              <a:buSzPts val="1400"/>
              <a:buChar char="■"/>
              <a:defRPr/>
            </a:lvl3pPr>
            <a:lvl4pPr indent="-317500" lvl="3" marL="1828800" rtl="0" algn="l">
              <a:lnSpc>
                <a:spcPct val="100000"/>
              </a:lnSpc>
              <a:spcBef>
                <a:spcPts val="1600"/>
              </a:spcBef>
              <a:spcAft>
                <a:spcPts val="0"/>
              </a:spcAft>
              <a:buSzPts val="1400"/>
              <a:buChar char="●"/>
              <a:defRPr/>
            </a:lvl4pPr>
            <a:lvl5pPr indent="-317500" lvl="4" marL="2286000" rtl="0" algn="l">
              <a:lnSpc>
                <a:spcPct val="100000"/>
              </a:lnSpc>
              <a:spcBef>
                <a:spcPts val="1600"/>
              </a:spcBef>
              <a:spcAft>
                <a:spcPts val="0"/>
              </a:spcAft>
              <a:buSzPts val="1400"/>
              <a:buChar char="○"/>
              <a:defRPr/>
            </a:lvl5pPr>
            <a:lvl6pPr indent="-317500" lvl="5" marL="2743200" rtl="0" algn="l">
              <a:lnSpc>
                <a:spcPct val="90000"/>
              </a:lnSpc>
              <a:spcBef>
                <a:spcPts val="1600"/>
              </a:spcBef>
              <a:spcAft>
                <a:spcPts val="0"/>
              </a:spcAft>
              <a:buSzPts val="1400"/>
              <a:buChar char="■"/>
              <a:defRPr/>
            </a:lvl6pPr>
            <a:lvl7pPr indent="-317500" lvl="6" marL="3200400" rtl="0" algn="l">
              <a:lnSpc>
                <a:spcPct val="90000"/>
              </a:lnSpc>
              <a:spcBef>
                <a:spcPts val="1600"/>
              </a:spcBef>
              <a:spcAft>
                <a:spcPts val="0"/>
              </a:spcAft>
              <a:buSzPts val="1400"/>
              <a:buChar char="●"/>
              <a:defRPr/>
            </a:lvl7pPr>
            <a:lvl8pPr indent="-317500" lvl="7" marL="3657600" rtl="0" algn="l">
              <a:lnSpc>
                <a:spcPct val="90000"/>
              </a:lnSpc>
              <a:spcBef>
                <a:spcPts val="1600"/>
              </a:spcBef>
              <a:spcAft>
                <a:spcPts val="0"/>
              </a:spcAft>
              <a:buSzPts val="1400"/>
              <a:buChar char="○"/>
              <a:defRPr/>
            </a:lvl8pPr>
            <a:lvl9pPr indent="-317500" lvl="8" marL="4114800" rtl="0" algn="l">
              <a:lnSpc>
                <a:spcPct val="90000"/>
              </a:lnSpc>
              <a:spcBef>
                <a:spcPts val="1600"/>
              </a:spcBef>
              <a:spcAft>
                <a:spcPts val="1600"/>
              </a:spcAft>
              <a:buSzPts val="1400"/>
              <a:buChar char="■"/>
              <a:defRPr/>
            </a:lvl9pPr>
          </a:lstStyle>
          <a:p/>
        </p:txBody>
      </p:sp>
      <p:sp>
        <p:nvSpPr>
          <p:cNvPr id="716" name="Google Shape;716;p91"/>
          <p:cNvSpPr txBox="1"/>
          <p:nvPr/>
        </p:nvSpPr>
        <p:spPr>
          <a:xfrm>
            <a:off x="8908300" y="4874050"/>
            <a:ext cx="4686000" cy="54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7" name="Google Shape;717;p91"/>
          <p:cNvSpPr/>
          <p:nvPr/>
        </p:nvSpPr>
        <p:spPr>
          <a:xfrm>
            <a:off x="0" y="4459150"/>
            <a:ext cx="9144000" cy="684300"/>
          </a:xfrm>
          <a:prstGeom prst="rect">
            <a:avLst/>
          </a:prstGeom>
          <a:gradFill>
            <a:gsLst>
              <a:gs pos="0">
                <a:srgbClr val="470A68"/>
              </a:gs>
              <a:gs pos="100000">
                <a:srgbClr val="72246C"/>
              </a:gs>
            </a:gsLst>
            <a:lin ang="0"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18" name="Google Shape;718;p91"/>
          <p:cNvPicPr preferRelativeResize="0"/>
          <p:nvPr/>
        </p:nvPicPr>
        <p:blipFill rotWithShape="1">
          <a:blip r:embed="rId2">
            <a:alphaModFix/>
          </a:blip>
          <a:srcRect b="0" l="0" r="0" t="0"/>
          <a:stretch/>
        </p:blipFill>
        <p:spPr>
          <a:xfrm>
            <a:off x="7441175" y="4662011"/>
            <a:ext cx="1391126" cy="278575"/>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719" name="Shape 719"/>
        <p:cNvGrpSpPr/>
        <p:nvPr/>
      </p:nvGrpSpPr>
      <p:grpSpPr>
        <a:xfrm>
          <a:off x="0" y="0"/>
          <a:ext cx="0" cy="0"/>
          <a:chOff x="0" y="0"/>
          <a:chExt cx="0" cy="0"/>
        </a:xfrm>
      </p:grpSpPr>
      <p:sp>
        <p:nvSpPr>
          <p:cNvPr id="720" name="Google Shape;720;p92"/>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1" name="Google Shape;721;p92"/>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2" name="Google Shape;722;p92"/>
          <p:cNvSpPr/>
          <p:nvPr>
            <p:ph idx="3" type="pic"/>
          </p:nvPr>
        </p:nvSpPr>
        <p:spPr>
          <a:xfrm>
            <a:off x="352427" y="1369220"/>
            <a:ext cx="783300" cy="782100"/>
          </a:xfrm>
          <a:prstGeom prst="rect">
            <a:avLst/>
          </a:prstGeom>
          <a:noFill/>
          <a:ln>
            <a:noFill/>
          </a:ln>
        </p:spPr>
      </p:sp>
      <p:sp>
        <p:nvSpPr>
          <p:cNvPr id="723" name="Google Shape;723;p92"/>
          <p:cNvSpPr/>
          <p:nvPr>
            <p:ph idx="4" type="pic"/>
          </p:nvPr>
        </p:nvSpPr>
        <p:spPr>
          <a:xfrm>
            <a:off x="4806466" y="1369220"/>
            <a:ext cx="783300" cy="782100"/>
          </a:xfrm>
          <a:prstGeom prst="rect">
            <a:avLst/>
          </a:prstGeom>
          <a:noFill/>
          <a:ln>
            <a:noFill/>
          </a:ln>
        </p:spPr>
      </p:sp>
      <p:sp>
        <p:nvSpPr>
          <p:cNvPr id="724" name="Google Shape;724;p92"/>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5" name="Google Shape;725;p9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726" name="Shape 726"/>
        <p:cNvGrpSpPr/>
        <p:nvPr/>
      </p:nvGrpSpPr>
      <p:grpSpPr>
        <a:xfrm>
          <a:off x="0" y="0"/>
          <a:ext cx="0" cy="0"/>
          <a:chOff x="0" y="0"/>
          <a:chExt cx="0" cy="0"/>
        </a:xfrm>
      </p:grpSpPr>
      <p:sp>
        <p:nvSpPr>
          <p:cNvPr id="727" name="Google Shape;727;p93"/>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rtl="0" algn="l">
              <a:lnSpc>
                <a:spcPct val="100000"/>
              </a:lnSpc>
              <a:spcBef>
                <a:spcPts val="300"/>
              </a:spcBef>
              <a:spcAft>
                <a:spcPts val="0"/>
              </a:spcAft>
              <a:buClr>
                <a:schemeClr val="accent6"/>
              </a:buClr>
              <a:buSzPts val="1350"/>
              <a:buFont typeface="Arial"/>
              <a:buChar char="•"/>
              <a:defRPr b="0"/>
            </a:lvl1pPr>
            <a:lvl2pPr indent="-314325" lvl="1" marL="914400" rtl="0" algn="l">
              <a:lnSpc>
                <a:spcPct val="100000"/>
              </a:lnSpc>
              <a:spcBef>
                <a:spcPts val="225"/>
              </a:spcBef>
              <a:spcAft>
                <a:spcPts val="0"/>
              </a:spcAft>
              <a:buClr>
                <a:schemeClr val="accent6"/>
              </a:buClr>
              <a:buSzPts val="1350"/>
              <a:buFont typeface="Arial"/>
              <a:buChar char="•"/>
              <a:defRPr/>
            </a:lvl2pPr>
            <a:lvl3pPr indent="-304800" lvl="2" marL="1371600" rtl="0" algn="l">
              <a:lnSpc>
                <a:spcPct val="100000"/>
              </a:lnSpc>
              <a:spcBef>
                <a:spcPts val="225"/>
              </a:spcBef>
              <a:spcAft>
                <a:spcPts val="0"/>
              </a:spcAft>
              <a:buSzPts val="1200"/>
              <a:buFont typeface="NTR"/>
              <a:buChar char="-"/>
              <a:defRPr/>
            </a:lvl3pPr>
            <a:lvl4pPr indent="-298450" lvl="3" marL="1828800" rtl="0" algn="l">
              <a:lnSpc>
                <a:spcPct val="100000"/>
              </a:lnSpc>
              <a:spcBef>
                <a:spcPts val="225"/>
              </a:spcBef>
              <a:spcAft>
                <a:spcPts val="0"/>
              </a:spcAft>
              <a:buSzPts val="1100"/>
              <a:buFont typeface="Noto Sans Symbols"/>
              <a:buChar char="▪"/>
              <a:defRPr sz="1100"/>
            </a:lvl4pPr>
            <a:lvl5pPr indent="-295275" lvl="4" marL="2286000" rtl="0" algn="l">
              <a:lnSpc>
                <a:spcPct val="100000"/>
              </a:lnSpc>
              <a:spcBef>
                <a:spcPts val="225"/>
              </a:spcBef>
              <a:spcAft>
                <a:spcPts val="0"/>
              </a:spcAft>
              <a:buSzPts val="1050"/>
              <a:buChar char="‑"/>
              <a:defRPr sz="10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8" name="Google Shape;728;p93"/>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29" name="Google Shape;729;p9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730" name="Shape 730"/>
        <p:cNvGrpSpPr/>
        <p:nvPr/>
      </p:nvGrpSpPr>
      <p:grpSpPr>
        <a:xfrm>
          <a:off x="0" y="0"/>
          <a:ext cx="0" cy="0"/>
          <a:chOff x="0" y="0"/>
          <a:chExt cx="0" cy="0"/>
        </a:xfrm>
      </p:grpSpPr>
      <p:sp>
        <p:nvSpPr>
          <p:cNvPr id="731" name="Google Shape;731;p94"/>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2" name="Google Shape;732;p94"/>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3" name="Google Shape;733;p94"/>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4" name="Google Shape;734;p94"/>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5" name="Google Shape;735;p94"/>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6" name="Google Shape;736;p94"/>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7" name="Google Shape;737;p94"/>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8" name="Google Shape;738;p94"/>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39" name="Google Shape;739;p9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lt1"/>
              </a:buClr>
              <a:buSzPts val="1800"/>
              <a:buFont typeface="Arial"/>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740" name="Google Shape;740;p94"/>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41" name="Google Shape;741;p94"/>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42" name="Google Shape;742;p94"/>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43" name="Google Shape;743;p94"/>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744" name="Google Shape;744;p94"/>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745" name="Google Shape;745;p94"/>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746" name="Google Shape;746;p94"/>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747" name="Google Shape;747;p94"/>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748" name="Google Shape;748;p94"/>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49" name="Google Shape;749;p94"/>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50" name="Google Shape;750;p94"/>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51" name="Google Shape;751;p94"/>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52" name="Google Shape;752;p94"/>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53" name="Google Shape;753;p94"/>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050"/>
              <a:buNone/>
              <a:defRPr b="0" sz="1050">
                <a:solidFill>
                  <a:schemeClr val="lt1"/>
                </a:solidFill>
              </a:defRPr>
            </a:lvl1pPr>
            <a:lvl2pPr indent="-228600" lvl="1" marL="914400" rtl="0" algn="l">
              <a:lnSpc>
                <a:spcPct val="100000"/>
              </a:lnSpc>
              <a:spcBef>
                <a:spcPts val="225"/>
              </a:spcBef>
              <a:spcAft>
                <a:spcPts val="0"/>
              </a:spcAft>
              <a:buClr>
                <a:schemeClr val="lt1"/>
              </a:buClr>
              <a:buSzPts val="1050"/>
              <a:buNone/>
              <a:defRPr b="0" sz="1050">
                <a:solidFill>
                  <a:schemeClr val="lt1"/>
                </a:solidFill>
              </a:defRPr>
            </a:lvl2pPr>
            <a:lvl3pPr indent="-295275" lvl="2" marL="1371600" rtl="0" algn="l">
              <a:lnSpc>
                <a:spcPct val="100000"/>
              </a:lnSpc>
              <a:spcBef>
                <a:spcPts val="225"/>
              </a:spcBef>
              <a:spcAft>
                <a:spcPts val="0"/>
              </a:spcAft>
              <a:buSzPts val="1050"/>
              <a:buChar char="•"/>
              <a:defRPr b="0" sz="1050">
                <a:solidFill>
                  <a:schemeClr val="lt1"/>
                </a:solidFill>
              </a:defRPr>
            </a:lvl3pPr>
            <a:lvl4pPr indent="-295275" lvl="3" marL="1828800" rtl="0" algn="l">
              <a:lnSpc>
                <a:spcPct val="100000"/>
              </a:lnSpc>
              <a:spcBef>
                <a:spcPts val="225"/>
              </a:spcBef>
              <a:spcAft>
                <a:spcPts val="0"/>
              </a:spcAft>
              <a:buSzPts val="1050"/>
              <a:buChar char="-"/>
              <a:defRPr b="0" sz="1050">
                <a:solidFill>
                  <a:schemeClr val="lt1"/>
                </a:solidFill>
              </a:defRPr>
            </a:lvl4pPr>
            <a:lvl5pPr indent="-295275" lvl="4" marL="2286000" rtl="0" algn="l">
              <a:lnSpc>
                <a:spcPct val="100000"/>
              </a:lnSpc>
              <a:spcBef>
                <a:spcPts val="225"/>
              </a:spcBef>
              <a:spcAft>
                <a:spcPts val="0"/>
              </a:spcAft>
              <a:buSzPts val="1050"/>
              <a:buChar char="‑"/>
              <a:defRPr b="0" sz="1050">
                <a:solidFill>
                  <a:schemeClr val="lt1"/>
                </a:solidFill>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cxnSp>
        <p:nvCxnSpPr>
          <p:cNvPr id="754" name="Google Shape;754;p94"/>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755" name="Google Shape;755;p94"/>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756" name="Google Shape;756;p94"/>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757" name="Google Shape;757;p94"/>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758" name="Google Shape;758;p94"/>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759" name="Google Shape;759;p94"/>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760" name="Google Shape;760;p94"/>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761" name="Google Shape;761;p94"/>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762" name="Google Shape;762;p94"/>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21" name="Shape 121"/>
        <p:cNvGrpSpPr/>
        <p:nvPr/>
      </p:nvGrpSpPr>
      <p:grpSpPr>
        <a:xfrm>
          <a:off x="0" y="0"/>
          <a:ext cx="0" cy="0"/>
          <a:chOff x="0" y="0"/>
          <a:chExt cx="0" cy="0"/>
        </a:xfrm>
      </p:grpSpPr>
      <p:sp>
        <p:nvSpPr>
          <p:cNvPr id="122" name="Google Shape;122;p11"/>
          <p:cNvSpPr txBox="1"/>
          <p:nvPr>
            <p:ph idx="1" type="body"/>
          </p:nvPr>
        </p:nvSpPr>
        <p:spPr>
          <a:xfrm>
            <a:off x="352425" y="2642347"/>
            <a:ext cx="2687777" cy="1989978"/>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3" name="Google Shape;123;p11"/>
          <p:cNvSpPr txBox="1"/>
          <p:nvPr>
            <p:ph idx="2" type="body"/>
          </p:nvPr>
        </p:nvSpPr>
        <p:spPr>
          <a:xfrm>
            <a:off x="352425" y="2327275"/>
            <a:ext cx="2687777"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4" name="Google Shape;124;p11"/>
          <p:cNvSpPr txBox="1"/>
          <p:nvPr>
            <p:ph idx="3" type="body"/>
          </p:nvPr>
        </p:nvSpPr>
        <p:spPr>
          <a:xfrm>
            <a:off x="353702" y="692109"/>
            <a:ext cx="7736681" cy="273844"/>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500"/>
              <a:buNone/>
              <a:defRPr b="0" sz="1500"/>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5" name="Google Shape;125;p1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11"/>
          <p:cNvSpPr txBox="1"/>
          <p:nvPr>
            <p:ph idx="4" type="body"/>
          </p:nvPr>
        </p:nvSpPr>
        <p:spPr>
          <a:xfrm>
            <a:off x="3228111" y="2642347"/>
            <a:ext cx="2687777" cy="1989978"/>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7" name="Google Shape;127;p11"/>
          <p:cNvSpPr txBox="1"/>
          <p:nvPr>
            <p:ph idx="5" type="body"/>
          </p:nvPr>
        </p:nvSpPr>
        <p:spPr>
          <a:xfrm>
            <a:off x="3228111" y="2327275"/>
            <a:ext cx="2687777"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8" name="Google Shape;128;p11"/>
          <p:cNvSpPr txBox="1"/>
          <p:nvPr>
            <p:ph idx="6" type="body"/>
          </p:nvPr>
        </p:nvSpPr>
        <p:spPr>
          <a:xfrm>
            <a:off x="6103797" y="2642347"/>
            <a:ext cx="2687777" cy="1989978"/>
          </a:xfrm>
          <a:prstGeom prst="rect">
            <a:avLst/>
          </a:prstGeom>
          <a:noFill/>
          <a:ln>
            <a:noFill/>
          </a:ln>
        </p:spPr>
        <p:txBody>
          <a:bodyPr anchorCtr="0" anchor="t" bIns="45700" lIns="91425" spcFirstLastPara="1" rIns="90000" wrap="square" tIns="45700">
            <a:normAutofit/>
          </a:bodyPr>
          <a:lstStyle>
            <a:lvl1pPr indent="-342900" lvl="0" marL="457200" algn="l">
              <a:lnSpc>
                <a:spcPct val="100000"/>
              </a:lnSpc>
              <a:spcBef>
                <a:spcPts val="300"/>
              </a:spcBef>
              <a:spcAft>
                <a:spcPts val="0"/>
              </a:spcAft>
              <a:buSzPts val="1800"/>
              <a:buChar char="•"/>
              <a:defRPr/>
            </a:lvl1pPr>
            <a:lvl2pPr indent="-342900" lvl="1" marL="914400" algn="l">
              <a:lnSpc>
                <a:spcPct val="100000"/>
              </a:lnSpc>
              <a:spcBef>
                <a:spcPts val="225"/>
              </a:spcBef>
              <a:spcAft>
                <a:spcPts val="0"/>
              </a:spcAft>
              <a:buSzPts val="1800"/>
              <a:buChar char="-"/>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129" name="Google Shape;129;p11"/>
          <p:cNvSpPr txBox="1"/>
          <p:nvPr>
            <p:ph idx="7" type="body"/>
          </p:nvPr>
        </p:nvSpPr>
        <p:spPr>
          <a:xfrm>
            <a:off x="6103797" y="2327275"/>
            <a:ext cx="2687777" cy="295275"/>
          </a:xfrm>
          <a:prstGeom prst="rect">
            <a:avLst/>
          </a:prstGeom>
          <a:noFill/>
          <a:ln>
            <a:noFill/>
          </a:ln>
        </p:spPr>
        <p:txBody>
          <a:bodyPr anchorCtr="0" anchor="t" bIns="45700" lIns="91425" spcFirstLastPara="1" rIns="90000" wrap="square" tIns="45700">
            <a:normAutofit/>
          </a:bodyPr>
          <a:lstStyle>
            <a:lvl1pPr indent="-228600" lvl="0" marL="457200" algn="l">
              <a:lnSpc>
                <a:spcPct val="100000"/>
              </a:lnSpc>
              <a:spcBef>
                <a:spcPts val="300"/>
              </a:spcBef>
              <a:spcAft>
                <a:spcPts val="0"/>
              </a:spcAft>
              <a:buSzPts val="1350"/>
              <a:buNone/>
              <a:defRPr b="1"/>
            </a:lvl1pPr>
            <a:lvl2pPr indent="-314325" lvl="1" marL="914400" algn="l">
              <a:lnSpc>
                <a:spcPct val="100000"/>
              </a:lnSpc>
              <a:spcBef>
                <a:spcPts val="225"/>
              </a:spcBef>
              <a:spcAft>
                <a:spcPts val="0"/>
              </a:spcAft>
              <a:buSzPts val="1350"/>
              <a:buChar char="-"/>
              <a:defRPr b="1"/>
            </a:lvl2pPr>
            <a:lvl3pPr indent="-304800" lvl="2" marL="1371600" algn="l">
              <a:lnSpc>
                <a:spcPct val="100000"/>
              </a:lnSpc>
              <a:spcBef>
                <a:spcPts val="225"/>
              </a:spcBef>
              <a:spcAft>
                <a:spcPts val="0"/>
              </a:spcAft>
              <a:buSzPts val="1200"/>
              <a:buChar char="▪"/>
              <a:defRPr b="1"/>
            </a:lvl3pPr>
            <a:lvl4pPr indent="-298450" lvl="3" marL="1828800" algn="l">
              <a:lnSpc>
                <a:spcPct val="100000"/>
              </a:lnSpc>
              <a:spcBef>
                <a:spcPts val="225"/>
              </a:spcBef>
              <a:spcAft>
                <a:spcPts val="0"/>
              </a:spcAft>
              <a:buSzPts val="1100"/>
              <a:buChar char="•"/>
              <a:defRPr b="1"/>
            </a:lvl4pPr>
            <a:lvl5pPr indent="-295275" lvl="4" marL="2286000" algn="l">
              <a:lnSpc>
                <a:spcPct val="100000"/>
              </a:lnSpc>
              <a:spcBef>
                <a:spcPts val="225"/>
              </a:spcBef>
              <a:spcAft>
                <a:spcPts val="0"/>
              </a:spcAft>
              <a:buSzPts val="1050"/>
              <a:buChar char="‑"/>
              <a:defRPr b="1"/>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63" name="Shape 763"/>
        <p:cNvGrpSpPr/>
        <p:nvPr/>
      </p:nvGrpSpPr>
      <p:grpSpPr>
        <a:xfrm>
          <a:off x="0" y="0"/>
          <a:ext cx="0" cy="0"/>
          <a:chOff x="0" y="0"/>
          <a:chExt cx="0" cy="0"/>
        </a:xfrm>
      </p:grpSpPr>
      <p:sp>
        <p:nvSpPr>
          <p:cNvPr id="764" name="Google Shape;764;p95"/>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65" name="Google Shape;765;p95"/>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66" name="Google Shape;766;p95"/>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67" name="Google Shape;767;p95"/>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68" name="Google Shape;768;p95"/>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69" name="Google Shape;769;p95"/>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0" name="Google Shape;770;p95"/>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1" name="Google Shape;771;p95"/>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2" name="Google Shape;772;p9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773" name="Shape 773"/>
        <p:cNvGrpSpPr/>
        <p:nvPr/>
      </p:nvGrpSpPr>
      <p:grpSpPr>
        <a:xfrm>
          <a:off x="0" y="0"/>
          <a:ext cx="0" cy="0"/>
          <a:chOff x="0" y="0"/>
          <a:chExt cx="0" cy="0"/>
        </a:xfrm>
      </p:grpSpPr>
      <p:sp>
        <p:nvSpPr>
          <p:cNvPr id="774" name="Google Shape;774;p96"/>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5" name="Google Shape;775;p96"/>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6" name="Google Shape;776;p96"/>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7" name="Google Shape;777;p96"/>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8" name="Google Shape;778;p96"/>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79" name="Google Shape;779;p96"/>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0" name="Google Shape;780;p96"/>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1" name="Google Shape;781;p96"/>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2" name="Google Shape;782;p96"/>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3" name="Google Shape;783;p96"/>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4" name="Google Shape;784;p96"/>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5" name="Google Shape;785;p96"/>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6" name="Google Shape;786;p96"/>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787" name="Shape 787"/>
        <p:cNvGrpSpPr/>
        <p:nvPr/>
      </p:nvGrpSpPr>
      <p:grpSpPr>
        <a:xfrm>
          <a:off x="0" y="0"/>
          <a:ext cx="0" cy="0"/>
          <a:chOff x="0" y="0"/>
          <a:chExt cx="0" cy="0"/>
        </a:xfrm>
      </p:grpSpPr>
      <p:sp>
        <p:nvSpPr>
          <p:cNvPr id="788" name="Google Shape;788;p97"/>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a:lvl1pPr>
            <a:lvl2pPr indent="-228600" lvl="1" marL="914400" rtl="0" algn="l">
              <a:lnSpc>
                <a:spcPct val="100000"/>
              </a:lnSpc>
              <a:spcBef>
                <a:spcPts val="300"/>
              </a:spcBef>
              <a:spcAft>
                <a:spcPts val="0"/>
              </a:spcAft>
              <a:buClr>
                <a:schemeClr val="dk1"/>
              </a:buClr>
              <a:buSzPts val="1200"/>
              <a:buNone/>
              <a:defRPr sz="1200"/>
            </a:lvl2pPr>
            <a:lvl3pPr indent="-342900" lvl="2" marL="1371600" rtl="0" algn="l">
              <a:lnSpc>
                <a:spcPct val="100000"/>
              </a:lnSpc>
              <a:spcBef>
                <a:spcPts val="300"/>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89" name="Google Shape;789;p97"/>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790" name="Shape 790"/>
        <p:cNvGrpSpPr/>
        <p:nvPr/>
      </p:nvGrpSpPr>
      <p:grpSpPr>
        <a:xfrm>
          <a:off x="0" y="0"/>
          <a:ext cx="0" cy="0"/>
          <a:chOff x="0" y="0"/>
          <a:chExt cx="0" cy="0"/>
        </a:xfrm>
      </p:grpSpPr>
      <p:sp>
        <p:nvSpPr>
          <p:cNvPr id="791" name="Google Shape;791;p98"/>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2" name="Google Shape;792;p98"/>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3" name="Google Shape;793;p98"/>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4" name="Google Shape;794;p98"/>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5" name="Google Shape;795;p98"/>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6" name="Google Shape;796;p9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797" name="Shape 797"/>
        <p:cNvGrpSpPr/>
        <p:nvPr/>
      </p:nvGrpSpPr>
      <p:grpSpPr>
        <a:xfrm>
          <a:off x="0" y="0"/>
          <a:ext cx="0" cy="0"/>
          <a:chOff x="0" y="0"/>
          <a:chExt cx="0" cy="0"/>
        </a:xfrm>
      </p:grpSpPr>
      <p:sp>
        <p:nvSpPr>
          <p:cNvPr id="798" name="Google Shape;798;p99"/>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799" name="Google Shape;799;p99"/>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0" name="Google Shape;800;p99"/>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1" name="Google Shape;801;p99"/>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2" name="Google Shape;802;p99"/>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3" name="Google Shape;803;p99"/>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4" name="Google Shape;804;p99"/>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5" name="Google Shape;805;p9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806" name="Shape 806"/>
        <p:cNvGrpSpPr/>
        <p:nvPr/>
      </p:nvGrpSpPr>
      <p:grpSpPr>
        <a:xfrm>
          <a:off x="0" y="0"/>
          <a:ext cx="0" cy="0"/>
          <a:chOff x="0" y="0"/>
          <a:chExt cx="0" cy="0"/>
        </a:xfrm>
      </p:grpSpPr>
      <p:sp>
        <p:nvSpPr>
          <p:cNvPr id="807" name="Google Shape;807;p100"/>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08" name="Google Shape;808;p100"/>
          <p:cNvSpPr/>
          <p:nvPr>
            <p:ph idx="2" type="pic"/>
          </p:nvPr>
        </p:nvSpPr>
        <p:spPr>
          <a:xfrm>
            <a:off x="352427" y="1369220"/>
            <a:ext cx="783300" cy="782100"/>
          </a:xfrm>
          <a:prstGeom prst="rect">
            <a:avLst/>
          </a:prstGeom>
          <a:noFill/>
          <a:ln>
            <a:noFill/>
          </a:ln>
        </p:spPr>
      </p:sp>
      <p:sp>
        <p:nvSpPr>
          <p:cNvPr id="809" name="Google Shape;809;p100"/>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0" name="Google Shape;810;p100"/>
          <p:cNvSpPr/>
          <p:nvPr>
            <p:ph idx="4" type="pic"/>
          </p:nvPr>
        </p:nvSpPr>
        <p:spPr>
          <a:xfrm>
            <a:off x="3226700" y="1369220"/>
            <a:ext cx="783300" cy="782100"/>
          </a:xfrm>
          <a:prstGeom prst="rect">
            <a:avLst/>
          </a:prstGeom>
          <a:noFill/>
          <a:ln>
            <a:noFill/>
          </a:ln>
        </p:spPr>
      </p:sp>
      <p:sp>
        <p:nvSpPr>
          <p:cNvPr id="811" name="Google Shape;811;p100"/>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2" name="Google Shape;812;p100"/>
          <p:cNvSpPr/>
          <p:nvPr>
            <p:ph idx="6" type="pic"/>
          </p:nvPr>
        </p:nvSpPr>
        <p:spPr>
          <a:xfrm>
            <a:off x="6100794" y="1369220"/>
            <a:ext cx="783300" cy="782100"/>
          </a:xfrm>
          <a:prstGeom prst="rect">
            <a:avLst/>
          </a:prstGeom>
          <a:noFill/>
          <a:ln>
            <a:noFill/>
          </a:ln>
        </p:spPr>
      </p:sp>
      <p:sp>
        <p:nvSpPr>
          <p:cNvPr id="813" name="Google Shape;813;p100"/>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4" name="Google Shape;814;p10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815" name="Shape 815"/>
        <p:cNvGrpSpPr/>
        <p:nvPr/>
      </p:nvGrpSpPr>
      <p:grpSpPr>
        <a:xfrm>
          <a:off x="0" y="0"/>
          <a:ext cx="0" cy="0"/>
          <a:chOff x="0" y="0"/>
          <a:chExt cx="0" cy="0"/>
        </a:xfrm>
      </p:grpSpPr>
      <p:sp>
        <p:nvSpPr>
          <p:cNvPr id="816" name="Google Shape;816;p101"/>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7" name="Google Shape;817;p101"/>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8" name="Google Shape;818;p101"/>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19" name="Google Shape;819;p101"/>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0" name="Google Shape;820;p101"/>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1" name="Google Shape;821;p101"/>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2" name="Google Shape;822;p101"/>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3" name="Google Shape;823;p10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824" name="Shape 824"/>
        <p:cNvGrpSpPr/>
        <p:nvPr/>
      </p:nvGrpSpPr>
      <p:grpSpPr>
        <a:xfrm>
          <a:off x="0" y="0"/>
          <a:ext cx="0" cy="0"/>
          <a:chOff x="0" y="0"/>
          <a:chExt cx="0" cy="0"/>
        </a:xfrm>
      </p:grpSpPr>
      <p:sp>
        <p:nvSpPr>
          <p:cNvPr id="825" name="Google Shape;825;p102"/>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6" name="Google Shape;826;p102"/>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7" name="Google Shape;827;p102"/>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8" name="Google Shape;828;p102"/>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29" name="Google Shape;829;p102"/>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0" name="Google Shape;830;p102"/>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1" name="Google Shape;831;p102"/>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2" name="Google Shape;832;p102"/>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3" name="Google Shape;833;p102"/>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lvl1pPr>
            <a:lvl2pPr indent="-228600" lvl="1" marL="914400" rtl="0" algn="l">
              <a:lnSpc>
                <a:spcPct val="100000"/>
              </a:lnSpc>
              <a:spcBef>
                <a:spcPts val="600"/>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4" name="Google Shape;834;p102"/>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5" name="Google Shape;835;p10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836" name="Shape 836"/>
        <p:cNvGrpSpPr/>
        <p:nvPr/>
      </p:nvGrpSpPr>
      <p:grpSpPr>
        <a:xfrm>
          <a:off x="0" y="0"/>
          <a:ext cx="0" cy="0"/>
          <a:chOff x="0" y="0"/>
          <a:chExt cx="0" cy="0"/>
        </a:xfrm>
      </p:grpSpPr>
      <p:sp>
        <p:nvSpPr>
          <p:cNvPr id="837" name="Google Shape;837;p103"/>
          <p:cNvSpPr/>
          <p:nvPr>
            <p:ph idx="2" type="pic"/>
          </p:nvPr>
        </p:nvSpPr>
        <p:spPr>
          <a:xfrm>
            <a:off x="352426" y="1369219"/>
            <a:ext cx="624600" cy="623700"/>
          </a:xfrm>
          <a:prstGeom prst="rect">
            <a:avLst/>
          </a:prstGeom>
          <a:noFill/>
          <a:ln>
            <a:noFill/>
          </a:ln>
        </p:spPr>
      </p:sp>
      <p:sp>
        <p:nvSpPr>
          <p:cNvPr id="838" name="Google Shape;838;p103"/>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39" name="Google Shape;839;p103"/>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0" name="Google Shape;840;p103"/>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1" name="Google Shape;841;p10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842" name="Google Shape;842;p103"/>
          <p:cNvSpPr/>
          <p:nvPr>
            <p:ph idx="5" type="pic"/>
          </p:nvPr>
        </p:nvSpPr>
        <p:spPr>
          <a:xfrm>
            <a:off x="352426" y="3007519"/>
            <a:ext cx="624600" cy="623700"/>
          </a:xfrm>
          <a:prstGeom prst="rect">
            <a:avLst/>
          </a:prstGeom>
          <a:noFill/>
          <a:ln>
            <a:noFill/>
          </a:ln>
        </p:spPr>
      </p:sp>
      <p:sp>
        <p:nvSpPr>
          <p:cNvPr id="843" name="Google Shape;843;p103"/>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4" name="Google Shape;844;p103"/>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5" name="Google Shape;845;p103"/>
          <p:cNvSpPr/>
          <p:nvPr>
            <p:ph idx="8" type="pic"/>
          </p:nvPr>
        </p:nvSpPr>
        <p:spPr>
          <a:xfrm>
            <a:off x="4807100" y="1369219"/>
            <a:ext cx="624600" cy="623700"/>
          </a:xfrm>
          <a:prstGeom prst="rect">
            <a:avLst/>
          </a:prstGeom>
          <a:noFill/>
          <a:ln>
            <a:noFill/>
          </a:ln>
        </p:spPr>
      </p:sp>
      <p:sp>
        <p:nvSpPr>
          <p:cNvPr id="846" name="Google Shape;846;p103"/>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7" name="Google Shape;847;p103"/>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48" name="Google Shape;848;p103"/>
          <p:cNvSpPr/>
          <p:nvPr>
            <p:ph idx="14" type="pic"/>
          </p:nvPr>
        </p:nvSpPr>
        <p:spPr>
          <a:xfrm>
            <a:off x="4807100" y="3007519"/>
            <a:ext cx="624600" cy="623700"/>
          </a:xfrm>
          <a:prstGeom prst="rect">
            <a:avLst/>
          </a:prstGeom>
          <a:noFill/>
          <a:ln>
            <a:noFill/>
          </a:ln>
        </p:spPr>
      </p:sp>
      <p:sp>
        <p:nvSpPr>
          <p:cNvPr id="849" name="Google Shape;849;p103"/>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rtl="0" algn="l">
              <a:lnSpc>
                <a:spcPct val="100000"/>
              </a:lnSpc>
              <a:spcBef>
                <a:spcPts val="300"/>
              </a:spcBef>
              <a:spcAft>
                <a:spcPts val="0"/>
              </a:spcAft>
              <a:buSzPts val="900"/>
              <a:buNone/>
              <a:defRPr b="0" sz="900">
                <a:solidFill>
                  <a:schemeClr val="accent6"/>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0" name="Google Shape;850;p103"/>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1" name="Google Shape;851;p103"/>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2" name="Google Shape;852;p103"/>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3" name="Google Shape;853;p103"/>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4" name="Google Shape;854;p103"/>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200"/>
              <a:buNone/>
              <a:defRPr b="0" sz="1200"/>
            </a:lvl1pPr>
            <a:lvl2pPr indent="-228600" lvl="1" marL="914400" rtl="0" algn="l">
              <a:lnSpc>
                <a:spcPct val="100000"/>
              </a:lnSpc>
              <a:spcBef>
                <a:spcPts val="225"/>
              </a:spcBef>
              <a:spcAft>
                <a:spcPts val="0"/>
              </a:spcAft>
              <a:buClr>
                <a:schemeClr val="dk1"/>
              </a:buClr>
              <a:buSzPts val="1350"/>
              <a:buNone/>
              <a:defRPr b="0" sz="1350"/>
            </a:lvl2pPr>
            <a:lvl3pPr indent="-314325" lvl="2" marL="1371600" rtl="0" algn="l">
              <a:lnSpc>
                <a:spcPct val="100000"/>
              </a:lnSpc>
              <a:spcBef>
                <a:spcPts val="225"/>
              </a:spcBef>
              <a:spcAft>
                <a:spcPts val="0"/>
              </a:spcAft>
              <a:buSzPts val="1350"/>
              <a:buChar char="•"/>
              <a:defRPr b="0" sz="1350"/>
            </a:lvl3pPr>
            <a:lvl4pPr indent="-314325" lvl="3" marL="1828800" rtl="0" algn="l">
              <a:lnSpc>
                <a:spcPct val="100000"/>
              </a:lnSpc>
              <a:spcBef>
                <a:spcPts val="225"/>
              </a:spcBef>
              <a:spcAft>
                <a:spcPts val="0"/>
              </a:spcAft>
              <a:buSzPts val="1350"/>
              <a:buChar char="-"/>
              <a:defRPr b="0" sz="1350"/>
            </a:lvl4pPr>
            <a:lvl5pPr indent="-314325" lvl="4" marL="2286000" rtl="0" algn="l">
              <a:lnSpc>
                <a:spcPct val="100000"/>
              </a:lnSpc>
              <a:spcBef>
                <a:spcPts val="225"/>
              </a:spcBef>
              <a:spcAft>
                <a:spcPts val="0"/>
              </a:spcAft>
              <a:buSzPts val="1350"/>
              <a:buChar char="‑"/>
              <a:defRPr b="0" sz="1350"/>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855" name="Shape 855"/>
        <p:cNvGrpSpPr/>
        <p:nvPr/>
      </p:nvGrpSpPr>
      <p:grpSpPr>
        <a:xfrm>
          <a:off x="0" y="0"/>
          <a:ext cx="0" cy="0"/>
          <a:chOff x="0" y="0"/>
          <a:chExt cx="0" cy="0"/>
        </a:xfrm>
      </p:grpSpPr>
      <p:sp>
        <p:nvSpPr>
          <p:cNvPr id="856" name="Google Shape;856;p104"/>
          <p:cNvSpPr/>
          <p:nvPr>
            <p:ph idx="2" type="pic"/>
          </p:nvPr>
        </p:nvSpPr>
        <p:spPr>
          <a:xfrm>
            <a:off x="4806554" y="0"/>
            <a:ext cx="4337400" cy="5143500"/>
          </a:xfrm>
          <a:prstGeom prst="rect">
            <a:avLst/>
          </a:prstGeom>
          <a:noFill/>
          <a:ln>
            <a:noFill/>
          </a:ln>
        </p:spPr>
      </p:sp>
      <p:sp>
        <p:nvSpPr>
          <p:cNvPr id="857" name="Google Shape;857;p104"/>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8" name="Google Shape;858;p104"/>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800"/>
              <a:buNone/>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859" name="Google Shape;859;p104"/>
          <p:cNvSpPr/>
          <p:nvPr>
            <p:ph idx="4" type="pic"/>
          </p:nvPr>
        </p:nvSpPr>
        <p:spPr>
          <a:xfrm>
            <a:off x="8320087" y="262855"/>
            <a:ext cx="494100" cy="445500"/>
          </a:xfrm>
          <a:prstGeom prst="rect">
            <a:avLst/>
          </a:prstGeom>
          <a:noFill/>
          <a:ln>
            <a:noFill/>
          </a:ln>
        </p:spPr>
      </p:sp>
      <p:sp>
        <p:nvSpPr>
          <p:cNvPr id="860" name="Google Shape;860;p104"/>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3.xml"/><Relationship Id="rId22" Type="http://schemas.openxmlformats.org/officeDocument/2006/relationships/slideLayout" Target="../slideLayouts/slideLayout25.xml"/><Relationship Id="rId21" Type="http://schemas.openxmlformats.org/officeDocument/2006/relationships/slideLayout" Target="../slideLayouts/slideLayout24.xml"/><Relationship Id="rId24" Type="http://schemas.openxmlformats.org/officeDocument/2006/relationships/slideLayout" Target="../slideLayouts/slideLayout27.xml"/><Relationship Id="rId23" Type="http://schemas.openxmlformats.org/officeDocument/2006/relationships/slideLayout" Target="../slideLayouts/slideLayout26.xml"/><Relationship Id="rId1" Type="http://schemas.openxmlformats.org/officeDocument/2006/relationships/image" Target="../media/image14.pn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9" Type="http://schemas.openxmlformats.org/officeDocument/2006/relationships/slideLayout" Target="../slideLayouts/slideLayout12.xml"/><Relationship Id="rId26" Type="http://schemas.openxmlformats.org/officeDocument/2006/relationships/theme" Target="../theme/theme5.xml"/><Relationship Id="rId25" Type="http://schemas.openxmlformats.org/officeDocument/2006/relationships/slideLayout" Target="../slideLayouts/slideLayout28.xml"/><Relationship Id="rId5" Type="http://schemas.openxmlformats.org/officeDocument/2006/relationships/slideLayout" Target="../slideLayouts/slideLayout8.xml"/><Relationship Id="rId6" Type="http://schemas.openxmlformats.org/officeDocument/2006/relationships/slideLayout" Target="../slideLayouts/slideLayout9.xml"/><Relationship Id="rId7" Type="http://schemas.openxmlformats.org/officeDocument/2006/relationships/slideLayout" Target="../slideLayouts/slideLayout10.xml"/><Relationship Id="rId8" Type="http://schemas.openxmlformats.org/officeDocument/2006/relationships/slideLayout" Target="../slideLayouts/slideLayout11.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3" Type="http://schemas.openxmlformats.org/officeDocument/2006/relationships/slideLayout" Target="../slideLayouts/slideLayout16.xml"/><Relationship Id="rId12" Type="http://schemas.openxmlformats.org/officeDocument/2006/relationships/slideLayout" Target="../slideLayouts/slideLayout15.xml"/><Relationship Id="rId15" Type="http://schemas.openxmlformats.org/officeDocument/2006/relationships/slideLayout" Target="../slideLayouts/slideLayout18.xml"/><Relationship Id="rId14" Type="http://schemas.openxmlformats.org/officeDocument/2006/relationships/slideLayout" Target="../slideLayouts/slideLayout17.xml"/><Relationship Id="rId17" Type="http://schemas.openxmlformats.org/officeDocument/2006/relationships/slideLayout" Target="../slideLayouts/slideLayout20.xml"/><Relationship Id="rId16" Type="http://schemas.openxmlformats.org/officeDocument/2006/relationships/slideLayout" Target="../slideLayouts/slideLayout19.xml"/><Relationship Id="rId19" Type="http://schemas.openxmlformats.org/officeDocument/2006/relationships/slideLayout" Target="../slideLayouts/slideLayout22.xml"/><Relationship Id="rId1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7.xml"/><Relationship Id="rId22" Type="http://schemas.openxmlformats.org/officeDocument/2006/relationships/slideLayout" Target="../slideLayouts/slideLayout49.xml"/><Relationship Id="rId21" Type="http://schemas.openxmlformats.org/officeDocument/2006/relationships/slideLayout" Target="../slideLayouts/slideLayout48.xml"/><Relationship Id="rId24" Type="http://schemas.openxmlformats.org/officeDocument/2006/relationships/slideLayout" Target="../slideLayouts/slideLayout51.xml"/><Relationship Id="rId23" Type="http://schemas.openxmlformats.org/officeDocument/2006/relationships/slideLayout" Target="../slideLayouts/slideLayout50.xml"/><Relationship Id="rId1" Type="http://schemas.openxmlformats.org/officeDocument/2006/relationships/image" Target="../media/image14.png"/><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25" Type="http://schemas.openxmlformats.org/officeDocument/2006/relationships/theme" Target="../theme/theme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7" Type="http://schemas.openxmlformats.org/officeDocument/2006/relationships/slideLayout" Target="../slideLayouts/slideLayout44.xml"/><Relationship Id="rId16" Type="http://schemas.openxmlformats.org/officeDocument/2006/relationships/slideLayout" Target="../slideLayouts/slideLayout43.xml"/><Relationship Id="rId19" Type="http://schemas.openxmlformats.org/officeDocument/2006/relationships/slideLayout" Target="../slideLayouts/slideLayout46.xml"/><Relationship Id="rId18"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0.xml"/><Relationship Id="rId22" Type="http://schemas.openxmlformats.org/officeDocument/2006/relationships/slideLayout" Target="../slideLayouts/slideLayout72.xml"/><Relationship Id="rId21" Type="http://schemas.openxmlformats.org/officeDocument/2006/relationships/slideLayout" Target="../slideLayouts/slideLayout71.xml"/><Relationship Id="rId24" Type="http://schemas.openxmlformats.org/officeDocument/2006/relationships/slideLayout" Target="../slideLayouts/slideLayout74.xml"/><Relationship Id="rId23" Type="http://schemas.openxmlformats.org/officeDocument/2006/relationships/slideLayout" Target="../slideLayouts/slideLayout73.xml"/><Relationship Id="rId1" Type="http://schemas.openxmlformats.org/officeDocument/2006/relationships/image" Target="../media/image14.png"/><Relationship Id="rId2" Type="http://schemas.openxmlformats.org/officeDocument/2006/relationships/slideLayout" Target="../slideLayouts/slideLayout52.xml"/><Relationship Id="rId3" Type="http://schemas.openxmlformats.org/officeDocument/2006/relationships/slideLayout" Target="../slideLayouts/slideLayout53.xml"/><Relationship Id="rId4" Type="http://schemas.openxmlformats.org/officeDocument/2006/relationships/slideLayout" Target="../slideLayouts/slideLayout54.xml"/><Relationship Id="rId9" Type="http://schemas.openxmlformats.org/officeDocument/2006/relationships/slideLayout" Target="../slideLayouts/slideLayout59.xml"/><Relationship Id="rId26" Type="http://schemas.openxmlformats.org/officeDocument/2006/relationships/slideLayout" Target="../slideLayouts/slideLayout76.xml"/><Relationship Id="rId25" Type="http://schemas.openxmlformats.org/officeDocument/2006/relationships/slideLayout" Target="../slideLayouts/slideLayout75.xml"/><Relationship Id="rId28" Type="http://schemas.openxmlformats.org/officeDocument/2006/relationships/slideLayout" Target="../slideLayouts/slideLayout78.xml"/><Relationship Id="rId27" Type="http://schemas.openxmlformats.org/officeDocument/2006/relationships/slideLayout" Target="../slideLayouts/slideLayout77.xml"/><Relationship Id="rId5" Type="http://schemas.openxmlformats.org/officeDocument/2006/relationships/slideLayout" Target="../slideLayouts/slideLayout55.xml"/><Relationship Id="rId6" Type="http://schemas.openxmlformats.org/officeDocument/2006/relationships/slideLayout" Target="../slideLayouts/slideLayout56.xml"/><Relationship Id="rId29" Type="http://schemas.openxmlformats.org/officeDocument/2006/relationships/slideLayout" Target="../slideLayouts/slideLayout79.xml"/><Relationship Id="rId7" Type="http://schemas.openxmlformats.org/officeDocument/2006/relationships/slideLayout" Target="../slideLayouts/slideLayout57.xml"/><Relationship Id="rId8" Type="http://schemas.openxmlformats.org/officeDocument/2006/relationships/slideLayout" Target="../slideLayouts/slideLayout58.xml"/><Relationship Id="rId31" Type="http://schemas.openxmlformats.org/officeDocument/2006/relationships/slideLayout" Target="../slideLayouts/slideLayout81.xml"/><Relationship Id="rId30" Type="http://schemas.openxmlformats.org/officeDocument/2006/relationships/slideLayout" Target="../slideLayouts/slideLayout80.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32" Type="http://schemas.openxmlformats.org/officeDocument/2006/relationships/theme" Target="../theme/theme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9" Type="http://schemas.openxmlformats.org/officeDocument/2006/relationships/slideLayout" Target="../slideLayouts/slideLayout69.xml"/><Relationship Id="rId18"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20" Type="http://schemas.openxmlformats.org/officeDocument/2006/relationships/slideLayout" Target="../slideLayouts/slideLayout100.xml"/><Relationship Id="rId22" Type="http://schemas.openxmlformats.org/officeDocument/2006/relationships/slideLayout" Target="../slideLayouts/slideLayout102.xml"/><Relationship Id="rId21" Type="http://schemas.openxmlformats.org/officeDocument/2006/relationships/slideLayout" Target="../slideLayouts/slideLayout101.xml"/><Relationship Id="rId24" Type="http://schemas.openxmlformats.org/officeDocument/2006/relationships/slideLayout" Target="../slideLayouts/slideLayout104.xml"/><Relationship Id="rId23" Type="http://schemas.openxmlformats.org/officeDocument/2006/relationships/slideLayout" Target="../slideLayouts/slideLayout103.xml"/><Relationship Id="rId1" Type="http://schemas.openxmlformats.org/officeDocument/2006/relationships/image" Target="../media/image14.png"/><Relationship Id="rId2" Type="http://schemas.openxmlformats.org/officeDocument/2006/relationships/slideLayout" Target="../slideLayouts/slideLayout82.xml"/><Relationship Id="rId3" Type="http://schemas.openxmlformats.org/officeDocument/2006/relationships/slideLayout" Target="../slideLayouts/slideLayout83.xml"/><Relationship Id="rId4" Type="http://schemas.openxmlformats.org/officeDocument/2006/relationships/slideLayout" Target="../slideLayouts/slideLayout84.xml"/><Relationship Id="rId9" Type="http://schemas.openxmlformats.org/officeDocument/2006/relationships/slideLayout" Target="../slideLayouts/slideLayout89.xml"/><Relationship Id="rId26" Type="http://schemas.openxmlformats.org/officeDocument/2006/relationships/slideLayout" Target="../slideLayouts/slideLayout106.xml"/><Relationship Id="rId25" Type="http://schemas.openxmlformats.org/officeDocument/2006/relationships/slideLayout" Target="../slideLayouts/slideLayout105.xml"/><Relationship Id="rId28" Type="http://schemas.openxmlformats.org/officeDocument/2006/relationships/slideLayout" Target="../slideLayouts/slideLayout108.xml"/><Relationship Id="rId27" Type="http://schemas.openxmlformats.org/officeDocument/2006/relationships/slideLayout" Target="../slideLayouts/slideLayout107.xml"/><Relationship Id="rId5" Type="http://schemas.openxmlformats.org/officeDocument/2006/relationships/slideLayout" Target="../slideLayouts/slideLayout85.xml"/><Relationship Id="rId6" Type="http://schemas.openxmlformats.org/officeDocument/2006/relationships/slideLayout" Target="../slideLayouts/slideLayout86.xml"/><Relationship Id="rId29" Type="http://schemas.openxmlformats.org/officeDocument/2006/relationships/slideLayout" Target="../slideLayouts/slideLayout109.xml"/><Relationship Id="rId7" Type="http://schemas.openxmlformats.org/officeDocument/2006/relationships/slideLayout" Target="../slideLayouts/slideLayout87.xml"/><Relationship Id="rId8" Type="http://schemas.openxmlformats.org/officeDocument/2006/relationships/slideLayout" Target="../slideLayouts/slideLayout88.xml"/><Relationship Id="rId31" Type="http://schemas.openxmlformats.org/officeDocument/2006/relationships/slideLayout" Target="../slideLayouts/slideLayout111.xml"/><Relationship Id="rId30" Type="http://schemas.openxmlformats.org/officeDocument/2006/relationships/slideLayout" Target="../slideLayouts/slideLayout110.xml"/><Relationship Id="rId11" Type="http://schemas.openxmlformats.org/officeDocument/2006/relationships/slideLayout" Target="../slideLayouts/slideLayout91.xml"/><Relationship Id="rId33" Type="http://schemas.openxmlformats.org/officeDocument/2006/relationships/theme" Target="../theme/theme2.xml"/><Relationship Id="rId10" Type="http://schemas.openxmlformats.org/officeDocument/2006/relationships/slideLayout" Target="../slideLayouts/slideLayout90.xml"/><Relationship Id="rId32" Type="http://schemas.openxmlformats.org/officeDocument/2006/relationships/slideLayout" Target="../slideLayouts/slideLayout112.xml"/><Relationship Id="rId13" Type="http://schemas.openxmlformats.org/officeDocument/2006/relationships/slideLayout" Target="../slideLayouts/slideLayout93.xml"/><Relationship Id="rId12" Type="http://schemas.openxmlformats.org/officeDocument/2006/relationships/slideLayout" Target="../slideLayouts/slideLayout92.xml"/><Relationship Id="rId15" Type="http://schemas.openxmlformats.org/officeDocument/2006/relationships/slideLayout" Target="../slideLayouts/slideLayout95.xml"/><Relationship Id="rId14" Type="http://schemas.openxmlformats.org/officeDocument/2006/relationships/slideLayout" Target="../slideLayouts/slideLayout94.xml"/><Relationship Id="rId17" Type="http://schemas.openxmlformats.org/officeDocument/2006/relationships/slideLayout" Target="../slideLayouts/slideLayout97.xml"/><Relationship Id="rId16" Type="http://schemas.openxmlformats.org/officeDocument/2006/relationships/slideLayout" Target="../slideLayouts/slideLayout96.xml"/><Relationship Id="rId19" Type="http://schemas.openxmlformats.org/officeDocument/2006/relationships/slideLayout" Target="../slideLayouts/slideLayout99.xml"/><Relationship Id="rId18" Type="http://schemas.openxmlformats.org/officeDocument/2006/relationships/slideLayout" Target="../slideLayouts/slideLayout98.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31.xml"/><Relationship Id="rId22" Type="http://schemas.openxmlformats.org/officeDocument/2006/relationships/slideLayout" Target="../slideLayouts/slideLayout133.xml"/><Relationship Id="rId21" Type="http://schemas.openxmlformats.org/officeDocument/2006/relationships/slideLayout" Target="../slideLayouts/slideLayout132.xml"/><Relationship Id="rId24" Type="http://schemas.openxmlformats.org/officeDocument/2006/relationships/slideLayout" Target="../slideLayouts/slideLayout135.xml"/><Relationship Id="rId23" Type="http://schemas.openxmlformats.org/officeDocument/2006/relationships/slideLayout" Target="../slideLayouts/slideLayout134.xml"/><Relationship Id="rId1" Type="http://schemas.openxmlformats.org/officeDocument/2006/relationships/image" Target="../media/image14.png"/><Relationship Id="rId2" Type="http://schemas.openxmlformats.org/officeDocument/2006/relationships/slideLayout" Target="../slideLayouts/slideLayout113.xml"/><Relationship Id="rId3" Type="http://schemas.openxmlformats.org/officeDocument/2006/relationships/slideLayout" Target="../slideLayouts/slideLayout114.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26" Type="http://schemas.openxmlformats.org/officeDocument/2006/relationships/slideLayout" Target="../slideLayouts/slideLayout137.xml"/><Relationship Id="rId25" Type="http://schemas.openxmlformats.org/officeDocument/2006/relationships/slideLayout" Target="../slideLayouts/slideLayout136.xml"/><Relationship Id="rId28" Type="http://schemas.openxmlformats.org/officeDocument/2006/relationships/slideLayout" Target="../slideLayouts/slideLayout139.xml"/><Relationship Id="rId27" Type="http://schemas.openxmlformats.org/officeDocument/2006/relationships/slideLayout" Target="../slideLayouts/slideLayout138.xml"/><Relationship Id="rId5" Type="http://schemas.openxmlformats.org/officeDocument/2006/relationships/slideLayout" Target="../slideLayouts/slideLayout116.xml"/><Relationship Id="rId6" Type="http://schemas.openxmlformats.org/officeDocument/2006/relationships/slideLayout" Target="../slideLayouts/slideLayout117.xml"/><Relationship Id="rId29" Type="http://schemas.openxmlformats.org/officeDocument/2006/relationships/slideLayout" Target="../slideLayouts/slideLayout140.xml"/><Relationship Id="rId7" Type="http://schemas.openxmlformats.org/officeDocument/2006/relationships/slideLayout" Target="../slideLayouts/slideLayout118.xml"/><Relationship Id="rId8" Type="http://schemas.openxmlformats.org/officeDocument/2006/relationships/slideLayout" Target="../slideLayouts/slideLayout119.xml"/><Relationship Id="rId31" Type="http://schemas.openxmlformats.org/officeDocument/2006/relationships/slideLayout" Target="../slideLayouts/slideLayout142.xml"/><Relationship Id="rId30" Type="http://schemas.openxmlformats.org/officeDocument/2006/relationships/slideLayout" Target="../slideLayouts/slideLayout141.xml"/><Relationship Id="rId11" Type="http://schemas.openxmlformats.org/officeDocument/2006/relationships/slideLayout" Target="../slideLayouts/slideLayout122.xml"/><Relationship Id="rId33" Type="http://schemas.openxmlformats.org/officeDocument/2006/relationships/slideLayout" Target="../slideLayouts/slideLayout144.xml"/><Relationship Id="rId10" Type="http://schemas.openxmlformats.org/officeDocument/2006/relationships/slideLayout" Target="../slideLayouts/slideLayout121.xml"/><Relationship Id="rId32" Type="http://schemas.openxmlformats.org/officeDocument/2006/relationships/slideLayout" Target="../slideLayouts/slideLayout143.xml"/><Relationship Id="rId13" Type="http://schemas.openxmlformats.org/officeDocument/2006/relationships/slideLayout" Target="../slideLayouts/slideLayout124.xml"/><Relationship Id="rId35" Type="http://schemas.openxmlformats.org/officeDocument/2006/relationships/theme" Target="../theme/theme3.xml"/><Relationship Id="rId12" Type="http://schemas.openxmlformats.org/officeDocument/2006/relationships/slideLayout" Target="../slideLayouts/slideLayout123.xml"/><Relationship Id="rId34" Type="http://schemas.openxmlformats.org/officeDocument/2006/relationships/slideLayout" Target="../slideLayouts/slideLayout145.xml"/><Relationship Id="rId15" Type="http://schemas.openxmlformats.org/officeDocument/2006/relationships/slideLayout" Target="../slideLayouts/slideLayout126.xml"/><Relationship Id="rId14" Type="http://schemas.openxmlformats.org/officeDocument/2006/relationships/slideLayout" Target="../slideLayouts/slideLayout125.xml"/><Relationship Id="rId17" Type="http://schemas.openxmlformats.org/officeDocument/2006/relationships/slideLayout" Target="../slideLayouts/slideLayout128.xml"/><Relationship Id="rId16" Type="http://schemas.openxmlformats.org/officeDocument/2006/relationships/slideLayout" Target="../slideLayouts/slideLayout127.xml"/><Relationship Id="rId19" Type="http://schemas.openxmlformats.org/officeDocument/2006/relationships/slideLayout" Target="../slideLayouts/slideLayout130.xml"/><Relationship Id="rId18"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lt1"/>
              </a:buClr>
              <a:buSzPts val="1800"/>
              <a:buFont typeface="Arial"/>
              <a:buNone/>
              <a:defRPr b="1"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354083" y="1369219"/>
            <a:ext cx="8435837" cy="3263504"/>
          </a:xfrm>
          <a:prstGeom prst="rect">
            <a:avLst/>
          </a:prstGeom>
          <a:noFill/>
          <a:ln>
            <a:noFill/>
          </a:ln>
        </p:spPr>
        <p:txBody>
          <a:bodyPr anchorCtr="0" anchor="t" bIns="45700" lIns="91425" spcFirstLastPara="1" rIns="90000" wrap="square" tIns="45700">
            <a:normAutofit/>
          </a:bodyPr>
          <a:lstStyle>
            <a:lvl1pPr indent="-314325" lvl="0" marL="457200" marR="0" rtl="0" algn="l">
              <a:lnSpc>
                <a:spcPct val="100000"/>
              </a:lnSpc>
              <a:spcBef>
                <a:spcPts val="300"/>
              </a:spcBef>
              <a:spcAft>
                <a:spcPts val="0"/>
              </a:spcAft>
              <a:buClr>
                <a:schemeClr val="accent6"/>
              </a:buClr>
              <a:buSzPts val="1350"/>
              <a:buFont typeface="Arial"/>
              <a:buChar char="•"/>
              <a:defRPr b="0" i="0" sz="1350" u="none" cap="none" strike="noStrike">
                <a:solidFill>
                  <a:schemeClr val="lt1"/>
                </a:solidFill>
                <a:latin typeface="Arial"/>
                <a:ea typeface="Arial"/>
                <a:cs typeface="Arial"/>
                <a:sym typeface="Arial"/>
              </a:defRPr>
            </a:lvl1pPr>
            <a:lvl2pPr indent="-314325" lvl="1" marL="914400" marR="0" rtl="0" algn="l">
              <a:lnSpc>
                <a:spcPct val="100000"/>
              </a:lnSpc>
              <a:spcBef>
                <a:spcPts val="225"/>
              </a:spcBef>
              <a:spcAft>
                <a:spcPts val="0"/>
              </a:spcAft>
              <a:buClr>
                <a:schemeClr val="accent6"/>
              </a:buClr>
              <a:buSzPts val="1350"/>
              <a:buFont typeface="NTR"/>
              <a:buChar char="-"/>
              <a:defRPr b="0" i="0" sz="1350" u="none" cap="none" strike="noStrike">
                <a:solidFill>
                  <a:schemeClr val="lt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Noto Sans Symbols"/>
              <a:buChar char="▪"/>
              <a:defRPr b="0" i="0" sz="1200" u="none" cap="none" strike="noStrike">
                <a:solidFill>
                  <a:schemeClr val="lt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Arial"/>
              <a:buChar char="•"/>
              <a:defRPr b="0" i="0" sz="1100" u="none" cap="none" strike="noStrike">
                <a:solidFill>
                  <a:schemeClr val="lt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lt1"/>
                </a:solidFill>
                <a:latin typeface="Arial"/>
                <a:ea typeface="Arial"/>
                <a:cs typeface="Arial"/>
                <a:sym typeface="Arial"/>
              </a:defRPr>
            </a:lvl5pPr>
            <a:lvl6pPr indent="-314325" lvl="5" marL="2743200" marR="0" rtl="0" algn="l">
              <a:lnSpc>
                <a:spcPct val="90000"/>
              </a:lnSpc>
              <a:spcBef>
                <a:spcPts val="375"/>
              </a:spcBef>
              <a:spcAft>
                <a:spcPts val="0"/>
              </a:spcAft>
              <a:buClr>
                <a:schemeClr val="lt1"/>
              </a:buClr>
              <a:buSzPts val="1350"/>
              <a:buFont typeface="Arial"/>
              <a:buChar char="•"/>
              <a:defRPr b="0" i="0" sz="1350" u="none" cap="none" strike="noStrike">
                <a:solidFill>
                  <a:schemeClr val="lt1"/>
                </a:solidFill>
                <a:latin typeface="Arial"/>
                <a:ea typeface="Arial"/>
                <a:cs typeface="Arial"/>
                <a:sym typeface="Arial"/>
              </a:defRPr>
            </a:lvl6pPr>
            <a:lvl7pPr indent="-314325" lvl="6" marL="3200400" marR="0" rtl="0" algn="l">
              <a:lnSpc>
                <a:spcPct val="90000"/>
              </a:lnSpc>
              <a:spcBef>
                <a:spcPts val="375"/>
              </a:spcBef>
              <a:spcAft>
                <a:spcPts val="0"/>
              </a:spcAft>
              <a:buClr>
                <a:schemeClr val="lt1"/>
              </a:buClr>
              <a:buSzPts val="1350"/>
              <a:buFont typeface="Arial"/>
              <a:buChar char="•"/>
              <a:defRPr b="0" i="0" sz="1350" u="none" cap="none" strike="noStrike">
                <a:solidFill>
                  <a:schemeClr val="lt1"/>
                </a:solidFill>
                <a:latin typeface="Arial"/>
                <a:ea typeface="Arial"/>
                <a:cs typeface="Arial"/>
                <a:sym typeface="Arial"/>
              </a:defRPr>
            </a:lvl7pPr>
            <a:lvl8pPr indent="-314325" lvl="7" marL="3657600" marR="0" rtl="0" algn="l">
              <a:lnSpc>
                <a:spcPct val="90000"/>
              </a:lnSpc>
              <a:spcBef>
                <a:spcPts val="375"/>
              </a:spcBef>
              <a:spcAft>
                <a:spcPts val="0"/>
              </a:spcAft>
              <a:buClr>
                <a:schemeClr val="lt1"/>
              </a:buClr>
              <a:buSzPts val="1350"/>
              <a:buFont typeface="Arial"/>
              <a:buChar char="•"/>
              <a:defRPr b="0" i="0" sz="1350" u="none" cap="none" strike="noStrike">
                <a:solidFill>
                  <a:schemeClr val="lt1"/>
                </a:solidFill>
                <a:latin typeface="Arial"/>
                <a:ea typeface="Arial"/>
                <a:cs typeface="Arial"/>
                <a:sym typeface="Arial"/>
              </a:defRPr>
            </a:lvl8pPr>
            <a:lvl9pPr indent="-314325" lvl="8" marL="4114800" marR="0" rtl="0" algn="l">
              <a:lnSpc>
                <a:spcPct val="90000"/>
              </a:lnSpc>
              <a:spcBef>
                <a:spcPts val="375"/>
              </a:spcBef>
              <a:spcAft>
                <a:spcPts val="0"/>
              </a:spcAft>
              <a:buClr>
                <a:schemeClr val="lt1"/>
              </a:buClr>
              <a:buSzPts val="1350"/>
              <a:buFont typeface="Arial"/>
              <a:buChar char="•"/>
              <a:defRPr b="0" i="0" sz="1350" u="none" cap="none" strike="noStrike">
                <a:solidFill>
                  <a:schemeClr val="lt1"/>
                </a:solidFill>
                <a:latin typeface="Arial"/>
                <a:ea typeface="Arial"/>
                <a:cs typeface="Arial"/>
                <a:sym typeface="Arial"/>
              </a:defRPr>
            </a:lvl9pPr>
          </a:lstStyle>
          <a:p/>
        </p:txBody>
      </p:sp>
      <p:pic>
        <p:nvPicPr>
          <p:cNvPr id="12" name="Google Shape;12;p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13" name="Google Shape;13;p1"/>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chemeClr val="lt1"/>
                </a:solidFill>
                <a:latin typeface="Arial"/>
                <a:ea typeface="Arial"/>
                <a:cs typeface="Arial"/>
                <a:sym typeface="Arial"/>
              </a:rPr>
              <a:t>‹#›</a:t>
            </a:fld>
            <a:endParaRPr b="0" i="0" sz="750" u="none" cap="none" strike="noStrike">
              <a:solidFill>
                <a:schemeClr val="lt1"/>
              </a:solidFill>
              <a:latin typeface="Arial"/>
              <a:ea typeface="Arial"/>
              <a:cs typeface="Arial"/>
              <a:sym typeface="Arial"/>
            </a:endParaRPr>
          </a:p>
        </p:txBody>
      </p:sp>
      <p:pic>
        <p:nvPicPr>
          <p:cNvPr id="14" name="Google Shape;14;p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15" name="Google Shape;15;p1"/>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chemeClr val="lt1"/>
                </a:solidFill>
                <a:latin typeface="Arial"/>
                <a:ea typeface="Arial"/>
                <a:cs typeface="Arial"/>
                <a:sym typeface="Arial"/>
              </a:rPr>
              <a:t>‹#›</a:t>
            </a:fld>
            <a:endParaRPr b="0" i="0" sz="750" u="none" cap="none" strike="noStrike">
              <a:solidFill>
                <a:schemeClr val="lt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 name="Shape 68"/>
        <p:cNvGrpSpPr/>
        <p:nvPr/>
      </p:nvGrpSpPr>
      <p:grpSpPr>
        <a:xfrm>
          <a:off x="0" y="0"/>
          <a:ext cx="0" cy="0"/>
          <a:chOff x="0" y="0"/>
          <a:chExt cx="0" cy="0"/>
        </a:xfrm>
      </p:grpSpPr>
      <p:sp>
        <p:nvSpPr>
          <p:cNvPr id="69" name="Google Shape;69;p6"/>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0" name="Google Shape;70;p6"/>
          <p:cNvSpPr txBox="1"/>
          <p:nvPr>
            <p:ph idx="1" type="body"/>
          </p:nvPr>
        </p:nvSpPr>
        <p:spPr>
          <a:xfrm>
            <a:off x="354083" y="1369219"/>
            <a:ext cx="8435837" cy="3263504"/>
          </a:xfrm>
          <a:prstGeom prst="rect">
            <a:avLst/>
          </a:prstGeom>
          <a:noFill/>
          <a:ln>
            <a:noFill/>
          </a:ln>
        </p:spPr>
        <p:txBody>
          <a:bodyPr anchorCtr="0" anchor="t" bIns="45700" lIns="91425" spcFirstLastPara="1" rIns="90000" wrap="square" tIns="45700">
            <a:normAutofit/>
          </a:bodyPr>
          <a:lstStyle>
            <a:lvl1pPr indent="-314325" lvl="0" marL="457200" marR="0" rtl="0" algn="l">
              <a:lnSpc>
                <a:spcPct val="100000"/>
              </a:lnSpc>
              <a:spcBef>
                <a:spcPts val="300"/>
              </a:spcBef>
              <a:spcAft>
                <a:spcPts val="0"/>
              </a:spcAft>
              <a:buClr>
                <a:schemeClr val="accent6"/>
              </a:buClr>
              <a:buSzPts val="1350"/>
              <a:buFont typeface="Arial"/>
              <a:buChar char="•"/>
              <a:defRPr b="0" i="0" sz="1350" u="none" cap="none" strike="noStrike">
                <a:solidFill>
                  <a:schemeClr val="dk1"/>
                </a:solidFill>
                <a:latin typeface="Arial"/>
                <a:ea typeface="Arial"/>
                <a:cs typeface="Arial"/>
                <a:sym typeface="Arial"/>
              </a:defRPr>
            </a:lvl1pPr>
            <a:lvl2pPr indent="-314325" lvl="1" marL="914400" marR="0" rtl="0" algn="l">
              <a:lnSpc>
                <a:spcPct val="100000"/>
              </a:lnSpc>
              <a:spcBef>
                <a:spcPts val="225"/>
              </a:spcBef>
              <a:spcAft>
                <a:spcPts val="0"/>
              </a:spcAft>
              <a:buClr>
                <a:schemeClr val="accent6"/>
              </a:buClr>
              <a:buSzPts val="1350"/>
              <a:buFont typeface="NTR"/>
              <a:buChar char="-"/>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Noto Sans Symbols"/>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Arial"/>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71" name="Google Shape;71;p6"/>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72" name="Google Shape;72;p6"/>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73" name="Google Shape;73;p6"/>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74" name="Google Shape;74;p6"/>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 id="2147483670" r:id="rId20"/>
    <p:sldLayoutId id="2147483671" r:id="rId21"/>
    <p:sldLayoutId id="2147483672" r:id="rId22"/>
    <p:sldLayoutId id="2147483673" r:id="rId23"/>
    <p:sldLayoutId id="2147483674" r:id="rId24"/>
    <p:sldLayoutId id="2147483675"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2" name="Shape 262"/>
        <p:cNvGrpSpPr/>
        <p:nvPr/>
      </p:nvGrpSpPr>
      <p:grpSpPr>
        <a:xfrm>
          <a:off x="0" y="0"/>
          <a:ext cx="0" cy="0"/>
          <a:chOff x="0" y="0"/>
          <a:chExt cx="0" cy="0"/>
        </a:xfrm>
      </p:grpSpPr>
      <p:sp>
        <p:nvSpPr>
          <p:cNvPr id="263" name="Google Shape;263;p31"/>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4" name="Google Shape;264;p31"/>
          <p:cNvSpPr txBox="1"/>
          <p:nvPr>
            <p:ph idx="1" type="body"/>
          </p:nvPr>
        </p:nvSpPr>
        <p:spPr>
          <a:xfrm>
            <a:off x="354083" y="1369219"/>
            <a:ext cx="8435837" cy="3263504"/>
          </a:xfrm>
          <a:prstGeom prst="rect">
            <a:avLst/>
          </a:prstGeom>
          <a:noFill/>
          <a:ln>
            <a:noFill/>
          </a:ln>
        </p:spPr>
        <p:txBody>
          <a:bodyPr anchorCtr="0" anchor="t" bIns="45700" lIns="91425" spcFirstLastPara="1" rIns="90000" wrap="square" tIns="45700">
            <a:normAutofit/>
          </a:bodyPr>
          <a:lstStyle>
            <a:lvl1pPr indent="-314325" lvl="0" marL="457200" marR="0" rtl="0" algn="l">
              <a:lnSpc>
                <a:spcPct val="100000"/>
              </a:lnSpc>
              <a:spcBef>
                <a:spcPts val="300"/>
              </a:spcBef>
              <a:spcAft>
                <a:spcPts val="0"/>
              </a:spcAft>
              <a:buClr>
                <a:schemeClr val="accent6"/>
              </a:buClr>
              <a:buSzPts val="1350"/>
              <a:buFont typeface="Arial"/>
              <a:buChar char="•"/>
              <a:defRPr b="0" i="0" sz="1350" u="none" cap="none" strike="noStrike">
                <a:solidFill>
                  <a:schemeClr val="dk1"/>
                </a:solidFill>
                <a:latin typeface="Arial"/>
                <a:ea typeface="Arial"/>
                <a:cs typeface="Arial"/>
                <a:sym typeface="Arial"/>
              </a:defRPr>
            </a:lvl1pPr>
            <a:lvl2pPr indent="-314325" lvl="1" marL="914400" marR="0" rtl="0" algn="l">
              <a:lnSpc>
                <a:spcPct val="100000"/>
              </a:lnSpc>
              <a:spcBef>
                <a:spcPts val="225"/>
              </a:spcBef>
              <a:spcAft>
                <a:spcPts val="0"/>
              </a:spcAft>
              <a:buClr>
                <a:schemeClr val="accent6"/>
              </a:buClr>
              <a:buSzPts val="1350"/>
              <a:buFont typeface="Arial"/>
              <a:buChar char="-"/>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Noto Sans Symbols"/>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Arial"/>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Arial"/>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65" name="Google Shape;265;p3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66" name="Google Shape;266;p31"/>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67" name="Google Shape;267;p31"/>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68" name="Google Shape;268;p31"/>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4" name="Shape 424"/>
        <p:cNvGrpSpPr/>
        <p:nvPr/>
      </p:nvGrpSpPr>
      <p:grpSpPr>
        <a:xfrm>
          <a:off x="0" y="0"/>
          <a:ext cx="0" cy="0"/>
          <a:chOff x="0" y="0"/>
          <a:chExt cx="0" cy="0"/>
        </a:xfrm>
      </p:grpSpPr>
      <p:sp>
        <p:nvSpPr>
          <p:cNvPr id="425" name="Google Shape;425;p55"/>
          <p:cNvSpPr txBox="1"/>
          <p:nvPr>
            <p:ph type="title"/>
          </p:nvPr>
        </p:nvSpPr>
        <p:spPr>
          <a:xfrm>
            <a:off x="354082" y="288754"/>
            <a:ext cx="7736216" cy="42294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26" name="Google Shape;426;p55"/>
          <p:cNvSpPr txBox="1"/>
          <p:nvPr>
            <p:ph idx="1" type="body"/>
          </p:nvPr>
        </p:nvSpPr>
        <p:spPr>
          <a:xfrm>
            <a:off x="354083" y="1369219"/>
            <a:ext cx="8435837" cy="3263504"/>
          </a:xfrm>
          <a:prstGeom prst="rect">
            <a:avLst/>
          </a:prstGeom>
          <a:noFill/>
          <a:ln>
            <a:noFill/>
          </a:ln>
        </p:spPr>
        <p:txBody>
          <a:bodyPr anchorCtr="0" anchor="t" bIns="45700" lIns="91425" spcFirstLastPara="1" rIns="90000" wrap="square" tIns="45700">
            <a:norm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427" name="Google Shape;427;p55"/>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428" name="Google Shape;428;p55"/>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429" name="Google Shape;429;p55"/>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430" name="Google Shape;430;p55"/>
          <p:cNvSpPr txBox="1"/>
          <p:nvPr/>
        </p:nvSpPr>
        <p:spPr>
          <a:xfrm>
            <a:off x="7591425" y="4767264"/>
            <a:ext cx="1219200" cy="273844"/>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 id="2147483719" r:id="rId22"/>
    <p:sldLayoutId id="2147483720" r:id="rId23"/>
    <p:sldLayoutId id="2147483721" r:id="rId24"/>
    <p:sldLayoutId id="2147483722" r:id="rId25"/>
    <p:sldLayoutId id="2147483723" r:id="rId26"/>
    <p:sldLayoutId id="2147483724" r:id="rId27"/>
    <p:sldLayoutId id="2147483725" r:id="rId28"/>
    <p:sldLayoutId id="2147483726" r:id="rId29"/>
    <p:sldLayoutId id="2147483727" r:id="rId30"/>
    <p:sldLayoutId id="2147483728"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5" name="Shape 685"/>
        <p:cNvGrpSpPr/>
        <p:nvPr/>
      </p:nvGrpSpPr>
      <p:grpSpPr>
        <a:xfrm>
          <a:off x="0" y="0"/>
          <a:ext cx="0" cy="0"/>
          <a:chOff x="0" y="0"/>
          <a:chExt cx="0" cy="0"/>
        </a:xfrm>
      </p:grpSpPr>
      <p:sp>
        <p:nvSpPr>
          <p:cNvPr id="686" name="Google Shape;686;p86"/>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87" name="Google Shape;687;p86"/>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688" name="Google Shape;688;p86"/>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689" name="Google Shape;689;p86"/>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690" name="Google Shape;690;p86"/>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691" name="Google Shape;691;p86"/>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US"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 id="2147483756" r:id="rId29"/>
    <p:sldLayoutId id="2147483757" r:id="rId30"/>
    <p:sldLayoutId id="2147483758" r:id="rId31"/>
    <p:sldLayoutId id="2147483759" r:id="rId3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4" name="Shape 954"/>
        <p:cNvGrpSpPr/>
        <p:nvPr/>
      </p:nvGrpSpPr>
      <p:grpSpPr>
        <a:xfrm>
          <a:off x="0" y="0"/>
          <a:ext cx="0" cy="0"/>
          <a:chOff x="0" y="0"/>
          <a:chExt cx="0" cy="0"/>
        </a:xfrm>
      </p:grpSpPr>
      <p:sp>
        <p:nvSpPr>
          <p:cNvPr id="955" name="Google Shape;955;p118"/>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956" name="Google Shape;956;p118"/>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8450" lvl="4" marL="2286000" marR="0" rtl="0" algn="l">
              <a:lnSpc>
                <a:spcPct val="100000"/>
              </a:lnSpc>
              <a:spcBef>
                <a:spcPts val="200"/>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pic>
        <p:nvPicPr>
          <p:cNvPr id="957" name="Google Shape;957;p118"/>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pic>
        <p:nvPicPr>
          <p:cNvPr id="958" name="Google Shape;958;p118"/>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 id="2147483779" r:id="rId21"/>
    <p:sldLayoutId id="2147483780" r:id="rId22"/>
    <p:sldLayoutId id="2147483781" r:id="rId23"/>
    <p:sldLayoutId id="2147483782" r:id="rId24"/>
    <p:sldLayoutId id="2147483783" r:id="rId25"/>
    <p:sldLayoutId id="2147483784" r:id="rId26"/>
    <p:sldLayoutId id="2147483785" r:id="rId27"/>
    <p:sldLayoutId id="2147483786" r:id="rId28"/>
    <p:sldLayoutId id="2147483787" r:id="rId29"/>
    <p:sldLayoutId id="2147483788" r:id="rId30"/>
    <p:sldLayoutId id="2147483789" r:id="rId31"/>
    <p:sldLayoutId id="2147483790" r:id="rId32"/>
    <p:sldLayoutId id="2147483791" r:id="rId33"/>
    <p:sldLayoutId id="2147483792" r:id="rId3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25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74.png"/><Relationship Id="rId4" Type="http://schemas.openxmlformats.org/officeDocument/2006/relationships/image" Target="../media/image72.png"/><Relationship Id="rId5" Type="http://schemas.openxmlformats.org/officeDocument/2006/relationships/image" Target="../media/image6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84.png"/><Relationship Id="rId4" Type="http://schemas.openxmlformats.org/officeDocument/2006/relationships/image" Target="../media/image77.png"/><Relationship Id="rId9" Type="http://schemas.openxmlformats.org/officeDocument/2006/relationships/image" Target="../media/image94.png"/><Relationship Id="rId5" Type="http://schemas.openxmlformats.org/officeDocument/2006/relationships/image" Target="../media/image69.png"/><Relationship Id="rId6" Type="http://schemas.openxmlformats.org/officeDocument/2006/relationships/image" Target="../media/image93.png"/><Relationship Id="rId7" Type="http://schemas.openxmlformats.org/officeDocument/2006/relationships/image" Target="../media/image78.png"/><Relationship Id="rId8" Type="http://schemas.openxmlformats.org/officeDocument/2006/relationships/image" Target="../media/image95.png"/><Relationship Id="rId10" Type="http://schemas.openxmlformats.org/officeDocument/2006/relationships/image" Target="../media/image8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 Id="rId3" Type="http://schemas.openxmlformats.org/officeDocument/2006/relationships/image" Target="../media/image92.png"/><Relationship Id="rId4" Type="http://schemas.openxmlformats.org/officeDocument/2006/relationships/image" Target="../media/image82.png"/><Relationship Id="rId5" Type="http://schemas.openxmlformats.org/officeDocument/2006/relationships/image" Target="../media/image85.png"/><Relationship Id="rId6" Type="http://schemas.openxmlformats.org/officeDocument/2006/relationships/image" Target="../media/image79.png"/><Relationship Id="rId7" Type="http://schemas.openxmlformats.org/officeDocument/2006/relationships/image" Target="../media/image8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6.xml"/><Relationship Id="rId3" Type="http://schemas.openxmlformats.org/officeDocument/2006/relationships/image" Target="../media/image83.png"/><Relationship Id="rId4" Type="http://schemas.openxmlformats.org/officeDocument/2006/relationships/image" Target="../media/image90.png"/><Relationship Id="rId5" Type="http://schemas.openxmlformats.org/officeDocument/2006/relationships/image" Target="../media/image97.png"/><Relationship Id="rId6" Type="http://schemas.openxmlformats.org/officeDocument/2006/relationships/image" Target="../media/image8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 Id="rId3" Type="http://schemas.openxmlformats.org/officeDocument/2006/relationships/image" Target="../media/image87.png"/><Relationship Id="rId4" Type="http://schemas.openxmlformats.org/officeDocument/2006/relationships/image" Target="../media/image104.png"/><Relationship Id="rId5" Type="http://schemas.openxmlformats.org/officeDocument/2006/relationships/image" Target="../media/image91.png"/><Relationship Id="rId6" Type="http://schemas.openxmlformats.org/officeDocument/2006/relationships/image" Target="../media/image88.png"/><Relationship Id="rId7" Type="http://schemas.openxmlformats.org/officeDocument/2006/relationships/image" Target="../media/image8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99.png"/><Relationship Id="rId4" Type="http://schemas.openxmlformats.org/officeDocument/2006/relationships/image" Target="../media/image9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9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1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5.xml"/><Relationship Id="rId3" Type="http://schemas.openxmlformats.org/officeDocument/2006/relationships/image" Target="../media/image171.png"/><Relationship Id="rId4" Type="http://schemas.openxmlformats.org/officeDocument/2006/relationships/image" Target="../media/image112.png"/><Relationship Id="rId5" Type="http://schemas.openxmlformats.org/officeDocument/2006/relationships/hyperlink" Target="https://lingo.fluentcommerce.com/FLUENT-ORDER-MANAGEMENT/platform-foundation/locations-and-networks/#manage-fulfillment-network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6.xml"/><Relationship Id="rId3" Type="http://schemas.openxmlformats.org/officeDocument/2006/relationships/hyperlink" Target="https://app.diagrams.net/?page-id=C5RBs43oDa-KdzZeNtuy&amp;scale=auto#G19rNuZFZpBtOUB4_kP1ugzDzRCcWGWcG_" TargetMode="External"/><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1.xml"/><Relationship Id="rId3" Type="http://schemas.openxmlformats.org/officeDocument/2006/relationships/image" Target="../media/image10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2.xml"/><Relationship Id="rId3" Type="http://schemas.openxmlformats.org/officeDocument/2006/relationships/image" Target="../media/image110.png"/><Relationship Id="rId4" Type="http://schemas.openxmlformats.org/officeDocument/2006/relationships/image" Target="../media/image1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3.xml"/><Relationship Id="rId3" Type="http://schemas.openxmlformats.org/officeDocument/2006/relationships/image" Target="../media/image103.png"/><Relationship Id="rId4" Type="http://schemas.openxmlformats.org/officeDocument/2006/relationships/image" Target="../media/image106.png"/><Relationship Id="rId5" Type="http://schemas.openxmlformats.org/officeDocument/2006/relationships/image" Target="../media/image100.png"/><Relationship Id="rId6" Type="http://schemas.openxmlformats.org/officeDocument/2006/relationships/image" Target="../media/image107.png"/><Relationship Id="rId7" Type="http://schemas.openxmlformats.org/officeDocument/2006/relationships/image" Target="../media/image1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119.png"/><Relationship Id="rId4" Type="http://schemas.openxmlformats.org/officeDocument/2006/relationships/image" Target="../media/image123.png"/><Relationship Id="rId5" Type="http://schemas.openxmlformats.org/officeDocument/2006/relationships/image" Target="../media/image141.png"/><Relationship Id="rId6" Type="http://schemas.openxmlformats.org/officeDocument/2006/relationships/image" Target="../media/image1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116.png"/><Relationship Id="rId4" Type="http://schemas.openxmlformats.org/officeDocument/2006/relationships/image" Target="../media/image124.png"/><Relationship Id="rId9" Type="http://schemas.openxmlformats.org/officeDocument/2006/relationships/image" Target="../media/image122.png"/><Relationship Id="rId5" Type="http://schemas.openxmlformats.org/officeDocument/2006/relationships/image" Target="../media/image120.png"/><Relationship Id="rId6" Type="http://schemas.openxmlformats.org/officeDocument/2006/relationships/image" Target="../media/image114.png"/><Relationship Id="rId7" Type="http://schemas.openxmlformats.org/officeDocument/2006/relationships/image" Target="../media/image129.png"/><Relationship Id="rId8" Type="http://schemas.openxmlformats.org/officeDocument/2006/relationships/image" Target="../media/image127.png"/><Relationship Id="rId10" Type="http://schemas.openxmlformats.org/officeDocument/2006/relationships/image" Target="../media/image1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39.xml"/><Relationship Id="rId3" Type="http://schemas.openxmlformats.org/officeDocument/2006/relationships/image" Target="../media/image136.png"/><Relationship Id="rId4" Type="http://schemas.openxmlformats.org/officeDocument/2006/relationships/image" Target="../media/image128.png"/><Relationship Id="rId9" Type="http://schemas.openxmlformats.org/officeDocument/2006/relationships/image" Target="../media/image139.png"/><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35.png"/><Relationship Id="rId8" Type="http://schemas.openxmlformats.org/officeDocument/2006/relationships/image" Target="../media/image132.png"/><Relationship Id="rId10" Type="http://schemas.openxmlformats.org/officeDocument/2006/relationships/image" Target="../media/image1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1.xml"/><Relationship Id="rId3" Type="http://schemas.openxmlformats.org/officeDocument/2006/relationships/image" Target="../media/image137.jpg"/><Relationship Id="rId4" Type="http://schemas.openxmlformats.org/officeDocument/2006/relationships/image" Target="../media/image140.jpg"/><Relationship Id="rId5" Type="http://schemas.openxmlformats.org/officeDocument/2006/relationships/image" Target="../media/image131.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3.xml"/><Relationship Id="rId3" Type="http://schemas.openxmlformats.org/officeDocument/2006/relationships/image" Target="../media/image17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4.xml"/><Relationship Id="rId3" Type="http://schemas.openxmlformats.org/officeDocument/2006/relationships/image" Target="../media/image138.jpg"/><Relationship Id="rId4" Type="http://schemas.openxmlformats.org/officeDocument/2006/relationships/image" Target="../media/image143.jpg"/><Relationship Id="rId5" Type="http://schemas.openxmlformats.org/officeDocument/2006/relationships/image" Target="../media/image13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5.xml"/><Relationship Id="rId3" Type="http://schemas.openxmlformats.org/officeDocument/2006/relationships/image" Target="../media/image143.jpg"/><Relationship Id="rId4" Type="http://schemas.openxmlformats.org/officeDocument/2006/relationships/image" Target="../media/image149.png"/><Relationship Id="rId5" Type="http://schemas.openxmlformats.org/officeDocument/2006/relationships/image" Target="../media/image145.png"/><Relationship Id="rId6" Type="http://schemas.openxmlformats.org/officeDocument/2006/relationships/image" Target="../media/image142.png"/><Relationship Id="rId7" Type="http://schemas.openxmlformats.org/officeDocument/2006/relationships/image" Target="../media/image151.png"/><Relationship Id="rId8" Type="http://schemas.openxmlformats.org/officeDocument/2006/relationships/image" Target="../media/image15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6.xml"/><Relationship Id="rId3" Type="http://schemas.openxmlformats.org/officeDocument/2006/relationships/image" Target="../media/image143.jpg"/><Relationship Id="rId4" Type="http://schemas.openxmlformats.org/officeDocument/2006/relationships/image" Target="../media/image149.png"/><Relationship Id="rId5" Type="http://schemas.openxmlformats.org/officeDocument/2006/relationships/image" Target="../media/image145.png"/><Relationship Id="rId6" Type="http://schemas.openxmlformats.org/officeDocument/2006/relationships/image" Target="../media/image142.png"/><Relationship Id="rId7" Type="http://schemas.openxmlformats.org/officeDocument/2006/relationships/image" Target="../media/image151.png"/><Relationship Id="rId8" Type="http://schemas.openxmlformats.org/officeDocument/2006/relationships/image" Target="../media/image15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8.xml"/><Relationship Id="rId3" Type="http://schemas.openxmlformats.org/officeDocument/2006/relationships/image" Target="../media/image157.jpg"/><Relationship Id="rId4" Type="http://schemas.openxmlformats.org/officeDocument/2006/relationships/image" Target="../media/image156.jpg"/><Relationship Id="rId5" Type="http://schemas.openxmlformats.org/officeDocument/2006/relationships/image" Target="../media/image159.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9.xml"/><Relationship Id="rId3" Type="http://schemas.openxmlformats.org/officeDocument/2006/relationships/image" Target="../media/image154.jpg"/><Relationship Id="rId4" Type="http://schemas.openxmlformats.org/officeDocument/2006/relationships/image" Target="../media/image16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51.xml"/><Relationship Id="rId3" Type="http://schemas.openxmlformats.org/officeDocument/2006/relationships/image" Target="../media/image161.jpg"/><Relationship Id="rId4" Type="http://schemas.openxmlformats.org/officeDocument/2006/relationships/image" Target="../media/image155.jpg"/><Relationship Id="rId5" Type="http://schemas.openxmlformats.org/officeDocument/2006/relationships/image" Target="../media/image138.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52.xml"/><Relationship Id="rId3" Type="http://schemas.openxmlformats.org/officeDocument/2006/relationships/image" Target="../media/image149.png"/><Relationship Id="rId4" Type="http://schemas.openxmlformats.org/officeDocument/2006/relationships/image" Target="../media/image151.png"/><Relationship Id="rId5" Type="http://schemas.openxmlformats.org/officeDocument/2006/relationships/image" Target="../media/image152.png"/><Relationship Id="rId6" Type="http://schemas.openxmlformats.org/officeDocument/2006/relationships/image" Target="../media/image155.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53.xml"/><Relationship Id="rId3" Type="http://schemas.openxmlformats.org/officeDocument/2006/relationships/image" Target="../media/image149.png"/><Relationship Id="rId4" Type="http://schemas.openxmlformats.org/officeDocument/2006/relationships/image" Target="../media/image142.png"/><Relationship Id="rId5" Type="http://schemas.openxmlformats.org/officeDocument/2006/relationships/image" Target="../media/image151.png"/><Relationship Id="rId6" Type="http://schemas.openxmlformats.org/officeDocument/2006/relationships/image" Target="../media/image161.jpg"/><Relationship Id="rId7" Type="http://schemas.openxmlformats.org/officeDocument/2006/relationships/image" Target="../media/image145.png"/><Relationship Id="rId8" Type="http://schemas.openxmlformats.org/officeDocument/2006/relationships/image" Target="../media/image15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54.xml"/><Relationship Id="rId3" Type="http://schemas.openxmlformats.org/officeDocument/2006/relationships/image" Target="../media/image169.jpg"/><Relationship Id="rId4" Type="http://schemas.openxmlformats.org/officeDocument/2006/relationships/image" Target="../media/image13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56.xml"/><Relationship Id="rId3" Type="http://schemas.openxmlformats.org/officeDocument/2006/relationships/image" Target="../media/image136.png"/><Relationship Id="rId4" Type="http://schemas.openxmlformats.org/officeDocument/2006/relationships/image" Target="../media/image168.png"/><Relationship Id="rId5" Type="http://schemas.openxmlformats.org/officeDocument/2006/relationships/image" Target="../media/image17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6.xml"/><Relationship Id="rId3" Type="http://schemas.openxmlformats.org/officeDocument/2006/relationships/hyperlink" Target="https://lingo.fluentcommerce.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69.png"/><Relationship Id="rId4" Type="http://schemas.openxmlformats.org/officeDocument/2006/relationships/image" Target="../media/image65.png"/><Relationship Id="rId5" Type="http://schemas.openxmlformats.org/officeDocument/2006/relationships/image" Target="../media/image64.png"/><Relationship Id="rId6" Type="http://schemas.openxmlformats.org/officeDocument/2006/relationships/image" Target="../media/image6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6" name="Shape 1236"/>
        <p:cNvGrpSpPr/>
        <p:nvPr/>
      </p:nvGrpSpPr>
      <p:grpSpPr>
        <a:xfrm>
          <a:off x="0" y="0"/>
          <a:ext cx="0" cy="0"/>
          <a:chOff x="0" y="0"/>
          <a:chExt cx="0" cy="0"/>
        </a:xfrm>
      </p:grpSpPr>
      <p:sp>
        <p:nvSpPr>
          <p:cNvPr id="1237" name="Google Shape;1237;p152"/>
          <p:cNvSpPr txBox="1"/>
          <p:nvPr>
            <p:ph idx="1" type="body"/>
          </p:nvPr>
        </p:nvSpPr>
        <p:spPr>
          <a:xfrm>
            <a:off x="360760" y="1959157"/>
            <a:ext cx="7784100" cy="16614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3300"/>
              <a:buNone/>
            </a:pPr>
            <a:r>
              <a:rPr lang="en-US"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marR="0" rtl="0" algn="l">
              <a:lnSpc>
                <a:spcPct val="100000"/>
              </a:lnSpc>
              <a:spcBef>
                <a:spcPts val="0"/>
              </a:spcBef>
              <a:spcAft>
                <a:spcPts val="0"/>
              </a:spcAft>
              <a:buClr>
                <a:srgbClr val="000000"/>
              </a:buClr>
              <a:buSzPts val="3300"/>
              <a:buFont typeface="Arial"/>
              <a:buNone/>
            </a:pPr>
            <a:r>
              <a:rPr lang="en-US" sz="2700">
                <a:solidFill>
                  <a:srgbClr val="FFFFFF"/>
                </a:solidFill>
              </a:rPr>
              <a:t>Fluent Order Management</a:t>
            </a:r>
            <a:endParaRPr sz="2700">
              <a:solidFill>
                <a:srgbClr val="FFFFFF"/>
              </a:solidFill>
            </a:endParaRPr>
          </a:p>
          <a:p>
            <a:pPr indent="0" lvl="0" marL="0" marR="0" rtl="0" algn="l">
              <a:lnSpc>
                <a:spcPct val="100000"/>
              </a:lnSpc>
              <a:spcBef>
                <a:spcPts val="0"/>
              </a:spcBef>
              <a:spcAft>
                <a:spcPts val="0"/>
              </a:spcAft>
              <a:buClr>
                <a:srgbClr val="000000"/>
              </a:buClr>
              <a:buSzPts val="3300"/>
              <a:buFont typeface="Arial"/>
              <a:buNone/>
            </a:pPr>
            <a:r>
              <a:rPr lang="en-US" sz="2700">
                <a:solidFill>
                  <a:srgbClr val="FFFFFF"/>
                </a:solidFill>
              </a:rPr>
              <a:t>Overview</a:t>
            </a:r>
            <a:r>
              <a:rPr b="0" lang="en-US" sz="2700">
                <a:solidFill>
                  <a:srgbClr val="FFFFFF"/>
                </a:solidFill>
              </a:rPr>
              <a:t> – Discovery Workshop #{{X}}</a:t>
            </a:r>
            <a:endParaRPr b="0" sz="2700">
              <a:solidFill>
                <a:srgbClr val="FFFFFF"/>
              </a:solidFill>
              <a:highlight>
                <a:srgbClr val="FFFF00"/>
              </a:highlight>
            </a:endParaRPr>
          </a:p>
        </p:txBody>
      </p:sp>
      <p:sp>
        <p:nvSpPr>
          <p:cNvPr id="1238" name="Google Shape;1238;p152"/>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1200"/>
              <a:buNone/>
            </a:pPr>
            <a:r>
              <a:rPr lang="en-US">
                <a:solidFill>
                  <a:schemeClr val="lt1"/>
                </a:solidFill>
              </a:rPr>
              <a:t>{{month X</a:t>
            </a:r>
            <a:r>
              <a:rPr baseline="30000" lang="en-US">
                <a:solidFill>
                  <a:schemeClr val="lt1"/>
                </a:solidFill>
              </a:rPr>
              <a:t>th</a:t>
            </a:r>
            <a:r>
              <a:rPr lang="en-US">
                <a:solidFill>
                  <a:schemeClr val="lt1"/>
                </a:solidFill>
              </a:rPr>
              <a:t>, year}}</a:t>
            </a:r>
            <a:endParaRPr>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3" name="Shape 1373"/>
        <p:cNvGrpSpPr/>
        <p:nvPr/>
      </p:nvGrpSpPr>
      <p:grpSpPr>
        <a:xfrm>
          <a:off x="0" y="0"/>
          <a:ext cx="0" cy="0"/>
          <a:chOff x="0" y="0"/>
          <a:chExt cx="0" cy="0"/>
        </a:xfrm>
      </p:grpSpPr>
      <p:sp>
        <p:nvSpPr>
          <p:cNvPr id="1374" name="Google Shape;1374;p161"/>
          <p:cNvSpPr/>
          <p:nvPr/>
        </p:nvSpPr>
        <p:spPr>
          <a:xfrm>
            <a:off x="1614303" y="1013016"/>
            <a:ext cx="60183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90000"/>
              </a:lnSpc>
              <a:spcBef>
                <a:spcPts val="0"/>
              </a:spcBef>
              <a:spcAft>
                <a:spcPts val="0"/>
              </a:spcAft>
              <a:buClr>
                <a:srgbClr val="000000"/>
              </a:buClr>
              <a:buSzPts val="1650"/>
              <a:buFont typeface="Arial"/>
              <a:buNone/>
            </a:pPr>
            <a:r>
              <a:rPr b="1" i="0" lang="en-US" sz="1650" u="none" cap="none" strike="noStrike">
                <a:solidFill>
                  <a:srgbClr val="552ABB"/>
                </a:solidFill>
                <a:latin typeface="Arial"/>
                <a:ea typeface="Arial"/>
                <a:cs typeface="Arial"/>
                <a:sym typeface="Arial"/>
              </a:rPr>
              <a:t>What’s the most profitable way to fulfill the order and still meet customer expectations?</a:t>
            </a:r>
            <a:endParaRPr b="0" i="0" sz="1400" u="none" cap="none" strike="noStrike">
              <a:solidFill>
                <a:srgbClr val="000000"/>
              </a:solidFill>
              <a:latin typeface="Arial"/>
              <a:ea typeface="Arial"/>
              <a:cs typeface="Arial"/>
              <a:sym typeface="Arial"/>
            </a:endParaRPr>
          </a:p>
        </p:txBody>
      </p:sp>
      <p:sp>
        <p:nvSpPr>
          <p:cNvPr id="1375" name="Google Shape;1375;p161"/>
          <p:cNvSpPr/>
          <p:nvPr/>
        </p:nvSpPr>
        <p:spPr>
          <a:xfrm>
            <a:off x="1" y="4184628"/>
            <a:ext cx="9144000" cy="958800"/>
          </a:xfrm>
          <a:prstGeom prst="rect">
            <a:avLst/>
          </a:prstGeom>
          <a:solidFill>
            <a:schemeClr val="lt2"/>
          </a:solidFill>
          <a:ln>
            <a:noFill/>
          </a:ln>
        </p:spPr>
        <p:txBody>
          <a:bodyPr anchorCtr="0" anchor="t" bIns="68575" lIns="137150" spcFirstLastPara="1" rIns="137150" wrap="square" tIns="102850">
            <a:noAutofit/>
          </a:bodyPr>
          <a:lstStyle/>
          <a:p>
            <a:pPr indent="0" lvl="0" marL="0" marR="0" rtl="0" algn="ctr">
              <a:lnSpc>
                <a:spcPct val="100000"/>
              </a:lnSpc>
              <a:spcBef>
                <a:spcPts val="0"/>
              </a:spcBef>
              <a:spcAft>
                <a:spcPts val="0"/>
              </a:spcAft>
              <a:buClr>
                <a:srgbClr val="000000"/>
              </a:buClr>
              <a:buSzPts val="1350"/>
              <a:buFont typeface="Arial"/>
              <a:buNone/>
            </a:pPr>
            <a:r>
              <a:rPr b="1" i="0" lang="en-US" sz="1350" u="none" cap="none" strike="noStrike">
                <a:solidFill>
                  <a:schemeClr val="dk1"/>
                </a:solidFill>
                <a:latin typeface="Arial"/>
                <a:ea typeface="Arial"/>
                <a:cs typeface="Arial"/>
                <a:sym typeface="Arial"/>
              </a:rPr>
              <a:t>Fluent optimizes order routing whilst ensuring the order is delivered on time.</a:t>
            </a:r>
            <a:endParaRPr b="0" i="0" sz="1400" u="none" cap="none" strike="noStrike">
              <a:solidFill>
                <a:srgbClr val="000000"/>
              </a:solidFill>
              <a:latin typeface="Arial"/>
              <a:ea typeface="Arial"/>
              <a:cs typeface="Arial"/>
              <a:sym typeface="Arial"/>
            </a:endParaRPr>
          </a:p>
        </p:txBody>
      </p:sp>
      <p:sp>
        <p:nvSpPr>
          <p:cNvPr id="1376" name="Google Shape;1376;p161"/>
          <p:cNvSpPr/>
          <p:nvPr/>
        </p:nvSpPr>
        <p:spPr>
          <a:xfrm>
            <a:off x="2105244" y="4562513"/>
            <a:ext cx="4932000" cy="477600"/>
          </a:xfrm>
          <a:prstGeom prst="rect">
            <a:avLst/>
          </a:prstGeom>
          <a:noFill/>
          <a:ln>
            <a:noFill/>
          </a:ln>
        </p:spPr>
        <p:txBody>
          <a:bodyPr anchorCtr="0" anchor="t" bIns="68575" lIns="137150" spcFirstLastPara="1" rIns="137150" wrap="square" tIns="68575">
            <a:noAutofit/>
          </a:bodyPr>
          <a:lstStyle/>
          <a:p>
            <a:pPr indent="-130968" lvl="0" marL="130968" marR="0" rtl="0" algn="ctr">
              <a:lnSpc>
                <a:spcPct val="80000"/>
              </a:lnSpc>
              <a:spcBef>
                <a:spcPts val="0"/>
              </a:spcBef>
              <a:spcAft>
                <a:spcPts val="0"/>
              </a:spcAft>
              <a:buClr>
                <a:schemeClr val="accent6"/>
              </a:buClr>
              <a:buSzPts val="1147"/>
              <a:buFont typeface="Arial"/>
              <a:buChar char="•"/>
            </a:pPr>
            <a:r>
              <a:rPr b="0" i="0" lang="en-US" sz="1147" u="none" cap="none" strike="noStrike">
                <a:solidFill>
                  <a:schemeClr val="dk1"/>
                </a:solidFill>
                <a:latin typeface="Arial"/>
                <a:ea typeface="Arial"/>
                <a:cs typeface="Arial"/>
                <a:sym typeface="Arial"/>
              </a:rPr>
              <a:t>Inter-store selection can be made based on sell-through rate</a:t>
            </a:r>
            <a:endParaRPr b="0" i="0" sz="1400" u="none" cap="none" strike="noStrike">
              <a:solidFill>
                <a:srgbClr val="000000"/>
              </a:solidFill>
              <a:latin typeface="Arial"/>
              <a:ea typeface="Arial"/>
              <a:cs typeface="Arial"/>
              <a:sym typeface="Arial"/>
            </a:endParaRPr>
          </a:p>
          <a:p>
            <a:pPr indent="-130968" lvl="0" marL="130968" marR="0" rtl="0" algn="ctr">
              <a:lnSpc>
                <a:spcPct val="80000"/>
              </a:lnSpc>
              <a:spcBef>
                <a:spcPts val="450"/>
              </a:spcBef>
              <a:spcAft>
                <a:spcPts val="0"/>
              </a:spcAft>
              <a:buClr>
                <a:schemeClr val="accent6"/>
              </a:buClr>
              <a:buSzPts val="1147"/>
              <a:buFont typeface="Arial"/>
              <a:buChar char="•"/>
            </a:pPr>
            <a:r>
              <a:rPr b="0" i="0" lang="en-US" sz="1147" u="none" cap="none" strike="noStrike">
                <a:solidFill>
                  <a:schemeClr val="dk1"/>
                </a:solidFill>
                <a:latin typeface="Arial"/>
                <a:ea typeface="Arial"/>
                <a:cs typeface="Arial"/>
                <a:sym typeface="Arial"/>
              </a:rPr>
              <a:t>Maximum number of splits can be dependent on order value</a:t>
            </a:r>
            <a:endParaRPr b="0" i="0" sz="1400" u="none" cap="none" strike="noStrike">
              <a:solidFill>
                <a:srgbClr val="000000"/>
              </a:solidFill>
              <a:latin typeface="Arial"/>
              <a:ea typeface="Arial"/>
              <a:cs typeface="Arial"/>
              <a:sym typeface="Arial"/>
            </a:endParaRPr>
          </a:p>
        </p:txBody>
      </p:sp>
      <p:grpSp>
        <p:nvGrpSpPr>
          <p:cNvPr id="1377" name="Google Shape;1377;p161"/>
          <p:cNvGrpSpPr/>
          <p:nvPr/>
        </p:nvGrpSpPr>
        <p:grpSpPr>
          <a:xfrm>
            <a:off x="1514282" y="2130990"/>
            <a:ext cx="1741725" cy="785925"/>
            <a:chOff x="2019043" y="2918209"/>
            <a:chExt cx="2322300" cy="1047900"/>
          </a:xfrm>
        </p:grpSpPr>
        <p:sp>
          <p:nvSpPr>
            <p:cNvPr id="1378" name="Google Shape;1378;p161"/>
            <p:cNvSpPr/>
            <p:nvPr/>
          </p:nvSpPr>
          <p:spPr>
            <a:xfrm>
              <a:off x="2702443" y="2918209"/>
              <a:ext cx="1638900" cy="1047900"/>
            </a:xfrm>
            <a:prstGeom prst="diamond">
              <a:avLst/>
            </a:prstGeom>
            <a:solidFill>
              <a:srgbClr val="EDE8FE"/>
            </a:solid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dk1"/>
                  </a:solidFill>
                  <a:latin typeface="Arial"/>
                  <a:ea typeface="Arial"/>
                  <a:cs typeface="Arial"/>
                  <a:sym typeface="Arial"/>
                </a:rPr>
                <a:t>All items available in DC?</a:t>
              </a:r>
              <a:endParaRPr b="0" i="0" sz="1400" u="none" cap="none" strike="noStrike">
                <a:solidFill>
                  <a:srgbClr val="000000"/>
                </a:solidFill>
                <a:latin typeface="Arial"/>
                <a:ea typeface="Arial"/>
                <a:cs typeface="Arial"/>
                <a:sym typeface="Arial"/>
              </a:endParaRPr>
            </a:p>
          </p:txBody>
        </p:sp>
        <p:cxnSp>
          <p:nvCxnSpPr>
            <p:cNvPr id="1379" name="Google Shape;1379;p161"/>
            <p:cNvCxnSpPr>
              <a:endCxn id="1378" idx="1"/>
            </p:cNvCxnSpPr>
            <p:nvPr/>
          </p:nvCxnSpPr>
          <p:spPr>
            <a:xfrm flipH="1" rot="10800000">
              <a:off x="2019043" y="3442159"/>
              <a:ext cx="683400" cy="900"/>
            </a:xfrm>
            <a:prstGeom prst="straightConnector1">
              <a:avLst/>
            </a:prstGeom>
            <a:noFill/>
            <a:ln cap="rnd" cmpd="sng" w="9525">
              <a:solidFill>
                <a:schemeClr val="dk2"/>
              </a:solidFill>
              <a:prstDash val="dot"/>
              <a:miter lim="800000"/>
              <a:headEnd len="sm" w="sm" type="none"/>
              <a:tailEnd len="med" w="med" type="triangle"/>
            </a:ln>
          </p:spPr>
        </p:cxnSp>
      </p:grpSp>
      <p:grpSp>
        <p:nvGrpSpPr>
          <p:cNvPr id="1380" name="Google Shape;1380;p161"/>
          <p:cNvGrpSpPr/>
          <p:nvPr/>
        </p:nvGrpSpPr>
        <p:grpSpPr>
          <a:xfrm>
            <a:off x="3247447" y="2129511"/>
            <a:ext cx="1633325" cy="785925"/>
            <a:chOff x="4154187" y="2916237"/>
            <a:chExt cx="2177766" cy="1047900"/>
          </a:xfrm>
        </p:grpSpPr>
        <p:sp>
          <p:nvSpPr>
            <p:cNvPr id="1381" name="Google Shape;1381;p161"/>
            <p:cNvSpPr/>
            <p:nvPr/>
          </p:nvSpPr>
          <p:spPr>
            <a:xfrm>
              <a:off x="4693053" y="2916237"/>
              <a:ext cx="1638900" cy="1047900"/>
            </a:xfrm>
            <a:prstGeom prst="diamond">
              <a:avLst/>
            </a:prstGeom>
            <a:solidFill>
              <a:srgbClr val="EDE8FE"/>
            </a:solid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0C0C0C"/>
                  </a:solidFill>
                  <a:latin typeface="Arial"/>
                  <a:ea typeface="Arial"/>
                  <a:cs typeface="Arial"/>
                  <a:sym typeface="Arial"/>
                </a:rPr>
                <a:t>All items available in one store?</a:t>
              </a:r>
              <a:endParaRPr b="0" i="0" sz="1400" u="none" cap="none" strike="noStrike">
                <a:solidFill>
                  <a:srgbClr val="000000"/>
                </a:solidFill>
                <a:latin typeface="Arial"/>
                <a:ea typeface="Arial"/>
                <a:cs typeface="Arial"/>
                <a:sym typeface="Arial"/>
              </a:endParaRPr>
            </a:p>
          </p:txBody>
        </p:sp>
        <p:cxnSp>
          <p:nvCxnSpPr>
            <p:cNvPr id="1382" name="Google Shape;1382;p161"/>
            <p:cNvCxnSpPr>
              <a:stCxn id="1378" idx="3"/>
              <a:endCxn id="1381" idx="1"/>
            </p:cNvCxnSpPr>
            <p:nvPr/>
          </p:nvCxnSpPr>
          <p:spPr>
            <a:xfrm flipH="1" rot="10800000">
              <a:off x="4165600" y="3440059"/>
              <a:ext cx="527400" cy="2100"/>
            </a:xfrm>
            <a:prstGeom prst="straightConnector1">
              <a:avLst/>
            </a:prstGeom>
            <a:noFill/>
            <a:ln cap="rnd" cmpd="sng" w="9525">
              <a:solidFill>
                <a:schemeClr val="dk2"/>
              </a:solidFill>
              <a:prstDash val="dot"/>
              <a:miter lim="800000"/>
              <a:headEnd len="sm" w="sm" type="none"/>
              <a:tailEnd len="med" w="med" type="triangle"/>
            </a:ln>
          </p:spPr>
        </p:cxnSp>
        <p:sp>
          <p:nvSpPr>
            <p:cNvPr id="1383" name="Google Shape;1383;p161"/>
            <p:cNvSpPr/>
            <p:nvPr/>
          </p:nvSpPr>
          <p:spPr>
            <a:xfrm>
              <a:off x="4154187" y="3224160"/>
              <a:ext cx="351900" cy="1899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NO</a:t>
              </a:r>
              <a:endParaRPr b="0" i="0" sz="1400" u="none" cap="none" strike="noStrike">
                <a:solidFill>
                  <a:srgbClr val="000000"/>
                </a:solidFill>
                <a:latin typeface="Arial"/>
                <a:ea typeface="Arial"/>
                <a:cs typeface="Arial"/>
                <a:sym typeface="Arial"/>
              </a:endParaRPr>
            </a:p>
          </p:txBody>
        </p:sp>
      </p:grpSp>
      <p:grpSp>
        <p:nvGrpSpPr>
          <p:cNvPr id="1384" name="Google Shape;1384;p161"/>
          <p:cNvGrpSpPr/>
          <p:nvPr/>
        </p:nvGrpSpPr>
        <p:grpSpPr>
          <a:xfrm>
            <a:off x="4880696" y="2126574"/>
            <a:ext cx="1651481" cy="785925"/>
            <a:chOff x="6178071" y="2912321"/>
            <a:chExt cx="2201974" cy="1047900"/>
          </a:xfrm>
        </p:grpSpPr>
        <p:sp>
          <p:nvSpPr>
            <p:cNvPr id="1385" name="Google Shape;1385;p161"/>
            <p:cNvSpPr/>
            <p:nvPr/>
          </p:nvSpPr>
          <p:spPr>
            <a:xfrm>
              <a:off x="6741145" y="2912321"/>
              <a:ext cx="1638900" cy="1047900"/>
            </a:xfrm>
            <a:prstGeom prst="diamond">
              <a:avLst/>
            </a:prstGeom>
            <a:solidFill>
              <a:srgbClr val="EDE8FE"/>
            </a:solid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0C0C0C"/>
                  </a:solidFill>
                  <a:latin typeface="Arial"/>
                  <a:ea typeface="Arial"/>
                  <a:cs typeface="Arial"/>
                  <a:sym typeface="Arial"/>
                </a:rPr>
                <a:t>One item available in DC?</a:t>
              </a:r>
              <a:endParaRPr b="0" i="0" sz="1400" u="none" cap="none" strike="noStrike">
                <a:solidFill>
                  <a:srgbClr val="000000"/>
                </a:solidFill>
                <a:latin typeface="Arial"/>
                <a:ea typeface="Arial"/>
                <a:cs typeface="Arial"/>
                <a:sym typeface="Arial"/>
              </a:endParaRPr>
            </a:p>
          </p:txBody>
        </p:sp>
        <p:cxnSp>
          <p:nvCxnSpPr>
            <p:cNvPr id="1386" name="Google Shape;1386;p161"/>
            <p:cNvCxnSpPr>
              <a:stCxn id="1381" idx="3"/>
              <a:endCxn id="1385" idx="1"/>
            </p:cNvCxnSpPr>
            <p:nvPr/>
          </p:nvCxnSpPr>
          <p:spPr>
            <a:xfrm flipH="1" rot="10800000">
              <a:off x="6178172" y="3436287"/>
              <a:ext cx="563100" cy="3900"/>
            </a:xfrm>
            <a:prstGeom prst="straightConnector1">
              <a:avLst/>
            </a:prstGeom>
            <a:noFill/>
            <a:ln cap="rnd" cmpd="sng" w="9525">
              <a:solidFill>
                <a:schemeClr val="dk2"/>
              </a:solidFill>
              <a:prstDash val="dot"/>
              <a:miter lim="800000"/>
              <a:headEnd len="sm" w="sm" type="none"/>
              <a:tailEnd len="med" w="med" type="triangle"/>
            </a:ln>
          </p:spPr>
        </p:cxnSp>
        <p:sp>
          <p:nvSpPr>
            <p:cNvPr id="1387" name="Google Shape;1387;p161"/>
            <p:cNvSpPr/>
            <p:nvPr/>
          </p:nvSpPr>
          <p:spPr>
            <a:xfrm>
              <a:off x="6178071" y="3219104"/>
              <a:ext cx="351900" cy="1899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NO</a:t>
              </a:r>
              <a:endParaRPr b="0" i="0" sz="1400" u="none" cap="none" strike="noStrike">
                <a:solidFill>
                  <a:srgbClr val="000000"/>
                </a:solidFill>
                <a:latin typeface="Arial"/>
                <a:ea typeface="Arial"/>
                <a:cs typeface="Arial"/>
                <a:sym typeface="Arial"/>
              </a:endParaRPr>
            </a:p>
          </p:txBody>
        </p:sp>
      </p:grpSp>
      <p:grpSp>
        <p:nvGrpSpPr>
          <p:cNvPr id="1388" name="Google Shape;1388;p161"/>
          <p:cNvGrpSpPr/>
          <p:nvPr/>
        </p:nvGrpSpPr>
        <p:grpSpPr>
          <a:xfrm>
            <a:off x="6532177" y="2298256"/>
            <a:ext cx="1898997" cy="432000"/>
            <a:chOff x="8420126" y="3141229"/>
            <a:chExt cx="2531996" cy="576000"/>
          </a:xfrm>
        </p:grpSpPr>
        <p:sp>
          <p:nvSpPr>
            <p:cNvPr id="1389" name="Google Shape;1389;p161"/>
            <p:cNvSpPr/>
            <p:nvPr/>
          </p:nvSpPr>
          <p:spPr>
            <a:xfrm>
              <a:off x="9068722" y="3141229"/>
              <a:ext cx="1883400" cy="576000"/>
            </a:xfrm>
            <a:prstGeom prst="roundRect">
              <a:avLst>
                <a:gd fmla="val 50000" name="adj"/>
              </a:avLst>
            </a:prstGeom>
            <a:solidFill>
              <a:srgbClr val="EDE8FE"/>
            </a:solid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0C0C0C"/>
                  </a:solidFill>
                  <a:latin typeface="Arial"/>
                  <a:ea typeface="Arial"/>
                  <a:cs typeface="Arial"/>
                  <a:sym typeface="Arial"/>
                </a:rPr>
                <a:t>All items available in </a:t>
              </a:r>
              <a:br>
                <a:rPr b="0" i="0" lang="en-US" sz="900" u="none" cap="none" strike="noStrike">
                  <a:solidFill>
                    <a:srgbClr val="0C0C0C"/>
                  </a:solidFill>
                  <a:latin typeface="Arial"/>
                  <a:ea typeface="Arial"/>
                  <a:cs typeface="Arial"/>
                  <a:sym typeface="Arial"/>
                </a:rPr>
              </a:br>
              <a:r>
                <a:rPr b="0" i="0" lang="en-US" sz="900" u="none" cap="none" strike="noStrike">
                  <a:solidFill>
                    <a:srgbClr val="0C0C0C"/>
                  </a:solidFill>
                  <a:latin typeface="Arial"/>
                  <a:ea typeface="Arial"/>
                  <a:cs typeface="Arial"/>
                  <a:sym typeface="Arial"/>
                </a:rPr>
                <a:t>different stores</a:t>
              </a:r>
              <a:endParaRPr b="0" i="0" sz="1400" u="none" cap="none" strike="noStrike">
                <a:solidFill>
                  <a:srgbClr val="000000"/>
                </a:solidFill>
                <a:latin typeface="Arial"/>
                <a:ea typeface="Arial"/>
                <a:cs typeface="Arial"/>
                <a:sym typeface="Arial"/>
              </a:endParaRPr>
            </a:p>
          </p:txBody>
        </p:sp>
        <p:cxnSp>
          <p:nvCxnSpPr>
            <p:cNvPr id="1390" name="Google Shape;1390;p161"/>
            <p:cNvCxnSpPr>
              <a:stCxn id="1385" idx="3"/>
              <a:endCxn id="1389" idx="1"/>
            </p:cNvCxnSpPr>
            <p:nvPr/>
          </p:nvCxnSpPr>
          <p:spPr>
            <a:xfrm flipH="1" rot="10800000">
              <a:off x="8420126" y="3429370"/>
              <a:ext cx="648600" cy="6900"/>
            </a:xfrm>
            <a:prstGeom prst="straightConnector1">
              <a:avLst/>
            </a:prstGeom>
            <a:noFill/>
            <a:ln cap="rnd" cmpd="sng" w="9525">
              <a:solidFill>
                <a:schemeClr val="dk2"/>
              </a:solidFill>
              <a:prstDash val="dot"/>
              <a:miter lim="800000"/>
              <a:headEnd len="sm" w="sm" type="none"/>
              <a:tailEnd len="med" w="med" type="triangle"/>
            </a:ln>
          </p:spPr>
        </p:cxnSp>
        <p:sp>
          <p:nvSpPr>
            <p:cNvPr id="1391" name="Google Shape;1391;p161"/>
            <p:cNvSpPr/>
            <p:nvPr/>
          </p:nvSpPr>
          <p:spPr>
            <a:xfrm>
              <a:off x="8430999" y="3222594"/>
              <a:ext cx="351900" cy="1899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NO</a:t>
              </a:r>
              <a:endParaRPr b="0" i="0" sz="1400" u="none" cap="none" strike="noStrike">
                <a:solidFill>
                  <a:srgbClr val="000000"/>
                </a:solidFill>
                <a:latin typeface="Arial"/>
                <a:ea typeface="Arial"/>
                <a:cs typeface="Arial"/>
                <a:sym typeface="Arial"/>
              </a:endParaRPr>
            </a:p>
          </p:txBody>
        </p:sp>
      </p:grpSp>
      <p:sp>
        <p:nvSpPr>
          <p:cNvPr id="1392" name="Google Shape;1392;p161"/>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0" rtl="0" algn="l">
              <a:lnSpc>
                <a:spcPct val="100000"/>
              </a:lnSpc>
              <a:spcBef>
                <a:spcPts val="0"/>
              </a:spcBef>
              <a:spcAft>
                <a:spcPts val="0"/>
              </a:spcAft>
              <a:buSzPct val="100000"/>
              <a:buNone/>
            </a:pPr>
            <a:r>
              <a:rPr lang="en-US"/>
              <a:t>Increase Profitability</a:t>
            </a:r>
            <a:endParaRPr/>
          </a:p>
        </p:txBody>
      </p:sp>
      <p:sp>
        <p:nvSpPr>
          <p:cNvPr id="1393" name="Google Shape;1393;p16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Order Orchestration</a:t>
            </a:r>
            <a:endParaRPr/>
          </a:p>
        </p:txBody>
      </p:sp>
      <p:grpSp>
        <p:nvGrpSpPr>
          <p:cNvPr id="1394" name="Google Shape;1394;p161"/>
          <p:cNvGrpSpPr/>
          <p:nvPr/>
        </p:nvGrpSpPr>
        <p:grpSpPr>
          <a:xfrm>
            <a:off x="713732" y="1969806"/>
            <a:ext cx="1009500" cy="1110394"/>
            <a:chOff x="713732" y="2118090"/>
            <a:chExt cx="1009500" cy="1110394"/>
          </a:xfrm>
        </p:grpSpPr>
        <p:sp>
          <p:nvSpPr>
            <p:cNvPr id="1395" name="Google Shape;1395;p161"/>
            <p:cNvSpPr/>
            <p:nvPr/>
          </p:nvSpPr>
          <p:spPr>
            <a:xfrm>
              <a:off x="713732" y="2750884"/>
              <a:ext cx="10095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971"/>
                <a:buFont typeface="Arial"/>
                <a:buNone/>
              </a:pPr>
              <a:r>
                <a:rPr b="0" i="0" lang="en-US" sz="971" u="none" cap="none" strike="noStrike">
                  <a:solidFill>
                    <a:schemeClr val="dk2"/>
                  </a:solidFill>
                  <a:latin typeface="Arial"/>
                  <a:ea typeface="Arial"/>
                  <a:cs typeface="Arial"/>
                  <a:sym typeface="Arial"/>
                </a:rPr>
                <a:t>Customer places order</a:t>
              </a:r>
              <a:endParaRPr b="0" i="0" sz="1400" u="none" cap="none" strike="noStrike">
                <a:solidFill>
                  <a:srgbClr val="000000"/>
                </a:solidFill>
                <a:latin typeface="Arial"/>
                <a:ea typeface="Arial"/>
                <a:cs typeface="Arial"/>
                <a:sym typeface="Arial"/>
              </a:endParaRPr>
            </a:p>
          </p:txBody>
        </p:sp>
        <p:pic>
          <p:nvPicPr>
            <p:cNvPr descr="Icon&#10;&#10;Description automatically generated with medium confidence" id="1396" name="Google Shape;1396;p161"/>
            <p:cNvPicPr preferRelativeResize="0"/>
            <p:nvPr/>
          </p:nvPicPr>
          <p:blipFill rotWithShape="1">
            <a:blip r:embed="rId3">
              <a:alphaModFix/>
            </a:blip>
            <a:srcRect b="0" l="0" r="0" t="0"/>
            <a:stretch/>
          </p:blipFill>
          <p:spPr>
            <a:xfrm>
              <a:off x="713732" y="2118090"/>
              <a:ext cx="914400" cy="914400"/>
            </a:xfrm>
            <a:prstGeom prst="rect">
              <a:avLst/>
            </a:prstGeom>
            <a:noFill/>
            <a:ln>
              <a:noFill/>
            </a:ln>
          </p:spPr>
        </p:pic>
      </p:grpSp>
      <p:grpSp>
        <p:nvGrpSpPr>
          <p:cNvPr id="1397" name="Google Shape;1397;p161"/>
          <p:cNvGrpSpPr/>
          <p:nvPr/>
        </p:nvGrpSpPr>
        <p:grpSpPr>
          <a:xfrm>
            <a:off x="3732540" y="2915436"/>
            <a:ext cx="1009500" cy="1032230"/>
            <a:chOff x="3732540" y="2797084"/>
            <a:chExt cx="1009500" cy="1032230"/>
          </a:xfrm>
        </p:grpSpPr>
        <p:sp>
          <p:nvSpPr>
            <p:cNvPr id="1398" name="Google Shape;1398;p161"/>
            <p:cNvSpPr/>
            <p:nvPr/>
          </p:nvSpPr>
          <p:spPr>
            <a:xfrm>
              <a:off x="3732540" y="3351714"/>
              <a:ext cx="10095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050"/>
                <a:buFont typeface="Arial"/>
                <a:buNone/>
              </a:pPr>
              <a:r>
                <a:rPr b="0" i="0" lang="en-US" sz="1050" u="none" cap="none" strike="noStrike">
                  <a:solidFill>
                    <a:schemeClr val="dk2"/>
                  </a:solidFill>
                  <a:latin typeface="Arial"/>
                  <a:ea typeface="Arial"/>
                  <a:cs typeface="Arial"/>
                  <a:sym typeface="Arial"/>
                </a:rPr>
                <a:t>Fulfill from Store</a:t>
              </a:r>
              <a:endParaRPr b="0" i="0" sz="1400" u="none" cap="none" strike="noStrike">
                <a:solidFill>
                  <a:srgbClr val="000000"/>
                </a:solidFill>
                <a:latin typeface="Arial"/>
                <a:ea typeface="Arial"/>
                <a:cs typeface="Arial"/>
                <a:sym typeface="Arial"/>
              </a:endParaRPr>
            </a:p>
          </p:txBody>
        </p:sp>
        <p:cxnSp>
          <p:nvCxnSpPr>
            <p:cNvPr id="1399" name="Google Shape;1399;p161"/>
            <p:cNvCxnSpPr>
              <a:stCxn id="1381" idx="2"/>
              <a:endCxn id="1400" idx="0"/>
            </p:cNvCxnSpPr>
            <p:nvPr/>
          </p:nvCxnSpPr>
          <p:spPr>
            <a:xfrm flipH="1">
              <a:off x="4264084" y="2797084"/>
              <a:ext cx="2100" cy="205800"/>
            </a:xfrm>
            <a:prstGeom prst="straightConnector1">
              <a:avLst/>
            </a:prstGeom>
            <a:noFill/>
            <a:ln cap="rnd" cmpd="sng" w="9525">
              <a:solidFill>
                <a:schemeClr val="dk2"/>
              </a:solidFill>
              <a:prstDash val="dot"/>
              <a:miter lim="800000"/>
              <a:headEnd len="sm" w="sm" type="none"/>
              <a:tailEnd len="med" w="med" type="triangle"/>
            </a:ln>
          </p:spPr>
        </p:cxnSp>
        <p:sp>
          <p:nvSpPr>
            <p:cNvPr id="1401" name="Google Shape;1401;p161"/>
            <p:cNvSpPr/>
            <p:nvPr/>
          </p:nvSpPr>
          <p:spPr>
            <a:xfrm>
              <a:off x="4361362" y="2819674"/>
              <a:ext cx="264000" cy="1425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YES</a:t>
              </a:r>
              <a:endParaRPr b="0" i="0" sz="1400" u="none" cap="none" strike="noStrike">
                <a:solidFill>
                  <a:srgbClr val="000000"/>
                </a:solidFill>
                <a:latin typeface="Arial"/>
                <a:ea typeface="Arial"/>
                <a:cs typeface="Arial"/>
                <a:sym typeface="Arial"/>
              </a:endParaRPr>
            </a:p>
          </p:txBody>
        </p:sp>
        <p:pic>
          <p:nvPicPr>
            <p:cNvPr descr="Icon&#10;&#10;Description automatically generated with low confidence" id="1400" name="Google Shape;1400;p161"/>
            <p:cNvPicPr preferRelativeResize="0"/>
            <p:nvPr/>
          </p:nvPicPr>
          <p:blipFill rotWithShape="1">
            <a:blip r:embed="rId4">
              <a:alphaModFix/>
            </a:blip>
            <a:srcRect b="0" l="0" r="0" t="0"/>
            <a:stretch/>
          </p:blipFill>
          <p:spPr>
            <a:xfrm>
              <a:off x="4037798" y="3003000"/>
              <a:ext cx="452806" cy="375509"/>
            </a:xfrm>
            <a:prstGeom prst="rect">
              <a:avLst/>
            </a:prstGeom>
            <a:noFill/>
            <a:ln>
              <a:noFill/>
            </a:ln>
          </p:spPr>
        </p:pic>
      </p:grpSp>
      <p:grpSp>
        <p:nvGrpSpPr>
          <p:cNvPr id="1402" name="Google Shape;1402;p161"/>
          <p:cNvGrpSpPr/>
          <p:nvPr/>
        </p:nvGrpSpPr>
        <p:grpSpPr>
          <a:xfrm>
            <a:off x="2134655" y="2916915"/>
            <a:ext cx="1009500" cy="1027731"/>
            <a:chOff x="2134655" y="2801583"/>
            <a:chExt cx="1009500" cy="1027731"/>
          </a:xfrm>
        </p:grpSpPr>
        <p:sp>
          <p:nvSpPr>
            <p:cNvPr id="1403" name="Google Shape;1403;p161"/>
            <p:cNvSpPr/>
            <p:nvPr/>
          </p:nvSpPr>
          <p:spPr>
            <a:xfrm>
              <a:off x="2134655" y="3351714"/>
              <a:ext cx="10095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050"/>
                <a:buFont typeface="Arial"/>
                <a:buNone/>
              </a:pPr>
              <a:r>
                <a:rPr b="0" i="0" lang="en-US" sz="1050" u="none" cap="none" strike="noStrike">
                  <a:solidFill>
                    <a:schemeClr val="dk2"/>
                  </a:solidFill>
                  <a:latin typeface="Arial"/>
                  <a:ea typeface="Arial"/>
                  <a:cs typeface="Arial"/>
                  <a:sym typeface="Arial"/>
                </a:rPr>
                <a:t>Fulfill from DC</a:t>
              </a:r>
              <a:endParaRPr b="0" i="0" sz="1400" u="none" cap="none" strike="noStrike">
                <a:solidFill>
                  <a:srgbClr val="000000"/>
                </a:solidFill>
                <a:latin typeface="Arial"/>
                <a:ea typeface="Arial"/>
                <a:cs typeface="Arial"/>
                <a:sym typeface="Arial"/>
              </a:endParaRPr>
            </a:p>
          </p:txBody>
        </p:sp>
        <p:cxnSp>
          <p:nvCxnSpPr>
            <p:cNvPr id="1404" name="Google Shape;1404;p161"/>
            <p:cNvCxnSpPr>
              <a:stCxn id="1378" idx="2"/>
              <a:endCxn id="1405" idx="0"/>
            </p:cNvCxnSpPr>
            <p:nvPr/>
          </p:nvCxnSpPr>
          <p:spPr>
            <a:xfrm>
              <a:off x="2641420" y="2801583"/>
              <a:ext cx="3900" cy="201300"/>
            </a:xfrm>
            <a:prstGeom prst="straightConnector1">
              <a:avLst/>
            </a:prstGeom>
            <a:noFill/>
            <a:ln cap="rnd" cmpd="sng" w="9525">
              <a:solidFill>
                <a:schemeClr val="dk2"/>
              </a:solidFill>
              <a:prstDash val="dot"/>
              <a:miter lim="800000"/>
              <a:headEnd len="sm" w="sm" type="none"/>
              <a:tailEnd len="med" w="med" type="triangle"/>
            </a:ln>
          </p:spPr>
        </p:cxnSp>
        <p:sp>
          <p:nvSpPr>
            <p:cNvPr id="1406" name="Google Shape;1406;p161"/>
            <p:cNvSpPr/>
            <p:nvPr/>
          </p:nvSpPr>
          <p:spPr>
            <a:xfrm>
              <a:off x="2736595" y="2815726"/>
              <a:ext cx="264000" cy="1425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YES</a:t>
              </a:r>
              <a:endParaRPr b="0" i="0" sz="1400" u="none" cap="none" strike="noStrike">
                <a:solidFill>
                  <a:srgbClr val="000000"/>
                </a:solidFill>
                <a:latin typeface="Arial"/>
                <a:ea typeface="Arial"/>
                <a:cs typeface="Arial"/>
                <a:sym typeface="Arial"/>
              </a:endParaRPr>
            </a:p>
          </p:txBody>
        </p:sp>
        <p:pic>
          <p:nvPicPr>
            <p:cNvPr descr="Icon&#10;&#10;Description automatically generated" id="1405" name="Google Shape;1405;p161"/>
            <p:cNvPicPr preferRelativeResize="0"/>
            <p:nvPr/>
          </p:nvPicPr>
          <p:blipFill rotWithShape="1">
            <a:blip r:embed="rId5">
              <a:alphaModFix/>
            </a:blip>
            <a:srcRect b="0" l="0" r="0" t="0"/>
            <a:stretch/>
          </p:blipFill>
          <p:spPr>
            <a:xfrm>
              <a:off x="2418874" y="3003000"/>
              <a:ext cx="452806" cy="375509"/>
            </a:xfrm>
            <a:prstGeom prst="rect">
              <a:avLst/>
            </a:prstGeom>
            <a:noFill/>
            <a:ln>
              <a:noFill/>
            </a:ln>
          </p:spPr>
        </p:pic>
      </p:grpSp>
      <p:grpSp>
        <p:nvGrpSpPr>
          <p:cNvPr id="1407" name="Google Shape;1407;p161"/>
          <p:cNvGrpSpPr/>
          <p:nvPr/>
        </p:nvGrpSpPr>
        <p:grpSpPr>
          <a:xfrm>
            <a:off x="5248931" y="2912499"/>
            <a:ext cx="1333159" cy="1039229"/>
            <a:chOff x="5248931" y="2790085"/>
            <a:chExt cx="1333159" cy="1039229"/>
          </a:xfrm>
        </p:grpSpPr>
        <p:sp>
          <p:nvSpPr>
            <p:cNvPr id="1408" name="Google Shape;1408;p161"/>
            <p:cNvSpPr/>
            <p:nvPr/>
          </p:nvSpPr>
          <p:spPr>
            <a:xfrm>
              <a:off x="5412779" y="3351714"/>
              <a:ext cx="10095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050"/>
                <a:buFont typeface="Arial"/>
                <a:buNone/>
              </a:pPr>
              <a:r>
                <a:rPr b="0" i="0" lang="en-US" sz="1050" u="none" cap="none" strike="noStrike">
                  <a:solidFill>
                    <a:schemeClr val="dk2"/>
                  </a:solidFill>
                  <a:latin typeface="Arial"/>
                  <a:ea typeface="Arial"/>
                  <a:cs typeface="Arial"/>
                  <a:sym typeface="Arial"/>
                </a:rPr>
                <a:t>Split DC and Store</a:t>
              </a:r>
              <a:endParaRPr b="0" i="0" sz="1400" u="none" cap="none" strike="noStrike">
                <a:solidFill>
                  <a:srgbClr val="000000"/>
                </a:solidFill>
                <a:latin typeface="Arial"/>
                <a:ea typeface="Arial"/>
                <a:cs typeface="Arial"/>
                <a:sym typeface="Arial"/>
              </a:endParaRPr>
            </a:p>
          </p:txBody>
        </p:sp>
        <p:cxnSp>
          <p:nvCxnSpPr>
            <p:cNvPr id="1409" name="Google Shape;1409;p161"/>
            <p:cNvCxnSpPr>
              <a:stCxn id="1385" idx="2"/>
              <a:endCxn id="1410" idx="0"/>
            </p:cNvCxnSpPr>
            <p:nvPr/>
          </p:nvCxnSpPr>
          <p:spPr>
            <a:xfrm>
              <a:off x="5917589" y="2790085"/>
              <a:ext cx="4500" cy="213000"/>
            </a:xfrm>
            <a:prstGeom prst="straightConnector1">
              <a:avLst/>
            </a:prstGeom>
            <a:noFill/>
            <a:ln cap="rnd" cmpd="sng" w="9525">
              <a:solidFill>
                <a:schemeClr val="dk2"/>
              </a:solidFill>
              <a:prstDash val="dot"/>
              <a:miter lim="800000"/>
              <a:headEnd len="sm" w="sm" type="none"/>
              <a:tailEnd len="med" w="med" type="triangle"/>
            </a:ln>
          </p:spPr>
        </p:cxnSp>
        <p:sp>
          <p:nvSpPr>
            <p:cNvPr id="1411" name="Google Shape;1411;p161"/>
            <p:cNvSpPr/>
            <p:nvPr/>
          </p:nvSpPr>
          <p:spPr>
            <a:xfrm>
              <a:off x="5997978" y="2823111"/>
              <a:ext cx="264000" cy="1425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YES</a:t>
              </a:r>
              <a:endParaRPr b="0" i="0" sz="1400" u="none" cap="none" strike="noStrike">
                <a:solidFill>
                  <a:srgbClr val="000000"/>
                </a:solidFill>
                <a:latin typeface="Arial"/>
                <a:ea typeface="Arial"/>
                <a:cs typeface="Arial"/>
                <a:sym typeface="Arial"/>
              </a:endParaRPr>
            </a:p>
          </p:txBody>
        </p:sp>
        <p:pic>
          <p:nvPicPr>
            <p:cNvPr descr="Icon&#10;&#10;Description automatically generated" id="1412" name="Google Shape;1412;p161"/>
            <p:cNvPicPr preferRelativeResize="0"/>
            <p:nvPr/>
          </p:nvPicPr>
          <p:blipFill rotWithShape="1">
            <a:blip r:embed="rId5">
              <a:alphaModFix/>
            </a:blip>
            <a:srcRect b="0" l="0" r="0" t="0"/>
            <a:stretch/>
          </p:blipFill>
          <p:spPr>
            <a:xfrm>
              <a:off x="5248931" y="3003000"/>
              <a:ext cx="452806" cy="375509"/>
            </a:xfrm>
            <a:prstGeom prst="rect">
              <a:avLst/>
            </a:prstGeom>
            <a:noFill/>
            <a:ln>
              <a:noFill/>
            </a:ln>
          </p:spPr>
        </p:pic>
        <p:pic>
          <p:nvPicPr>
            <p:cNvPr descr="Icon&#10;&#10;Description automatically generated with low confidence" id="1410" name="Google Shape;1410;p161"/>
            <p:cNvPicPr preferRelativeResize="0"/>
            <p:nvPr/>
          </p:nvPicPr>
          <p:blipFill rotWithShape="1">
            <a:blip r:embed="rId4">
              <a:alphaModFix/>
            </a:blip>
            <a:srcRect b="0" l="0" r="0" t="0"/>
            <a:stretch/>
          </p:blipFill>
          <p:spPr>
            <a:xfrm>
              <a:off x="5695587" y="3003000"/>
              <a:ext cx="452806" cy="375509"/>
            </a:xfrm>
            <a:prstGeom prst="rect">
              <a:avLst/>
            </a:prstGeom>
            <a:noFill/>
            <a:ln>
              <a:noFill/>
            </a:ln>
          </p:spPr>
        </p:pic>
        <p:pic>
          <p:nvPicPr>
            <p:cNvPr descr="Icon&#10;&#10;Description automatically generated with low confidence" id="1413" name="Google Shape;1413;p161"/>
            <p:cNvPicPr preferRelativeResize="0"/>
            <p:nvPr/>
          </p:nvPicPr>
          <p:blipFill rotWithShape="1">
            <a:blip r:embed="rId4">
              <a:alphaModFix/>
            </a:blip>
            <a:srcRect b="0" l="0" r="0" t="0"/>
            <a:stretch/>
          </p:blipFill>
          <p:spPr>
            <a:xfrm>
              <a:off x="6129284" y="3003000"/>
              <a:ext cx="452806" cy="375509"/>
            </a:xfrm>
            <a:prstGeom prst="rect">
              <a:avLst/>
            </a:prstGeom>
            <a:noFill/>
            <a:ln>
              <a:noFill/>
            </a:ln>
          </p:spPr>
        </p:pic>
      </p:grpSp>
      <p:grpSp>
        <p:nvGrpSpPr>
          <p:cNvPr id="1414" name="Google Shape;1414;p161"/>
          <p:cNvGrpSpPr/>
          <p:nvPr/>
        </p:nvGrpSpPr>
        <p:grpSpPr>
          <a:xfrm>
            <a:off x="7042616" y="2730256"/>
            <a:ext cx="1350329" cy="1214390"/>
            <a:chOff x="7042616" y="2614924"/>
            <a:chExt cx="1350329" cy="1214390"/>
          </a:xfrm>
        </p:grpSpPr>
        <p:sp>
          <p:nvSpPr>
            <p:cNvPr id="1415" name="Google Shape;1415;p161"/>
            <p:cNvSpPr/>
            <p:nvPr/>
          </p:nvSpPr>
          <p:spPr>
            <a:xfrm>
              <a:off x="7233748" y="3351714"/>
              <a:ext cx="1009500" cy="477600"/>
            </a:xfrm>
            <a:prstGeom prst="rect">
              <a:avLst/>
            </a:prstGeom>
            <a:solidFill>
              <a:schemeClr val="lt1"/>
            </a:solidFill>
            <a:ln>
              <a:noFill/>
            </a:ln>
          </p:spPr>
          <p:txBody>
            <a:bodyPr anchorCtr="0" anchor="t"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1050"/>
                <a:buFont typeface="Arial"/>
                <a:buNone/>
              </a:pPr>
              <a:r>
                <a:rPr b="0" i="0" lang="en-US" sz="1050" u="none" cap="none" strike="noStrike">
                  <a:solidFill>
                    <a:schemeClr val="dk2"/>
                  </a:solidFill>
                  <a:latin typeface="Arial"/>
                  <a:ea typeface="Arial"/>
                  <a:cs typeface="Arial"/>
                  <a:sym typeface="Arial"/>
                </a:rPr>
                <a:t>Split across stores</a:t>
              </a:r>
              <a:endParaRPr b="0" i="0" sz="1400" u="none" cap="none" strike="noStrike">
                <a:solidFill>
                  <a:srgbClr val="000000"/>
                </a:solidFill>
                <a:latin typeface="Arial"/>
                <a:ea typeface="Arial"/>
                <a:cs typeface="Arial"/>
                <a:sym typeface="Arial"/>
              </a:endParaRPr>
            </a:p>
          </p:txBody>
        </p:sp>
        <p:cxnSp>
          <p:nvCxnSpPr>
            <p:cNvPr id="1416" name="Google Shape;1416;p161"/>
            <p:cNvCxnSpPr>
              <a:stCxn id="1389" idx="2"/>
              <a:endCxn id="1417" idx="0"/>
            </p:cNvCxnSpPr>
            <p:nvPr/>
          </p:nvCxnSpPr>
          <p:spPr>
            <a:xfrm flipH="1">
              <a:off x="7721899" y="2614924"/>
              <a:ext cx="3000" cy="388200"/>
            </a:xfrm>
            <a:prstGeom prst="straightConnector1">
              <a:avLst/>
            </a:prstGeom>
            <a:noFill/>
            <a:ln cap="rnd" cmpd="sng" w="9525">
              <a:solidFill>
                <a:schemeClr val="dk2"/>
              </a:solidFill>
              <a:prstDash val="dot"/>
              <a:miter lim="800000"/>
              <a:headEnd len="sm" w="sm" type="none"/>
              <a:tailEnd len="med" w="med" type="triangle"/>
            </a:ln>
          </p:spPr>
        </p:cxnSp>
        <p:sp>
          <p:nvSpPr>
            <p:cNvPr id="1418" name="Google Shape;1418;p161"/>
            <p:cNvSpPr/>
            <p:nvPr/>
          </p:nvSpPr>
          <p:spPr>
            <a:xfrm>
              <a:off x="7787512" y="2805244"/>
              <a:ext cx="264000" cy="1425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YES</a:t>
              </a:r>
              <a:endParaRPr b="0" i="0" sz="1400" u="none" cap="none" strike="noStrike">
                <a:solidFill>
                  <a:srgbClr val="000000"/>
                </a:solidFill>
                <a:latin typeface="Arial"/>
                <a:ea typeface="Arial"/>
                <a:cs typeface="Arial"/>
                <a:sym typeface="Arial"/>
              </a:endParaRPr>
            </a:p>
          </p:txBody>
        </p:sp>
        <p:pic>
          <p:nvPicPr>
            <p:cNvPr descr="Icon&#10;&#10;Description automatically generated with low confidence" id="1419" name="Google Shape;1419;p161"/>
            <p:cNvPicPr preferRelativeResize="0"/>
            <p:nvPr/>
          </p:nvPicPr>
          <p:blipFill rotWithShape="1">
            <a:blip r:embed="rId4">
              <a:alphaModFix/>
            </a:blip>
            <a:srcRect b="0" l="0" r="0" t="0"/>
            <a:stretch/>
          </p:blipFill>
          <p:spPr>
            <a:xfrm>
              <a:off x="7042616" y="3003000"/>
              <a:ext cx="452806" cy="375509"/>
            </a:xfrm>
            <a:prstGeom prst="rect">
              <a:avLst/>
            </a:prstGeom>
            <a:noFill/>
            <a:ln>
              <a:noFill/>
            </a:ln>
          </p:spPr>
        </p:pic>
        <p:pic>
          <p:nvPicPr>
            <p:cNvPr descr="Icon&#10;&#10;Description automatically generated with low confidence" id="1417" name="Google Shape;1417;p161"/>
            <p:cNvPicPr preferRelativeResize="0"/>
            <p:nvPr/>
          </p:nvPicPr>
          <p:blipFill rotWithShape="1">
            <a:blip r:embed="rId4">
              <a:alphaModFix/>
            </a:blip>
            <a:srcRect b="0" l="0" r="0" t="0"/>
            <a:stretch/>
          </p:blipFill>
          <p:spPr>
            <a:xfrm>
              <a:off x="7495422" y="3003000"/>
              <a:ext cx="452806" cy="375509"/>
            </a:xfrm>
            <a:prstGeom prst="rect">
              <a:avLst/>
            </a:prstGeom>
            <a:noFill/>
            <a:ln>
              <a:noFill/>
            </a:ln>
          </p:spPr>
        </p:pic>
        <p:pic>
          <p:nvPicPr>
            <p:cNvPr descr="Icon&#10;&#10;Description automatically generated with low confidence" id="1420" name="Google Shape;1420;p161"/>
            <p:cNvPicPr preferRelativeResize="0"/>
            <p:nvPr/>
          </p:nvPicPr>
          <p:blipFill rotWithShape="1">
            <a:blip r:embed="rId4">
              <a:alphaModFix/>
            </a:blip>
            <a:srcRect b="0" l="0" r="0" t="0"/>
            <a:stretch/>
          </p:blipFill>
          <p:spPr>
            <a:xfrm>
              <a:off x="7940139" y="3003000"/>
              <a:ext cx="452806" cy="375509"/>
            </a:xfrm>
            <a:prstGeom prst="rect">
              <a:avLst/>
            </a:prstGeom>
            <a:noFill/>
            <a:ln>
              <a:noFill/>
            </a:ln>
          </p:spPr>
        </p:pic>
      </p:grpSp>
      <p:sp>
        <p:nvSpPr>
          <p:cNvPr id="1421" name="Google Shape;1421;p161"/>
          <p:cNvSpPr txBox="1"/>
          <p:nvPr/>
        </p:nvSpPr>
        <p:spPr>
          <a:xfrm>
            <a:off x="3651597" y="1598167"/>
            <a:ext cx="1882800" cy="246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accent6"/>
                </a:solidFill>
                <a:latin typeface="Arial"/>
                <a:ea typeface="Arial"/>
                <a:cs typeface="Arial"/>
                <a:sym typeface="Arial"/>
              </a:rPr>
              <a:t>A SIMPLE EXAMPLE</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9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5" name="Shape 1425"/>
        <p:cNvGrpSpPr/>
        <p:nvPr/>
      </p:nvGrpSpPr>
      <p:grpSpPr>
        <a:xfrm>
          <a:off x="0" y="0"/>
          <a:ext cx="0" cy="0"/>
          <a:chOff x="0" y="0"/>
          <a:chExt cx="0" cy="0"/>
        </a:xfrm>
      </p:grpSpPr>
      <p:sp>
        <p:nvSpPr>
          <p:cNvPr id="1426" name="Google Shape;1426;p16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Capabilities of Order Management Solutions</a:t>
            </a:r>
            <a:endParaRPr/>
          </a:p>
        </p:txBody>
      </p:sp>
      <p:grpSp>
        <p:nvGrpSpPr>
          <p:cNvPr id="1427" name="Google Shape;1427;p162"/>
          <p:cNvGrpSpPr/>
          <p:nvPr/>
        </p:nvGrpSpPr>
        <p:grpSpPr>
          <a:xfrm>
            <a:off x="227271" y="929536"/>
            <a:ext cx="8522128" cy="3790173"/>
            <a:chOff x="227271" y="929536"/>
            <a:chExt cx="8522128" cy="3790173"/>
          </a:xfrm>
        </p:grpSpPr>
        <p:sp>
          <p:nvSpPr>
            <p:cNvPr id="1428" name="Google Shape;1428;p162"/>
            <p:cNvSpPr txBox="1"/>
            <p:nvPr/>
          </p:nvSpPr>
          <p:spPr>
            <a:xfrm>
              <a:off x="339594" y="2148941"/>
              <a:ext cx="1700634"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Offer fast, convenient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pickup… from anywhere</a:t>
              </a:r>
              <a:endParaRPr b="0" i="0" sz="1400" u="none" cap="none" strike="noStrike">
                <a:solidFill>
                  <a:srgbClr val="000000"/>
                </a:solidFill>
                <a:latin typeface="Arial"/>
                <a:ea typeface="Arial"/>
                <a:cs typeface="Arial"/>
                <a:sym typeface="Arial"/>
              </a:endParaRPr>
            </a:p>
          </p:txBody>
        </p:sp>
        <p:sp>
          <p:nvSpPr>
            <p:cNvPr id="1429" name="Google Shape;1429;p162"/>
            <p:cNvSpPr txBox="1"/>
            <p:nvPr/>
          </p:nvSpPr>
          <p:spPr>
            <a:xfrm>
              <a:off x="339594" y="1698946"/>
              <a:ext cx="1759856"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Click &amp; Collect / BOPIS</a:t>
              </a:r>
              <a:endParaRPr b="1" i="0" sz="1400" u="none" cap="none" strike="noStrike">
                <a:solidFill>
                  <a:schemeClr val="dk1"/>
                </a:solidFill>
                <a:latin typeface="Arial"/>
                <a:ea typeface="Arial"/>
                <a:cs typeface="Arial"/>
                <a:sym typeface="Arial"/>
              </a:endParaRPr>
            </a:p>
          </p:txBody>
        </p:sp>
        <p:sp>
          <p:nvSpPr>
            <p:cNvPr id="1430" name="Google Shape;1430;p162"/>
            <p:cNvSpPr txBox="1"/>
            <p:nvPr/>
          </p:nvSpPr>
          <p:spPr>
            <a:xfrm>
              <a:off x="2549696" y="1698946"/>
              <a:ext cx="1759856"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Ship From </a:t>
              </a:r>
              <a:br>
                <a:rPr b="1" i="0" lang="en-US" sz="1400" u="none" cap="none" strike="noStrike">
                  <a:solidFill>
                    <a:schemeClr val="dk1"/>
                  </a:solidFill>
                  <a:latin typeface="Arial"/>
                  <a:ea typeface="Arial"/>
                  <a:cs typeface="Arial"/>
                  <a:sym typeface="Arial"/>
                </a:rPr>
              </a:br>
              <a:r>
                <a:rPr b="1" i="0" lang="en-US" sz="1400" u="none" cap="none" strike="noStrike">
                  <a:solidFill>
                    <a:schemeClr val="dk1"/>
                  </a:solidFill>
                  <a:latin typeface="Arial"/>
                  <a:ea typeface="Arial"/>
                  <a:cs typeface="Arial"/>
                  <a:sym typeface="Arial"/>
                </a:rPr>
                <a:t>Store</a:t>
              </a:r>
              <a:endParaRPr b="1" i="0" sz="1400" u="none" cap="none" strike="noStrike">
                <a:solidFill>
                  <a:schemeClr val="dk1"/>
                </a:solidFill>
                <a:latin typeface="Arial"/>
                <a:ea typeface="Arial"/>
                <a:cs typeface="Arial"/>
                <a:sym typeface="Arial"/>
              </a:endParaRPr>
            </a:p>
          </p:txBody>
        </p:sp>
        <p:sp>
          <p:nvSpPr>
            <p:cNvPr id="1431" name="Google Shape;1431;p162"/>
            <p:cNvSpPr txBox="1"/>
            <p:nvPr/>
          </p:nvSpPr>
          <p:spPr>
            <a:xfrm>
              <a:off x="2532828" y="2148941"/>
              <a:ext cx="1828665"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Reduce out of stocks and sell more at full price</a:t>
              </a:r>
              <a:endParaRPr b="0" i="0" sz="1200" u="none" cap="none" strike="noStrike">
                <a:solidFill>
                  <a:schemeClr val="dk1"/>
                </a:solidFill>
                <a:latin typeface="Arial"/>
                <a:ea typeface="Arial"/>
                <a:cs typeface="Arial"/>
                <a:sym typeface="Arial"/>
              </a:endParaRPr>
            </a:p>
          </p:txBody>
        </p:sp>
        <p:sp>
          <p:nvSpPr>
            <p:cNvPr id="1432" name="Google Shape;1432;p162"/>
            <p:cNvSpPr txBox="1"/>
            <p:nvPr/>
          </p:nvSpPr>
          <p:spPr>
            <a:xfrm>
              <a:off x="4759798" y="1698946"/>
              <a:ext cx="1759856"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In-Store Pick and Pack</a:t>
              </a:r>
              <a:endParaRPr b="1" i="0" sz="1400" u="none" cap="none" strike="noStrike">
                <a:solidFill>
                  <a:schemeClr val="dk1"/>
                </a:solidFill>
                <a:latin typeface="Arial"/>
                <a:ea typeface="Arial"/>
                <a:cs typeface="Arial"/>
                <a:sym typeface="Arial"/>
              </a:endParaRPr>
            </a:p>
          </p:txBody>
        </p:sp>
        <p:sp>
          <p:nvSpPr>
            <p:cNvPr id="1433" name="Google Shape;1433;p162"/>
            <p:cNvSpPr txBox="1"/>
            <p:nvPr/>
          </p:nvSpPr>
          <p:spPr>
            <a:xfrm>
              <a:off x="4782509" y="2148941"/>
              <a:ext cx="177949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Increase store staff</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productivity</a:t>
              </a:r>
              <a:endParaRPr b="0" i="0" sz="1200" u="none" cap="none" strike="noStrike">
                <a:solidFill>
                  <a:schemeClr val="dk1"/>
                </a:solidFill>
                <a:latin typeface="Arial"/>
                <a:ea typeface="Arial"/>
                <a:cs typeface="Arial"/>
                <a:sym typeface="Arial"/>
              </a:endParaRPr>
            </a:p>
          </p:txBody>
        </p:sp>
        <p:sp>
          <p:nvSpPr>
            <p:cNvPr id="1434" name="Google Shape;1434;p162"/>
            <p:cNvSpPr txBox="1"/>
            <p:nvPr/>
          </p:nvSpPr>
          <p:spPr>
            <a:xfrm>
              <a:off x="4759798" y="3623476"/>
              <a:ext cx="1682191"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Unified Commerce</a:t>
              </a:r>
              <a:endParaRPr b="1" i="0" sz="1400" u="none" cap="none" strike="noStrike">
                <a:solidFill>
                  <a:schemeClr val="dk1"/>
                </a:solidFill>
                <a:latin typeface="Arial"/>
                <a:ea typeface="Arial"/>
                <a:cs typeface="Arial"/>
                <a:sym typeface="Arial"/>
              </a:endParaRPr>
            </a:p>
          </p:txBody>
        </p:sp>
        <p:sp>
          <p:nvSpPr>
            <p:cNvPr id="1435" name="Google Shape;1435;p162"/>
            <p:cNvSpPr txBox="1"/>
            <p:nvPr/>
          </p:nvSpPr>
          <p:spPr>
            <a:xfrm>
              <a:off x="4759798" y="4073378"/>
              <a:ext cx="1682191"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Create a seamless CX across all your sales channels</a:t>
              </a:r>
              <a:endParaRPr b="0" i="0" sz="1200" u="none" cap="none" strike="noStrike">
                <a:solidFill>
                  <a:schemeClr val="dk1"/>
                </a:solidFill>
                <a:latin typeface="Arial"/>
                <a:ea typeface="Arial"/>
                <a:cs typeface="Arial"/>
                <a:sym typeface="Arial"/>
              </a:endParaRPr>
            </a:p>
          </p:txBody>
        </p:sp>
        <p:sp>
          <p:nvSpPr>
            <p:cNvPr id="1436" name="Google Shape;1436;p162"/>
            <p:cNvSpPr txBox="1"/>
            <p:nvPr/>
          </p:nvSpPr>
          <p:spPr>
            <a:xfrm>
              <a:off x="2532829" y="3623476"/>
              <a:ext cx="1845532"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Fulfillment Optimization</a:t>
              </a:r>
              <a:endParaRPr b="1" i="0" sz="1400" u="none" cap="none" strike="noStrike">
                <a:solidFill>
                  <a:schemeClr val="dk1"/>
                </a:solidFill>
                <a:latin typeface="Arial"/>
                <a:ea typeface="Arial"/>
                <a:cs typeface="Arial"/>
                <a:sym typeface="Arial"/>
              </a:endParaRPr>
            </a:p>
          </p:txBody>
        </p:sp>
        <p:sp>
          <p:nvSpPr>
            <p:cNvPr id="1437" name="Google Shape;1437;p162"/>
            <p:cNvSpPr txBox="1"/>
            <p:nvPr/>
          </p:nvSpPr>
          <p:spPr>
            <a:xfrm>
              <a:off x="2549696" y="4073378"/>
              <a:ext cx="182866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Increase your profit on every order</a:t>
              </a:r>
              <a:endParaRPr b="0" i="0" sz="1200" u="none" cap="none" strike="noStrike">
                <a:solidFill>
                  <a:schemeClr val="dk1"/>
                </a:solidFill>
                <a:latin typeface="Arial"/>
                <a:ea typeface="Arial"/>
                <a:cs typeface="Arial"/>
                <a:sym typeface="Arial"/>
              </a:endParaRPr>
            </a:p>
          </p:txBody>
        </p:sp>
        <p:sp>
          <p:nvSpPr>
            <p:cNvPr id="1438" name="Google Shape;1438;p162"/>
            <p:cNvSpPr txBox="1"/>
            <p:nvPr/>
          </p:nvSpPr>
          <p:spPr>
            <a:xfrm>
              <a:off x="339595" y="3623476"/>
              <a:ext cx="1629248"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Customer Service</a:t>
              </a:r>
              <a:endParaRPr b="1" i="0" sz="1400" u="none" cap="none" strike="noStrike">
                <a:solidFill>
                  <a:schemeClr val="dk1"/>
                </a:solidFill>
                <a:latin typeface="Arial"/>
                <a:ea typeface="Arial"/>
                <a:cs typeface="Arial"/>
                <a:sym typeface="Arial"/>
              </a:endParaRPr>
            </a:p>
          </p:txBody>
        </p:sp>
        <p:sp>
          <p:nvSpPr>
            <p:cNvPr id="1439" name="Google Shape;1439;p162"/>
            <p:cNvSpPr txBox="1"/>
            <p:nvPr/>
          </p:nvSpPr>
          <p:spPr>
            <a:xfrm>
              <a:off x="339595" y="4073378"/>
              <a:ext cx="1802210" cy="64629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Enhance all your customer touchpoints. Manager returns.</a:t>
              </a:r>
              <a:endParaRPr b="0" i="0" sz="1400" u="none" cap="none" strike="noStrike">
                <a:solidFill>
                  <a:srgbClr val="000000"/>
                </a:solidFill>
                <a:latin typeface="Arial"/>
                <a:ea typeface="Arial"/>
                <a:cs typeface="Arial"/>
                <a:sym typeface="Arial"/>
              </a:endParaRPr>
            </a:p>
          </p:txBody>
        </p:sp>
        <p:pic>
          <p:nvPicPr>
            <p:cNvPr descr="Icon&#10;&#10;Description automatically generated with medium confidence" id="1440" name="Google Shape;1440;p162"/>
            <p:cNvPicPr preferRelativeResize="0"/>
            <p:nvPr/>
          </p:nvPicPr>
          <p:blipFill rotWithShape="1">
            <a:blip r:embed="rId3">
              <a:alphaModFix/>
            </a:blip>
            <a:srcRect b="0" l="0" r="0" t="0"/>
            <a:stretch/>
          </p:blipFill>
          <p:spPr>
            <a:xfrm>
              <a:off x="259185" y="933355"/>
              <a:ext cx="914400" cy="765591"/>
            </a:xfrm>
            <a:prstGeom prst="rect">
              <a:avLst/>
            </a:prstGeom>
            <a:noFill/>
            <a:ln>
              <a:noFill/>
            </a:ln>
          </p:spPr>
        </p:pic>
        <p:pic>
          <p:nvPicPr>
            <p:cNvPr descr="Icon&#10;&#10;Description automatically generated with low confidence" id="1441" name="Google Shape;1441;p162"/>
            <p:cNvPicPr preferRelativeResize="0"/>
            <p:nvPr/>
          </p:nvPicPr>
          <p:blipFill rotWithShape="1">
            <a:blip r:embed="rId4">
              <a:alphaModFix/>
            </a:blip>
            <a:srcRect b="22958" l="0" r="0" t="0"/>
            <a:stretch/>
          </p:blipFill>
          <p:spPr>
            <a:xfrm>
              <a:off x="2424020" y="969761"/>
              <a:ext cx="914400" cy="704471"/>
            </a:xfrm>
            <a:prstGeom prst="rect">
              <a:avLst/>
            </a:prstGeom>
            <a:noFill/>
            <a:ln>
              <a:noFill/>
            </a:ln>
          </p:spPr>
        </p:pic>
        <p:pic>
          <p:nvPicPr>
            <p:cNvPr descr="Icon&#10;&#10;Description automatically generated" id="1442" name="Google Shape;1442;p162"/>
            <p:cNvPicPr preferRelativeResize="0"/>
            <p:nvPr/>
          </p:nvPicPr>
          <p:blipFill rotWithShape="1">
            <a:blip r:embed="rId5">
              <a:alphaModFix/>
            </a:blip>
            <a:srcRect b="0" l="0" r="0" t="0"/>
            <a:stretch/>
          </p:blipFill>
          <p:spPr>
            <a:xfrm>
              <a:off x="6795730" y="956191"/>
              <a:ext cx="914400" cy="914400"/>
            </a:xfrm>
            <a:prstGeom prst="rect">
              <a:avLst/>
            </a:prstGeom>
            <a:noFill/>
            <a:ln>
              <a:noFill/>
            </a:ln>
          </p:spPr>
        </p:pic>
        <p:pic>
          <p:nvPicPr>
            <p:cNvPr id="1443" name="Google Shape;1443;p162"/>
            <p:cNvPicPr preferRelativeResize="0"/>
            <p:nvPr/>
          </p:nvPicPr>
          <p:blipFill rotWithShape="1">
            <a:blip r:embed="rId6">
              <a:alphaModFix/>
            </a:blip>
            <a:srcRect b="19799" l="0" r="0" t="0"/>
            <a:stretch/>
          </p:blipFill>
          <p:spPr>
            <a:xfrm>
              <a:off x="227271" y="2859885"/>
              <a:ext cx="914400" cy="733362"/>
            </a:xfrm>
            <a:prstGeom prst="rect">
              <a:avLst/>
            </a:prstGeom>
            <a:noFill/>
            <a:ln>
              <a:noFill/>
            </a:ln>
          </p:spPr>
        </p:pic>
        <p:pic>
          <p:nvPicPr>
            <p:cNvPr descr="Icon&#10;&#10;Description automatically generated" id="1444" name="Google Shape;1444;p162"/>
            <p:cNvPicPr preferRelativeResize="0"/>
            <p:nvPr/>
          </p:nvPicPr>
          <p:blipFill rotWithShape="1">
            <a:blip r:embed="rId7">
              <a:alphaModFix/>
            </a:blip>
            <a:srcRect b="19799" l="0" r="0" t="0"/>
            <a:stretch/>
          </p:blipFill>
          <p:spPr>
            <a:xfrm>
              <a:off x="2368105" y="2843409"/>
              <a:ext cx="914400" cy="733362"/>
            </a:xfrm>
            <a:prstGeom prst="rect">
              <a:avLst/>
            </a:prstGeom>
            <a:noFill/>
            <a:ln>
              <a:noFill/>
            </a:ln>
          </p:spPr>
        </p:pic>
        <p:pic>
          <p:nvPicPr>
            <p:cNvPr descr="Icon&#10;&#10;Description automatically generated" id="1445" name="Google Shape;1445;p162"/>
            <p:cNvPicPr preferRelativeResize="0"/>
            <p:nvPr/>
          </p:nvPicPr>
          <p:blipFill rotWithShape="1">
            <a:blip r:embed="rId8">
              <a:alphaModFix/>
            </a:blip>
            <a:srcRect b="0" l="0" r="0" t="0"/>
            <a:stretch/>
          </p:blipFill>
          <p:spPr>
            <a:xfrm>
              <a:off x="4596714" y="2858523"/>
              <a:ext cx="914400" cy="718248"/>
            </a:xfrm>
            <a:prstGeom prst="rect">
              <a:avLst/>
            </a:prstGeom>
            <a:noFill/>
            <a:ln>
              <a:noFill/>
            </a:ln>
          </p:spPr>
        </p:pic>
        <p:sp>
          <p:nvSpPr>
            <p:cNvPr id="1446" name="Google Shape;1446;p162"/>
            <p:cNvSpPr txBox="1"/>
            <p:nvPr/>
          </p:nvSpPr>
          <p:spPr>
            <a:xfrm>
              <a:off x="6969899" y="1698946"/>
              <a:ext cx="1759856" cy="48013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Single View of Inventory</a:t>
              </a:r>
              <a:endParaRPr b="1" i="0" sz="1400" u="none" cap="none" strike="noStrike">
                <a:solidFill>
                  <a:schemeClr val="dk1"/>
                </a:solidFill>
                <a:latin typeface="Arial"/>
                <a:ea typeface="Arial"/>
                <a:cs typeface="Arial"/>
                <a:sym typeface="Arial"/>
              </a:endParaRPr>
            </a:p>
          </p:txBody>
        </p:sp>
        <p:sp>
          <p:nvSpPr>
            <p:cNvPr id="1447" name="Google Shape;1447;p162"/>
            <p:cNvSpPr txBox="1"/>
            <p:nvPr/>
          </p:nvSpPr>
          <p:spPr>
            <a:xfrm>
              <a:off x="6969900" y="2148941"/>
              <a:ext cx="1779499" cy="64633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See more, sell more -the heart of your omnichannel strategy</a:t>
              </a:r>
              <a:endParaRPr b="0" i="0" sz="1200" u="none" cap="none" strike="noStrike">
                <a:solidFill>
                  <a:schemeClr val="dk1"/>
                </a:solidFill>
                <a:latin typeface="Arial"/>
                <a:ea typeface="Arial"/>
                <a:cs typeface="Arial"/>
                <a:sym typeface="Arial"/>
              </a:endParaRPr>
            </a:p>
          </p:txBody>
        </p:sp>
        <p:sp>
          <p:nvSpPr>
            <p:cNvPr id="1448" name="Google Shape;1448;p162"/>
            <p:cNvSpPr txBox="1"/>
            <p:nvPr/>
          </p:nvSpPr>
          <p:spPr>
            <a:xfrm>
              <a:off x="6902822" y="3623476"/>
              <a:ext cx="1759856" cy="48009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Multi-Brand / Multi-Country</a:t>
              </a:r>
              <a:endParaRPr b="1" i="0" sz="1400" u="none" cap="none" strike="noStrike">
                <a:solidFill>
                  <a:schemeClr val="dk1"/>
                </a:solidFill>
                <a:latin typeface="Arial"/>
                <a:ea typeface="Arial"/>
                <a:cs typeface="Arial"/>
                <a:sym typeface="Arial"/>
              </a:endParaRPr>
            </a:p>
          </p:txBody>
        </p:sp>
        <p:sp>
          <p:nvSpPr>
            <p:cNvPr id="1449" name="Google Shape;1449;p162"/>
            <p:cNvSpPr txBox="1"/>
            <p:nvPr/>
          </p:nvSpPr>
          <p:spPr>
            <a:xfrm>
              <a:off x="6902823" y="4073378"/>
              <a:ext cx="177949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Manage all your brands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Arial"/>
                  <a:ea typeface="Arial"/>
                  <a:cs typeface="Arial"/>
                  <a:sym typeface="Arial"/>
                </a:rPr>
                <a:t>and global regions</a:t>
              </a:r>
              <a:endParaRPr b="0" i="0" sz="1200" u="none" cap="none" strike="noStrike">
                <a:solidFill>
                  <a:schemeClr val="dk1"/>
                </a:solidFill>
                <a:latin typeface="Arial"/>
                <a:ea typeface="Arial"/>
                <a:cs typeface="Arial"/>
                <a:sym typeface="Arial"/>
              </a:endParaRPr>
            </a:p>
          </p:txBody>
        </p:sp>
        <p:pic>
          <p:nvPicPr>
            <p:cNvPr descr="Icon&#10;&#10;Description automatically generated with medium confidence" id="1450" name="Google Shape;1450;p162"/>
            <p:cNvPicPr preferRelativeResize="0"/>
            <p:nvPr/>
          </p:nvPicPr>
          <p:blipFill rotWithShape="1">
            <a:blip r:embed="rId9">
              <a:alphaModFix/>
            </a:blip>
            <a:srcRect b="0" l="0" r="0" t="0"/>
            <a:stretch/>
          </p:blipFill>
          <p:spPr>
            <a:xfrm>
              <a:off x="6720891" y="2835171"/>
              <a:ext cx="914400" cy="718248"/>
            </a:xfrm>
            <a:prstGeom prst="rect">
              <a:avLst/>
            </a:prstGeom>
            <a:noFill/>
            <a:ln>
              <a:noFill/>
            </a:ln>
          </p:spPr>
        </p:pic>
        <p:pic>
          <p:nvPicPr>
            <p:cNvPr descr="Icon&#10;&#10;Description automatically generated with medium confidence" id="1451" name="Google Shape;1451;p162"/>
            <p:cNvPicPr preferRelativeResize="0"/>
            <p:nvPr/>
          </p:nvPicPr>
          <p:blipFill rotWithShape="1">
            <a:blip r:embed="rId10">
              <a:alphaModFix/>
            </a:blip>
            <a:srcRect b="0" l="0" r="0" t="0"/>
            <a:stretch/>
          </p:blipFill>
          <p:spPr>
            <a:xfrm>
              <a:off x="4592932" y="929536"/>
              <a:ext cx="914400" cy="914400"/>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5" name="Shape 1455"/>
        <p:cNvGrpSpPr/>
        <p:nvPr/>
      </p:nvGrpSpPr>
      <p:grpSpPr>
        <a:xfrm>
          <a:off x="0" y="0"/>
          <a:ext cx="0" cy="0"/>
          <a:chOff x="0" y="0"/>
          <a:chExt cx="0" cy="0"/>
        </a:xfrm>
      </p:grpSpPr>
      <p:sp>
        <p:nvSpPr>
          <p:cNvPr id="1456" name="Google Shape;1456;p163"/>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b="1" lang="en-US"/>
              <a:t>Fluent Order Management’s </a:t>
            </a:r>
            <a:endParaRPr/>
          </a:p>
          <a:p>
            <a:pPr indent="0" lvl="0" marL="0" rtl="0" algn="l">
              <a:lnSpc>
                <a:spcPct val="100000"/>
              </a:lnSpc>
              <a:spcBef>
                <a:spcPts val="0"/>
              </a:spcBef>
              <a:spcAft>
                <a:spcPts val="0"/>
              </a:spcAft>
              <a:buSzPts val="3000"/>
              <a:buNone/>
            </a:pPr>
            <a:r>
              <a:rPr lang="en-US"/>
              <a:t>K</a:t>
            </a:r>
            <a:r>
              <a:rPr b="1" lang="en-US"/>
              <a:t>ey Modules</a:t>
            </a:r>
            <a:endParaRPr/>
          </a:p>
        </p:txBody>
      </p:sp>
      <p:sp>
        <p:nvSpPr>
          <p:cNvPr id="1457" name="Google Shape;1457;p163"/>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00"/>
              <a:buNone/>
            </a:pPr>
            <a:r>
              <a:rPr lang="en-US"/>
              <a:t>CLOUD PLATFORM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1" name="Shape 1461"/>
        <p:cNvGrpSpPr/>
        <p:nvPr/>
      </p:nvGrpSpPr>
      <p:grpSpPr>
        <a:xfrm>
          <a:off x="0" y="0"/>
          <a:ext cx="0" cy="0"/>
          <a:chOff x="0" y="0"/>
          <a:chExt cx="0" cy="0"/>
        </a:xfrm>
      </p:grpSpPr>
      <p:sp>
        <p:nvSpPr>
          <p:cNvPr id="1462" name="Google Shape;1462;p164"/>
          <p:cNvSpPr/>
          <p:nvPr/>
        </p:nvSpPr>
        <p:spPr>
          <a:xfrm>
            <a:off x="0" y="1623630"/>
            <a:ext cx="9144000" cy="1491900"/>
          </a:xfrm>
          <a:prstGeom prst="rect">
            <a:avLst/>
          </a:prstGeom>
          <a:solidFill>
            <a:srgbClr val="26005C"/>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Modules</a:t>
            </a:r>
            <a:endParaRPr b="1" i="0" sz="1400" u="none" cap="none" strike="noStrike">
              <a:solidFill>
                <a:schemeClr val="lt1"/>
              </a:solidFill>
              <a:latin typeface="Arial"/>
              <a:ea typeface="Arial"/>
              <a:cs typeface="Arial"/>
              <a:sym typeface="Arial"/>
            </a:endParaRPr>
          </a:p>
        </p:txBody>
      </p:sp>
      <p:sp>
        <p:nvSpPr>
          <p:cNvPr id="1463" name="Google Shape;1463;p164"/>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a:t>
            </a:r>
            <a:endParaRPr/>
          </a:p>
        </p:txBody>
      </p:sp>
      <p:grpSp>
        <p:nvGrpSpPr>
          <p:cNvPr id="1464" name="Google Shape;1464;p164"/>
          <p:cNvGrpSpPr/>
          <p:nvPr/>
        </p:nvGrpSpPr>
        <p:grpSpPr>
          <a:xfrm>
            <a:off x="3859" y="3820037"/>
            <a:ext cx="9144000" cy="650971"/>
            <a:chOff x="5145" y="4015439"/>
            <a:chExt cx="12192000" cy="867962"/>
          </a:xfrm>
        </p:grpSpPr>
        <p:sp>
          <p:nvSpPr>
            <p:cNvPr id="1465" name="Google Shape;1465;p164"/>
            <p:cNvSpPr/>
            <p:nvPr/>
          </p:nvSpPr>
          <p:spPr>
            <a:xfrm>
              <a:off x="5145" y="4015439"/>
              <a:ext cx="12192000" cy="867962"/>
            </a:xfrm>
            <a:prstGeom prst="rect">
              <a:avLst/>
            </a:prstGeom>
            <a:solidFill>
              <a:srgbClr val="0096D7"/>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Orchestration Engine</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accent6"/>
                </a:solidFill>
                <a:latin typeface="Arial"/>
                <a:ea typeface="Arial"/>
                <a:cs typeface="Arial"/>
                <a:sym typeface="Arial"/>
              </a:endParaRPr>
            </a:p>
          </p:txBody>
        </p:sp>
        <p:sp>
          <p:nvSpPr>
            <p:cNvPr id="1466" name="Google Shape;1466;p164"/>
            <p:cNvSpPr txBox="1"/>
            <p:nvPr/>
          </p:nvSpPr>
          <p:spPr>
            <a:xfrm>
              <a:off x="443297" y="4467087"/>
              <a:ext cx="13449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Real-time Sync</a:t>
              </a:r>
              <a:endParaRPr b="0" i="0" sz="1100" u="none" cap="none" strike="noStrike">
                <a:solidFill>
                  <a:schemeClr val="dk1"/>
                </a:solidFill>
                <a:latin typeface="Arial"/>
                <a:ea typeface="Arial"/>
                <a:cs typeface="Arial"/>
                <a:sym typeface="Arial"/>
              </a:endParaRPr>
            </a:p>
          </p:txBody>
        </p:sp>
        <p:sp>
          <p:nvSpPr>
            <p:cNvPr id="1467" name="Google Shape;1467;p164"/>
            <p:cNvSpPr txBox="1"/>
            <p:nvPr/>
          </p:nvSpPr>
          <p:spPr>
            <a:xfrm>
              <a:off x="4651490" y="4467087"/>
              <a:ext cx="13449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Event Tracking</a:t>
              </a:r>
              <a:endParaRPr b="0" i="0" sz="1100" u="none" cap="none" strike="noStrike">
                <a:solidFill>
                  <a:schemeClr val="dk1"/>
                </a:solidFill>
                <a:latin typeface="Arial"/>
                <a:ea typeface="Arial"/>
                <a:cs typeface="Arial"/>
                <a:sym typeface="Arial"/>
              </a:endParaRPr>
            </a:p>
          </p:txBody>
        </p:sp>
        <p:sp>
          <p:nvSpPr>
            <p:cNvPr id="1468" name="Google Shape;1468;p164"/>
            <p:cNvSpPr txBox="1"/>
            <p:nvPr/>
          </p:nvSpPr>
          <p:spPr>
            <a:xfrm>
              <a:off x="2639116" y="4467087"/>
              <a:ext cx="11415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Batch Sync</a:t>
              </a:r>
              <a:endParaRPr b="0" i="0" sz="1100" u="none" cap="none" strike="noStrike">
                <a:solidFill>
                  <a:schemeClr val="dk1"/>
                </a:solidFill>
                <a:latin typeface="Arial"/>
                <a:ea typeface="Arial"/>
                <a:cs typeface="Arial"/>
                <a:sym typeface="Arial"/>
              </a:endParaRPr>
            </a:p>
          </p:txBody>
        </p:sp>
        <p:sp>
          <p:nvSpPr>
            <p:cNvPr id="1469" name="Google Shape;1469;p164"/>
            <p:cNvSpPr txBox="1"/>
            <p:nvPr/>
          </p:nvSpPr>
          <p:spPr>
            <a:xfrm>
              <a:off x="6898874" y="4467087"/>
              <a:ext cx="16041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Availability Tracking</a:t>
              </a:r>
              <a:endParaRPr b="0" i="0" sz="1100" u="none" cap="none" strike="noStrike">
                <a:solidFill>
                  <a:schemeClr val="dk1"/>
                </a:solidFill>
                <a:latin typeface="Arial"/>
                <a:ea typeface="Arial"/>
                <a:cs typeface="Arial"/>
                <a:sym typeface="Arial"/>
              </a:endParaRPr>
            </a:p>
          </p:txBody>
        </p:sp>
        <p:sp>
          <p:nvSpPr>
            <p:cNvPr id="1470" name="Google Shape;1470;p164"/>
            <p:cNvSpPr txBox="1"/>
            <p:nvPr/>
          </p:nvSpPr>
          <p:spPr>
            <a:xfrm>
              <a:off x="9416266" y="4467087"/>
              <a:ext cx="2481300" cy="360000"/>
            </a:xfrm>
            <a:prstGeom prst="rect">
              <a:avLst/>
            </a:prstGeom>
            <a:solidFill>
              <a:srgbClr val="0096D7"/>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Trigger Events in Other Systems</a:t>
              </a:r>
              <a:endParaRPr b="0" i="0" sz="1100" u="none" cap="none" strike="noStrike">
                <a:solidFill>
                  <a:schemeClr val="dk1"/>
                </a:solidFill>
                <a:latin typeface="Arial"/>
                <a:ea typeface="Arial"/>
                <a:cs typeface="Arial"/>
                <a:sym typeface="Arial"/>
              </a:endParaRPr>
            </a:p>
          </p:txBody>
        </p:sp>
      </p:grpSp>
      <p:grpSp>
        <p:nvGrpSpPr>
          <p:cNvPr id="1471" name="Google Shape;1471;p164"/>
          <p:cNvGrpSpPr/>
          <p:nvPr/>
        </p:nvGrpSpPr>
        <p:grpSpPr>
          <a:xfrm>
            <a:off x="3859" y="4496413"/>
            <a:ext cx="9150268" cy="650971"/>
            <a:chOff x="-8356" y="3904171"/>
            <a:chExt cx="12200357" cy="867961"/>
          </a:xfrm>
        </p:grpSpPr>
        <p:sp>
          <p:nvSpPr>
            <p:cNvPr id="1472" name="Google Shape;1472;p164"/>
            <p:cNvSpPr/>
            <p:nvPr/>
          </p:nvSpPr>
          <p:spPr>
            <a:xfrm>
              <a:off x="-8356" y="3904171"/>
              <a:ext cx="12200357" cy="867961"/>
            </a:xfrm>
            <a:prstGeom prst="rect">
              <a:avLst/>
            </a:prstGeom>
            <a:solidFill>
              <a:srgbClr val="005A82"/>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Scalable Cloud</a:t>
              </a:r>
              <a:endParaRPr b="0" i="0" sz="1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400"/>
                <a:buFont typeface="Arial"/>
                <a:buNone/>
              </a:pPr>
              <a:r>
                <a:t/>
              </a:r>
              <a:endParaRPr b="0" i="0" sz="1400" u="none" cap="none" strike="noStrike">
                <a:solidFill>
                  <a:schemeClr val="accent6"/>
                </a:solidFill>
                <a:latin typeface="Arial"/>
                <a:ea typeface="Arial"/>
                <a:cs typeface="Arial"/>
                <a:sym typeface="Arial"/>
              </a:endParaRPr>
            </a:p>
          </p:txBody>
        </p:sp>
        <p:sp>
          <p:nvSpPr>
            <p:cNvPr id="1473" name="Google Shape;1473;p164"/>
            <p:cNvSpPr txBox="1"/>
            <p:nvPr/>
          </p:nvSpPr>
          <p:spPr>
            <a:xfrm>
              <a:off x="85334" y="4342456"/>
              <a:ext cx="14673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On-Demand Scale</a:t>
              </a:r>
              <a:endParaRPr b="0" i="0" sz="1100" u="none" cap="none" strike="noStrike">
                <a:solidFill>
                  <a:schemeClr val="dk1"/>
                </a:solidFill>
                <a:latin typeface="Arial"/>
                <a:ea typeface="Arial"/>
                <a:cs typeface="Arial"/>
                <a:sym typeface="Arial"/>
              </a:endParaRPr>
            </a:p>
          </p:txBody>
        </p:sp>
        <p:sp>
          <p:nvSpPr>
            <p:cNvPr id="1474" name="Google Shape;1474;p164"/>
            <p:cNvSpPr txBox="1"/>
            <p:nvPr/>
          </p:nvSpPr>
          <p:spPr>
            <a:xfrm>
              <a:off x="9954546" y="4342457"/>
              <a:ext cx="21597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Implementation Sandboxes</a:t>
              </a:r>
              <a:endParaRPr b="0" i="0" sz="1100" u="none" cap="none" strike="noStrike">
                <a:solidFill>
                  <a:schemeClr val="dk1"/>
                </a:solidFill>
                <a:latin typeface="Arial"/>
                <a:ea typeface="Arial"/>
                <a:cs typeface="Arial"/>
                <a:sym typeface="Arial"/>
              </a:endParaRPr>
            </a:p>
          </p:txBody>
        </p:sp>
        <p:sp>
          <p:nvSpPr>
            <p:cNvPr id="1475" name="Google Shape;1475;p164"/>
            <p:cNvSpPr txBox="1"/>
            <p:nvPr/>
          </p:nvSpPr>
          <p:spPr>
            <a:xfrm>
              <a:off x="6769601" y="4342456"/>
              <a:ext cx="12762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24/7 Support</a:t>
              </a:r>
              <a:endParaRPr b="0" i="0" sz="1100" u="none" cap="none" strike="noStrike">
                <a:solidFill>
                  <a:schemeClr val="dk1"/>
                </a:solidFill>
                <a:latin typeface="Arial"/>
                <a:ea typeface="Arial"/>
                <a:cs typeface="Arial"/>
                <a:sym typeface="Arial"/>
              </a:endParaRPr>
            </a:p>
          </p:txBody>
        </p:sp>
        <p:sp>
          <p:nvSpPr>
            <p:cNvPr id="1476" name="Google Shape;1476;p164"/>
            <p:cNvSpPr txBox="1"/>
            <p:nvPr/>
          </p:nvSpPr>
          <p:spPr>
            <a:xfrm>
              <a:off x="3363875" y="4342456"/>
              <a:ext cx="19566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Zero-Downtime Releases</a:t>
              </a:r>
              <a:endParaRPr b="0" i="0" sz="1100" u="none" cap="none" strike="noStrike">
                <a:solidFill>
                  <a:schemeClr val="dk1"/>
                </a:solidFill>
                <a:latin typeface="Arial"/>
                <a:ea typeface="Arial"/>
                <a:cs typeface="Arial"/>
                <a:sym typeface="Arial"/>
              </a:endParaRPr>
            </a:p>
          </p:txBody>
        </p:sp>
        <p:sp>
          <p:nvSpPr>
            <p:cNvPr id="1477" name="Google Shape;1477;p164"/>
            <p:cNvSpPr txBox="1"/>
            <p:nvPr/>
          </p:nvSpPr>
          <p:spPr>
            <a:xfrm>
              <a:off x="1585859" y="4342455"/>
              <a:ext cx="16149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Global Availability</a:t>
              </a:r>
              <a:endParaRPr b="0" i="0" sz="1100" u="none" cap="none" strike="noStrike">
                <a:solidFill>
                  <a:schemeClr val="dk1"/>
                </a:solidFill>
                <a:latin typeface="Arial"/>
                <a:ea typeface="Arial"/>
                <a:cs typeface="Arial"/>
                <a:sym typeface="Arial"/>
              </a:endParaRPr>
            </a:p>
          </p:txBody>
        </p:sp>
        <p:sp>
          <p:nvSpPr>
            <p:cNvPr id="1478" name="Google Shape;1478;p164"/>
            <p:cNvSpPr txBox="1"/>
            <p:nvPr/>
          </p:nvSpPr>
          <p:spPr>
            <a:xfrm>
              <a:off x="5348064" y="4342456"/>
              <a:ext cx="12762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99.95% Uptime</a:t>
              </a:r>
              <a:endParaRPr b="0" i="0" sz="1100" u="none" cap="none" strike="noStrike">
                <a:solidFill>
                  <a:schemeClr val="dk1"/>
                </a:solidFill>
                <a:latin typeface="Arial"/>
                <a:ea typeface="Arial"/>
                <a:cs typeface="Arial"/>
                <a:sym typeface="Arial"/>
              </a:endParaRPr>
            </a:p>
          </p:txBody>
        </p:sp>
        <p:sp>
          <p:nvSpPr>
            <p:cNvPr id="1479" name="Google Shape;1479;p164"/>
            <p:cNvSpPr txBox="1"/>
            <p:nvPr/>
          </p:nvSpPr>
          <p:spPr>
            <a:xfrm>
              <a:off x="8055672" y="4342457"/>
              <a:ext cx="1735800" cy="360000"/>
            </a:xfrm>
            <a:prstGeom prst="rect">
              <a:avLst/>
            </a:prstGeom>
            <a:solidFill>
              <a:srgbClr val="005A82"/>
            </a:solid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Single or Multi-Tenant</a:t>
              </a:r>
              <a:endParaRPr b="0" i="0" sz="1100" u="none" cap="none" strike="noStrike">
                <a:solidFill>
                  <a:schemeClr val="dk1"/>
                </a:solidFill>
                <a:latin typeface="Arial"/>
                <a:ea typeface="Arial"/>
                <a:cs typeface="Arial"/>
                <a:sym typeface="Arial"/>
              </a:endParaRPr>
            </a:p>
          </p:txBody>
        </p:sp>
      </p:grpSp>
      <p:grpSp>
        <p:nvGrpSpPr>
          <p:cNvPr id="1480" name="Google Shape;1480;p164"/>
          <p:cNvGrpSpPr/>
          <p:nvPr/>
        </p:nvGrpSpPr>
        <p:grpSpPr>
          <a:xfrm>
            <a:off x="1" y="3147638"/>
            <a:ext cx="9144000" cy="648099"/>
            <a:chOff x="1" y="3001334"/>
            <a:chExt cx="9144000" cy="648099"/>
          </a:xfrm>
        </p:grpSpPr>
        <p:sp>
          <p:nvSpPr>
            <p:cNvPr id="1481" name="Google Shape;1481;p164"/>
            <p:cNvSpPr/>
            <p:nvPr/>
          </p:nvSpPr>
          <p:spPr>
            <a:xfrm>
              <a:off x="1" y="3001334"/>
              <a:ext cx="9144000" cy="648099"/>
            </a:xfrm>
            <a:prstGeom prst="rect">
              <a:avLst/>
            </a:prstGeom>
            <a:solidFill>
              <a:schemeClr val="accent6"/>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Order Management Experience (OMX)</a:t>
              </a:r>
              <a:endParaRPr b="0" i="0" sz="1200" u="none" cap="none" strike="noStrike">
                <a:solidFill>
                  <a:schemeClr val="dk1"/>
                </a:solidFill>
                <a:latin typeface="Arial"/>
                <a:ea typeface="Arial"/>
                <a:cs typeface="Arial"/>
                <a:sym typeface="Arial"/>
              </a:endParaRPr>
            </a:p>
          </p:txBody>
        </p:sp>
        <p:sp>
          <p:nvSpPr>
            <p:cNvPr id="1482" name="Google Shape;1482;p164"/>
            <p:cNvSpPr txBox="1"/>
            <p:nvPr/>
          </p:nvSpPr>
          <p:spPr>
            <a:xfrm>
              <a:off x="56695"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UI Builder</a:t>
              </a:r>
              <a:endParaRPr b="0" i="0" sz="1100" u="none" cap="none" strike="noStrike">
                <a:solidFill>
                  <a:schemeClr val="dk1"/>
                </a:solidFill>
                <a:latin typeface="Arial"/>
                <a:ea typeface="Arial"/>
                <a:cs typeface="Arial"/>
                <a:sym typeface="Arial"/>
              </a:endParaRPr>
            </a:p>
          </p:txBody>
        </p:sp>
        <p:sp>
          <p:nvSpPr>
            <p:cNvPr id="1483" name="Google Shape;1483;p164"/>
            <p:cNvSpPr txBox="1"/>
            <p:nvPr/>
          </p:nvSpPr>
          <p:spPr>
            <a:xfrm>
              <a:off x="7370063" y="3357006"/>
              <a:ext cx="1564841"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GraphQL and REST APIs</a:t>
              </a:r>
              <a:endParaRPr b="0" i="0" sz="1100" u="none" cap="none" strike="noStrike">
                <a:solidFill>
                  <a:schemeClr val="dk1"/>
                </a:solidFill>
                <a:latin typeface="Arial"/>
                <a:ea typeface="Arial"/>
                <a:cs typeface="Arial"/>
                <a:sym typeface="Arial"/>
              </a:endParaRPr>
            </a:p>
          </p:txBody>
        </p:sp>
        <p:sp>
          <p:nvSpPr>
            <p:cNvPr id="1484" name="Google Shape;1484;p164"/>
            <p:cNvSpPr txBox="1"/>
            <p:nvPr/>
          </p:nvSpPr>
          <p:spPr>
            <a:xfrm>
              <a:off x="6230017" y="3357006"/>
              <a:ext cx="1123952"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Developer SDKs</a:t>
              </a:r>
              <a:endParaRPr b="0" i="0" sz="1100" u="none" cap="none" strike="noStrike">
                <a:solidFill>
                  <a:schemeClr val="dk1"/>
                </a:solidFill>
                <a:latin typeface="Arial"/>
                <a:ea typeface="Arial"/>
                <a:cs typeface="Arial"/>
                <a:sym typeface="Arial"/>
              </a:endParaRPr>
            </a:p>
          </p:txBody>
        </p:sp>
        <p:sp>
          <p:nvSpPr>
            <p:cNvPr id="1485" name="Google Shape;1485;p164"/>
            <p:cNvSpPr txBox="1"/>
            <p:nvPr/>
          </p:nvSpPr>
          <p:spPr>
            <a:xfrm>
              <a:off x="1374791"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UI Component Library</a:t>
              </a:r>
              <a:endParaRPr b="0" i="0" sz="1100" u="none" cap="none" strike="noStrike">
                <a:solidFill>
                  <a:schemeClr val="dk1"/>
                </a:solidFill>
                <a:latin typeface="Arial"/>
                <a:ea typeface="Arial"/>
                <a:cs typeface="Arial"/>
                <a:sym typeface="Arial"/>
              </a:endParaRPr>
            </a:p>
          </p:txBody>
        </p:sp>
        <p:sp>
          <p:nvSpPr>
            <p:cNvPr id="1486" name="Google Shape;1486;p164"/>
            <p:cNvSpPr txBox="1"/>
            <p:nvPr/>
          </p:nvSpPr>
          <p:spPr>
            <a:xfrm>
              <a:off x="4010983"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Workflow Builder</a:t>
              </a:r>
              <a:endParaRPr b="0" i="0" sz="1100" u="none" cap="none" strike="noStrike">
                <a:solidFill>
                  <a:schemeClr val="dk1"/>
                </a:solidFill>
                <a:latin typeface="Arial"/>
                <a:ea typeface="Arial"/>
                <a:cs typeface="Arial"/>
                <a:sym typeface="Arial"/>
              </a:endParaRPr>
            </a:p>
          </p:txBody>
        </p:sp>
        <p:sp>
          <p:nvSpPr>
            <p:cNvPr id="1487" name="Google Shape;1487;p164"/>
            <p:cNvSpPr txBox="1"/>
            <p:nvPr/>
          </p:nvSpPr>
          <p:spPr>
            <a:xfrm>
              <a:off x="5329079" y="3357006"/>
              <a:ext cx="884843"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Rule Library</a:t>
              </a:r>
              <a:endParaRPr b="0" i="0" sz="1100" u="none" cap="none" strike="noStrike">
                <a:solidFill>
                  <a:schemeClr val="dk1"/>
                </a:solidFill>
                <a:latin typeface="Arial"/>
                <a:ea typeface="Arial"/>
                <a:cs typeface="Arial"/>
                <a:sym typeface="Arial"/>
              </a:endParaRPr>
            </a:p>
          </p:txBody>
        </p:sp>
        <p:sp>
          <p:nvSpPr>
            <p:cNvPr id="1488" name="Google Shape;1488;p164"/>
            <p:cNvSpPr txBox="1"/>
            <p:nvPr/>
          </p:nvSpPr>
          <p:spPr>
            <a:xfrm>
              <a:off x="2692887" y="3357006"/>
              <a:ext cx="1302000" cy="2700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OMX Design System</a:t>
              </a:r>
              <a:endParaRPr b="0" i="0" sz="1100" u="none" cap="none" strike="noStrike">
                <a:solidFill>
                  <a:schemeClr val="dk1"/>
                </a:solidFill>
                <a:latin typeface="Arial"/>
                <a:ea typeface="Arial"/>
                <a:cs typeface="Arial"/>
                <a:sym typeface="Arial"/>
              </a:endParaRPr>
            </a:p>
          </p:txBody>
        </p:sp>
      </p:grpSp>
      <p:sp>
        <p:nvSpPr>
          <p:cNvPr id="1489" name="Google Shape;1489;p164"/>
          <p:cNvSpPr/>
          <p:nvPr/>
        </p:nvSpPr>
        <p:spPr>
          <a:xfrm>
            <a:off x="-6269" y="919230"/>
            <a:ext cx="9150269" cy="678348"/>
          </a:xfrm>
          <a:prstGeom prst="rect">
            <a:avLst/>
          </a:prstGeom>
          <a:solidFill>
            <a:schemeClr val="dk2"/>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Web Apps</a:t>
            </a:r>
            <a:endParaRPr b="1" i="0" sz="1400" u="none" cap="none" strike="noStrike">
              <a:solidFill>
                <a:srgbClr val="26005C"/>
              </a:solidFill>
              <a:latin typeface="Arial"/>
              <a:ea typeface="Arial"/>
              <a:cs typeface="Arial"/>
              <a:sym typeface="Arial"/>
            </a:endParaRPr>
          </a:p>
        </p:txBody>
      </p:sp>
      <p:sp>
        <p:nvSpPr>
          <p:cNvPr id="1490" name="Google Shape;1490;p164"/>
          <p:cNvSpPr txBox="1"/>
          <p:nvPr/>
        </p:nvSpPr>
        <p:spPr>
          <a:xfrm>
            <a:off x="694944" y="1303496"/>
            <a:ext cx="181482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Fluent Order Management</a:t>
            </a:r>
            <a:endParaRPr b="0" i="0" sz="1100" u="none" cap="none" strike="noStrike">
              <a:solidFill>
                <a:schemeClr val="dk1"/>
              </a:solidFill>
              <a:latin typeface="Arial"/>
              <a:ea typeface="Arial"/>
              <a:cs typeface="Arial"/>
              <a:sym typeface="Arial"/>
            </a:endParaRPr>
          </a:p>
        </p:txBody>
      </p:sp>
      <p:sp>
        <p:nvSpPr>
          <p:cNvPr id="1491" name="Google Shape;1491;p164"/>
          <p:cNvSpPr txBox="1"/>
          <p:nvPr/>
        </p:nvSpPr>
        <p:spPr>
          <a:xfrm>
            <a:off x="3067008" y="1303496"/>
            <a:ext cx="1126555"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Fluent Store</a:t>
            </a:r>
            <a:endParaRPr b="0" i="0" sz="1100" u="none" cap="none" strike="noStrike">
              <a:solidFill>
                <a:schemeClr val="dk1"/>
              </a:solidFill>
              <a:latin typeface="Arial"/>
              <a:ea typeface="Arial"/>
              <a:cs typeface="Arial"/>
              <a:sym typeface="Arial"/>
            </a:endParaRPr>
          </a:p>
        </p:txBody>
      </p:sp>
      <p:sp>
        <p:nvSpPr>
          <p:cNvPr id="1492" name="Google Shape;1492;p164"/>
          <p:cNvSpPr txBox="1"/>
          <p:nvPr/>
        </p:nvSpPr>
        <p:spPr>
          <a:xfrm>
            <a:off x="4750807" y="1303496"/>
            <a:ext cx="1399504"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Custom Web Apps</a:t>
            </a:r>
            <a:endParaRPr b="0" i="0" sz="1100" u="none" cap="none" strike="noStrike">
              <a:solidFill>
                <a:schemeClr val="dk1"/>
              </a:solidFill>
              <a:latin typeface="Arial"/>
              <a:ea typeface="Arial"/>
              <a:cs typeface="Arial"/>
              <a:sym typeface="Arial"/>
            </a:endParaRPr>
          </a:p>
        </p:txBody>
      </p:sp>
      <p:sp>
        <p:nvSpPr>
          <p:cNvPr id="1493" name="Google Shape;1493;p164"/>
          <p:cNvSpPr txBox="1"/>
          <p:nvPr/>
        </p:nvSpPr>
        <p:spPr>
          <a:xfrm>
            <a:off x="6707555" y="1303496"/>
            <a:ext cx="1860971"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0" i="0" lang="en-US" sz="900" u="none" cap="none" strike="noStrike">
                <a:solidFill>
                  <a:schemeClr val="lt1"/>
                </a:solidFill>
                <a:latin typeface="Arial"/>
                <a:ea typeface="Arial"/>
                <a:cs typeface="Arial"/>
                <a:sym typeface="Arial"/>
              </a:rPr>
              <a:t>Headless / Third Party Apps</a:t>
            </a:r>
            <a:endParaRPr b="0" i="0" sz="1100" u="none" cap="none" strike="noStrike">
              <a:solidFill>
                <a:schemeClr val="dk1"/>
              </a:solidFill>
              <a:latin typeface="Arial"/>
              <a:ea typeface="Arial"/>
              <a:cs typeface="Arial"/>
              <a:sym typeface="Arial"/>
            </a:endParaRPr>
          </a:p>
        </p:txBody>
      </p:sp>
      <p:sp>
        <p:nvSpPr>
          <p:cNvPr id="1494" name="Google Shape;1494;p164"/>
          <p:cNvSpPr txBox="1"/>
          <p:nvPr/>
        </p:nvSpPr>
        <p:spPr>
          <a:xfrm>
            <a:off x="649634" y="2776771"/>
            <a:ext cx="1187700"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Availability</a:t>
            </a:r>
            <a:endParaRPr b="0" i="0" sz="1100" u="none" cap="none" strike="noStrike">
              <a:solidFill>
                <a:srgbClr val="000000"/>
              </a:solidFill>
              <a:latin typeface="Arial"/>
              <a:ea typeface="Arial"/>
              <a:cs typeface="Arial"/>
              <a:sym typeface="Arial"/>
            </a:endParaRPr>
          </a:p>
        </p:txBody>
      </p:sp>
      <p:sp>
        <p:nvSpPr>
          <p:cNvPr id="1495" name="Google Shape;1495;p164"/>
          <p:cNvSpPr txBox="1"/>
          <p:nvPr/>
        </p:nvSpPr>
        <p:spPr>
          <a:xfrm>
            <a:off x="7257766" y="2776771"/>
            <a:ext cx="12366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Service</a:t>
            </a:r>
            <a:endParaRPr b="0" i="0" sz="1100" u="none" cap="none" strike="noStrike">
              <a:solidFill>
                <a:srgbClr val="000000"/>
              </a:solidFill>
              <a:latin typeface="Arial"/>
              <a:ea typeface="Arial"/>
              <a:cs typeface="Arial"/>
              <a:sym typeface="Arial"/>
            </a:endParaRPr>
          </a:p>
        </p:txBody>
      </p:sp>
      <p:sp>
        <p:nvSpPr>
          <p:cNvPr id="1496" name="Google Shape;1496;p164"/>
          <p:cNvSpPr txBox="1"/>
          <p:nvPr/>
        </p:nvSpPr>
        <p:spPr>
          <a:xfrm>
            <a:off x="5602658"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Store</a:t>
            </a:r>
            <a:endParaRPr b="0" i="0" sz="1100" u="none" cap="none" strike="noStrike">
              <a:solidFill>
                <a:srgbClr val="000000"/>
              </a:solidFill>
              <a:latin typeface="Arial"/>
              <a:ea typeface="Arial"/>
              <a:cs typeface="Arial"/>
              <a:sym typeface="Arial"/>
            </a:endParaRPr>
          </a:p>
        </p:txBody>
      </p:sp>
      <p:sp>
        <p:nvSpPr>
          <p:cNvPr id="1497" name="Google Shape;1497;p164"/>
          <p:cNvSpPr txBox="1"/>
          <p:nvPr/>
        </p:nvSpPr>
        <p:spPr>
          <a:xfrm>
            <a:off x="3947550"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Inventory</a:t>
            </a:r>
            <a:endParaRPr b="0" i="0" sz="1100" u="none" cap="none" strike="noStrike">
              <a:solidFill>
                <a:srgbClr val="000000"/>
              </a:solidFill>
              <a:latin typeface="Arial"/>
              <a:ea typeface="Arial"/>
              <a:cs typeface="Arial"/>
              <a:sym typeface="Arial"/>
            </a:endParaRPr>
          </a:p>
        </p:txBody>
      </p:sp>
      <p:sp>
        <p:nvSpPr>
          <p:cNvPr id="1498" name="Google Shape;1498;p164"/>
          <p:cNvSpPr txBox="1"/>
          <p:nvPr/>
        </p:nvSpPr>
        <p:spPr>
          <a:xfrm>
            <a:off x="2292442" y="2776771"/>
            <a:ext cx="12000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Orchestration</a:t>
            </a:r>
            <a:endParaRPr b="0" i="0" sz="1100" u="none" cap="none" strike="noStrike">
              <a:solidFill>
                <a:srgbClr val="000000"/>
              </a:solidFill>
              <a:latin typeface="Arial"/>
              <a:ea typeface="Arial"/>
              <a:cs typeface="Arial"/>
              <a:sym typeface="Arial"/>
            </a:endParaRPr>
          </a:p>
        </p:txBody>
      </p:sp>
      <p:pic>
        <p:nvPicPr>
          <p:cNvPr id="1499" name="Google Shape;1499;p164"/>
          <p:cNvPicPr preferRelativeResize="0"/>
          <p:nvPr/>
        </p:nvPicPr>
        <p:blipFill rotWithShape="1">
          <a:blip r:embed="rId3">
            <a:alphaModFix/>
          </a:blip>
          <a:srcRect b="0" l="0" r="0" t="0"/>
          <a:stretch/>
        </p:blipFill>
        <p:spPr>
          <a:xfrm>
            <a:off x="1478718" y="1703156"/>
            <a:ext cx="2282272" cy="1630194"/>
          </a:xfrm>
          <a:prstGeom prst="rect">
            <a:avLst/>
          </a:prstGeom>
          <a:noFill/>
          <a:ln>
            <a:noFill/>
          </a:ln>
        </p:spPr>
      </p:pic>
      <p:pic>
        <p:nvPicPr>
          <p:cNvPr id="1500" name="Google Shape;1500;p164"/>
          <p:cNvPicPr preferRelativeResize="0"/>
          <p:nvPr/>
        </p:nvPicPr>
        <p:blipFill rotWithShape="1">
          <a:blip r:embed="rId4">
            <a:alphaModFix/>
          </a:blip>
          <a:srcRect b="0" l="0" r="0" t="0"/>
          <a:stretch/>
        </p:blipFill>
        <p:spPr>
          <a:xfrm>
            <a:off x="3120356" y="1703156"/>
            <a:ext cx="1734215" cy="1630799"/>
          </a:xfrm>
          <a:prstGeom prst="rect">
            <a:avLst/>
          </a:prstGeom>
          <a:noFill/>
          <a:ln>
            <a:noFill/>
          </a:ln>
        </p:spPr>
      </p:pic>
      <p:pic>
        <p:nvPicPr>
          <p:cNvPr id="1501" name="Google Shape;1501;p164"/>
          <p:cNvPicPr preferRelativeResize="0"/>
          <p:nvPr/>
        </p:nvPicPr>
        <p:blipFill rotWithShape="1">
          <a:blip r:embed="rId5">
            <a:alphaModFix/>
          </a:blip>
          <a:srcRect b="0" l="0" r="0" t="0"/>
          <a:stretch/>
        </p:blipFill>
        <p:spPr>
          <a:xfrm>
            <a:off x="4531938" y="1703156"/>
            <a:ext cx="2210703" cy="1630194"/>
          </a:xfrm>
          <a:prstGeom prst="rect">
            <a:avLst/>
          </a:prstGeom>
          <a:noFill/>
          <a:ln>
            <a:noFill/>
          </a:ln>
        </p:spPr>
      </p:pic>
      <p:pic>
        <p:nvPicPr>
          <p:cNvPr id="1502" name="Google Shape;1502;p164"/>
          <p:cNvPicPr preferRelativeResize="0"/>
          <p:nvPr/>
        </p:nvPicPr>
        <p:blipFill rotWithShape="1">
          <a:blip r:embed="rId6">
            <a:alphaModFix/>
          </a:blip>
          <a:srcRect b="0" l="0" r="0" t="0"/>
          <a:stretch/>
        </p:blipFill>
        <p:spPr>
          <a:xfrm>
            <a:off x="6437219" y="1703156"/>
            <a:ext cx="2854828" cy="1630194"/>
          </a:xfrm>
          <a:prstGeom prst="rect">
            <a:avLst/>
          </a:prstGeom>
          <a:noFill/>
          <a:ln>
            <a:noFill/>
          </a:ln>
        </p:spPr>
      </p:pic>
      <p:pic>
        <p:nvPicPr>
          <p:cNvPr id="1503" name="Google Shape;1503;p164"/>
          <p:cNvPicPr preferRelativeResize="0"/>
          <p:nvPr/>
        </p:nvPicPr>
        <p:blipFill rotWithShape="1">
          <a:blip r:embed="rId7">
            <a:alphaModFix/>
          </a:blip>
          <a:srcRect b="0" l="0" r="0" t="0"/>
          <a:stretch/>
        </p:blipFill>
        <p:spPr>
          <a:xfrm>
            <a:off x="-36321" y="1703297"/>
            <a:ext cx="1630801" cy="16307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7" name="Shape 1507"/>
        <p:cNvGrpSpPr/>
        <p:nvPr/>
      </p:nvGrpSpPr>
      <p:grpSpPr>
        <a:xfrm>
          <a:off x="0" y="0"/>
          <a:ext cx="0" cy="0"/>
          <a:chOff x="0" y="0"/>
          <a:chExt cx="0" cy="0"/>
        </a:xfrm>
      </p:grpSpPr>
      <p:sp>
        <p:nvSpPr>
          <p:cNvPr id="1508" name="Google Shape;1508;p165"/>
          <p:cNvSpPr/>
          <p:nvPr/>
        </p:nvSpPr>
        <p:spPr>
          <a:xfrm>
            <a:off x="0" y="1316901"/>
            <a:ext cx="9144000" cy="365760"/>
          </a:xfrm>
          <a:prstGeom prst="rect">
            <a:avLst/>
          </a:prstGeom>
          <a:solidFill>
            <a:srgbClr val="26005C"/>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Modules</a:t>
            </a:r>
            <a:endParaRPr b="0" i="0" sz="1100" u="none" cap="none" strike="noStrike">
              <a:solidFill>
                <a:schemeClr val="dk1"/>
              </a:solidFill>
              <a:latin typeface="Arial"/>
              <a:ea typeface="Arial"/>
              <a:cs typeface="Arial"/>
              <a:sym typeface="Arial"/>
            </a:endParaRPr>
          </a:p>
        </p:txBody>
      </p:sp>
      <p:sp>
        <p:nvSpPr>
          <p:cNvPr id="1509" name="Google Shape;1509;p165"/>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a:t>
            </a:r>
            <a:endParaRPr/>
          </a:p>
        </p:txBody>
      </p:sp>
      <p:sp>
        <p:nvSpPr>
          <p:cNvPr id="1510" name="Google Shape;1510;p165"/>
          <p:cNvSpPr/>
          <p:nvPr/>
        </p:nvSpPr>
        <p:spPr>
          <a:xfrm>
            <a:off x="0" y="924576"/>
            <a:ext cx="9144000" cy="36247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Web Apps</a:t>
            </a:r>
            <a:endParaRPr b="0" i="0" sz="1100" u="none" cap="none" strike="noStrike">
              <a:solidFill>
                <a:srgbClr val="FFFFFF"/>
              </a:solidFill>
              <a:latin typeface="Arial"/>
              <a:ea typeface="Arial"/>
              <a:cs typeface="Arial"/>
              <a:sym typeface="Arial"/>
            </a:endParaRPr>
          </a:p>
        </p:txBody>
      </p:sp>
      <p:sp>
        <p:nvSpPr>
          <p:cNvPr id="1511" name="Google Shape;1511;p165"/>
          <p:cNvSpPr/>
          <p:nvPr/>
        </p:nvSpPr>
        <p:spPr>
          <a:xfrm>
            <a:off x="1155" y="4785855"/>
            <a:ext cx="9144000" cy="362475"/>
          </a:xfrm>
          <a:prstGeom prst="rect">
            <a:avLst/>
          </a:prstGeom>
          <a:solidFill>
            <a:srgbClr val="005A8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Scalable Cloud</a:t>
            </a:r>
            <a:endParaRPr b="0" i="0" sz="1100" u="none" cap="none" strike="noStrike">
              <a:solidFill>
                <a:srgbClr val="FFFFFF"/>
              </a:solidFill>
              <a:latin typeface="Arial"/>
              <a:ea typeface="Arial"/>
              <a:cs typeface="Arial"/>
              <a:sym typeface="Arial"/>
            </a:endParaRPr>
          </a:p>
        </p:txBody>
      </p:sp>
      <p:sp>
        <p:nvSpPr>
          <p:cNvPr id="1512" name="Google Shape;1512;p165"/>
          <p:cNvSpPr/>
          <p:nvPr/>
        </p:nvSpPr>
        <p:spPr>
          <a:xfrm>
            <a:off x="0" y="1712511"/>
            <a:ext cx="9144000" cy="36576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Order Management Experience (OMX)</a:t>
            </a:r>
            <a:endParaRPr b="0" i="0" sz="1100" u="none" cap="none" strike="noStrike">
              <a:solidFill>
                <a:schemeClr val="dk1"/>
              </a:solidFill>
              <a:latin typeface="Arial"/>
              <a:ea typeface="Arial"/>
              <a:cs typeface="Arial"/>
              <a:sym typeface="Arial"/>
            </a:endParaRPr>
          </a:p>
        </p:txBody>
      </p:sp>
      <p:sp>
        <p:nvSpPr>
          <p:cNvPr id="1513" name="Google Shape;1513;p165"/>
          <p:cNvSpPr/>
          <p:nvPr/>
        </p:nvSpPr>
        <p:spPr>
          <a:xfrm>
            <a:off x="0" y="2108121"/>
            <a:ext cx="9144000" cy="2646419"/>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1"/>
                </a:solidFill>
                <a:latin typeface="Arial"/>
                <a:ea typeface="Arial"/>
                <a:cs typeface="Arial"/>
                <a:sym typeface="Arial"/>
              </a:rPr>
              <a:t>Orchestration Engine</a:t>
            </a:r>
            <a:endParaRPr b="0" i="0" sz="1400" u="none" cap="none" strike="noStrike">
              <a:solidFill>
                <a:srgbClr val="000000"/>
              </a:solidFill>
              <a:latin typeface="Arial"/>
              <a:ea typeface="Arial"/>
              <a:cs typeface="Arial"/>
              <a:sym typeface="Arial"/>
            </a:endParaRPr>
          </a:p>
        </p:txBody>
      </p:sp>
      <p:sp>
        <p:nvSpPr>
          <p:cNvPr id="1514" name="Google Shape;1514;p165"/>
          <p:cNvSpPr/>
          <p:nvPr/>
        </p:nvSpPr>
        <p:spPr>
          <a:xfrm>
            <a:off x="2961435" y="2665731"/>
            <a:ext cx="5735525" cy="1465264"/>
          </a:xfrm>
          <a:prstGeom prst="rect">
            <a:avLst/>
          </a:prstGeom>
          <a:noFill/>
          <a:ln>
            <a:noFill/>
          </a:ln>
        </p:spPr>
        <p:txBody>
          <a:bodyPr anchorCtr="0" anchor="t" bIns="45700" lIns="91425" spcFirstLastPara="1" rIns="91425" wrap="square" tIns="45700">
            <a:noAutofit/>
          </a:bodyPr>
          <a:lstStyle/>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Real-time and batch activity streams for order and inventory updates</a:t>
            </a:r>
            <a:endParaRPr b="0" i="0" sz="1400" u="none" cap="none" strike="noStrike">
              <a:solidFill>
                <a:srgbClr val="000000"/>
              </a:solidFill>
              <a:latin typeface="Arial"/>
              <a:ea typeface="Arial"/>
              <a:cs typeface="Arial"/>
              <a:sym typeface="Arial"/>
            </a:endParaRPr>
          </a:p>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Tracks events and availability</a:t>
            </a:r>
            <a:endParaRPr/>
          </a:p>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Triggers events in third party systems</a:t>
            </a:r>
            <a:endParaRPr b="0" i="0" sz="1400" u="none" cap="none" strike="noStrike">
              <a:solidFill>
                <a:srgbClr val="000000"/>
              </a:solidFill>
              <a:latin typeface="Arial"/>
              <a:ea typeface="Arial"/>
              <a:cs typeface="Arial"/>
              <a:sym typeface="Arial"/>
            </a:endParaRPr>
          </a:p>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Receives triggers from third party systems</a:t>
            </a:r>
            <a:endParaRPr b="0" i="0" sz="1400" u="none" cap="none" strike="noStrike">
              <a:solidFill>
                <a:srgbClr val="000000"/>
              </a:solidFill>
              <a:latin typeface="Arial"/>
              <a:ea typeface="Arial"/>
              <a:cs typeface="Arial"/>
              <a:sym typeface="Arial"/>
            </a:endParaRPr>
          </a:p>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Auto adapts UI in response to Workflow changes</a:t>
            </a:r>
            <a:endParaRPr/>
          </a:p>
          <a:p>
            <a:pPr indent="-140989" lvl="0" marL="140989" marR="0" rtl="0" algn="l">
              <a:lnSpc>
                <a:spcPct val="130000"/>
              </a:lnSpc>
              <a:spcBef>
                <a:spcPts val="0"/>
              </a:spcBef>
              <a:spcAft>
                <a:spcPts val="0"/>
              </a:spcAft>
              <a:buClr>
                <a:schemeClr val="dk1"/>
              </a:buClr>
              <a:buSzPts val="1100"/>
              <a:buFont typeface="Arial"/>
              <a:buChar char="•"/>
            </a:pPr>
            <a:r>
              <a:rPr b="0" i="0" lang="en-US" sz="1100" u="none" cap="none" strike="noStrike">
                <a:solidFill>
                  <a:schemeClr val="dk1"/>
                </a:solidFill>
                <a:latin typeface="Arial"/>
                <a:ea typeface="Arial"/>
                <a:cs typeface="Arial"/>
                <a:sym typeface="Arial"/>
              </a:rPr>
              <a:t>Highly extensible through low code and SDKs for UI &amp; orchestration rules</a:t>
            </a:r>
            <a:endParaRPr/>
          </a:p>
          <a:p>
            <a:pPr indent="-71138" lvl="0" marL="140989" marR="0" rtl="0" algn="l">
              <a:lnSpc>
                <a:spcPct val="13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p:txBody>
      </p:sp>
      <p:grpSp>
        <p:nvGrpSpPr>
          <p:cNvPr id="1515" name="Google Shape;1515;p165"/>
          <p:cNvGrpSpPr/>
          <p:nvPr/>
        </p:nvGrpSpPr>
        <p:grpSpPr>
          <a:xfrm>
            <a:off x="356506" y="2764154"/>
            <a:ext cx="2500146" cy="1272331"/>
            <a:chOff x="356506" y="2380106"/>
            <a:chExt cx="2500146" cy="1272331"/>
          </a:xfrm>
        </p:grpSpPr>
        <p:sp>
          <p:nvSpPr>
            <p:cNvPr id="1516" name="Google Shape;1516;p165"/>
            <p:cNvSpPr txBox="1"/>
            <p:nvPr/>
          </p:nvSpPr>
          <p:spPr>
            <a:xfrm>
              <a:off x="547676" y="2380106"/>
              <a:ext cx="2190131" cy="163414"/>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1000" u="none" cap="none" strike="noStrike">
                  <a:solidFill>
                    <a:schemeClr val="dk1"/>
                  </a:solidFill>
                  <a:latin typeface="Arial"/>
                  <a:ea typeface="Arial"/>
                  <a:cs typeface="Arial"/>
                  <a:sym typeface="Arial"/>
                </a:rPr>
                <a:t>Real-time sync</a:t>
              </a:r>
              <a:endParaRPr b="0" i="0" sz="1000" u="none" cap="none" strike="noStrike">
                <a:solidFill>
                  <a:schemeClr val="dk1"/>
                </a:solidFill>
                <a:latin typeface="Arial"/>
                <a:ea typeface="Arial"/>
                <a:cs typeface="Arial"/>
                <a:sym typeface="Arial"/>
              </a:endParaRPr>
            </a:p>
          </p:txBody>
        </p:sp>
        <p:sp>
          <p:nvSpPr>
            <p:cNvPr id="1517" name="Google Shape;1517;p165"/>
            <p:cNvSpPr txBox="1"/>
            <p:nvPr/>
          </p:nvSpPr>
          <p:spPr>
            <a:xfrm>
              <a:off x="547670" y="2602454"/>
              <a:ext cx="2190138" cy="14957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1000" u="none" cap="none" strike="noStrike">
                  <a:solidFill>
                    <a:schemeClr val="dk1"/>
                  </a:solidFill>
                  <a:latin typeface="Arial"/>
                  <a:ea typeface="Arial"/>
                  <a:cs typeface="Arial"/>
                  <a:sym typeface="Arial"/>
                </a:rPr>
                <a:t>Batch sync</a:t>
              </a:r>
              <a:endParaRPr b="0" i="0" sz="1000" u="none" cap="none" strike="noStrike">
                <a:solidFill>
                  <a:schemeClr val="dk1"/>
                </a:solidFill>
                <a:latin typeface="Arial"/>
                <a:ea typeface="Arial"/>
                <a:cs typeface="Arial"/>
                <a:sym typeface="Arial"/>
              </a:endParaRPr>
            </a:p>
          </p:txBody>
        </p:sp>
        <p:sp>
          <p:nvSpPr>
            <p:cNvPr id="1518" name="Google Shape;1518;p165"/>
            <p:cNvSpPr txBox="1"/>
            <p:nvPr/>
          </p:nvSpPr>
          <p:spPr>
            <a:xfrm>
              <a:off x="547963" y="2831281"/>
              <a:ext cx="2190139" cy="14959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Event tracking</a:t>
              </a:r>
              <a:endParaRPr b="0" i="0" sz="1000" u="none" cap="none" strike="noStrike">
                <a:solidFill>
                  <a:schemeClr val="dk1"/>
                </a:solidFill>
                <a:latin typeface="Arial"/>
                <a:ea typeface="Arial"/>
                <a:cs typeface="Arial"/>
                <a:sym typeface="Arial"/>
              </a:endParaRPr>
            </a:p>
          </p:txBody>
        </p:sp>
        <p:sp>
          <p:nvSpPr>
            <p:cNvPr id="1519" name="Google Shape;1519;p165"/>
            <p:cNvSpPr txBox="1"/>
            <p:nvPr/>
          </p:nvSpPr>
          <p:spPr>
            <a:xfrm>
              <a:off x="547670" y="3284210"/>
              <a:ext cx="2308982" cy="152277"/>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1000" u="none" cap="none" strike="noStrike">
                  <a:solidFill>
                    <a:schemeClr val="dk1"/>
                  </a:solidFill>
                  <a:latin typeface="Arial"/>
                  <a:ea typeface="Arial"/>
                  <a:cs typeface="Arial"/>
                  <a:sym typeface="Arial"/>
                </a:rPr>
                <a:t>Event triggers</a:t>
              </a:r>
              <a:endParaRPr b="0" i="0" sz="1400" u="none" cap="none" strike="noStrike">
                <a:solidFill>
                  <a:srgbClr val="000000"/>
                </a:solidFill>
                <a:latin typeface="Arial"/>
                <a:ea typeface="Arial"/>
                <a:cs typeface="Arial"/>
                <a:sym typeface="Arial"/>
              </a:endParaRPr>
            </a:p>
          </p:txBody>
        </p:sp>
        <p:sp>
          <p:nvSpPr>
            <p:cNvPr id="1520" name="Google Shape;1520;p165"/>
            <p:cNvSpPr txBox="1"/>
            <p:nvPr/>
          </p:nvSpPr>
          <p:spPr>
            <a:xfrm>
              <a:off x="547669" y="3533381"/>
              <a:ext cx="2190137" cy="11905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Auto adapts UI to Workflow changes</a:t>
              </a:r>
              <a:endParaRPr b="0" i="0" sz="1400" u="none" cap="none" strike="noStrike">
                <a:solidFill>
                  <a:srgbClr val="000000"/>
                </a:solidFill>
                <a:latin typeface="Arial"/>
                <a:ea typeface="Arial"/>
                <a:cs typeface="Arial"/>
                <a:sym typeface="Arial"/>
              </a:endParaRPr>
            </a:p>
          </p:txBody>
        </p:sp>
        <p:sp>
          <p:nvSpPr>
            <p:cNvPr id="1521" name="Google Shape;1521;p165"/>
            <p:cNvSpPr/>
            <p:nvPr/>
          </p:nvSpPr>
          <p:spPr>
            <a:xfrm>
              <a:off x="356506" y="2403092"/>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2" name="Google Shape;1522;p165"/>
            <p:cNvSpPr/>
            <p:nvPr/>
          </p:nvSpPr>
          <p:spPr>
            <a:xfrm>
              <a:off x="356506" y="2626260"/>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3" name="Google Shape;1523;p165"/>
            <p:cNvSpPr/>
            <p:nvPr/>
          </p:nvSpPr>
          <p:spPr>
            <a:xfrm>
              <a:off x="356506" y="3528740"/>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4" name="Google Shape;1524;p165"/>
            <p:cNvSpPr/>
            <p:nvPr/>
          </p:nvSpPr>
          <p:spPr>
            <a:xfrm>
              <a:off x="356506" y="2849428"/>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5" name="Google Shape;1525;p165"/>
            <p:cNvSpPr/>
            <p:nvPr/>
          </p:nvSpPr>
          <p:spPr>
            <a:xfrm>
              <a:off x="356506" y="3072596"/>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6" name="Google Shape;1526;p165"/>
            <p:cNvSpPr/>
            <p:nvPr/>
          </p:nvSpPr>
          <p:spPr>
            <a:xfrm>
              <a:off x="356506" y="3305572"/>
              <a:ext cx="109728" cy="109728"/>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527" name="Google Shape;1527;p165"/>
            <p:cNvSpPr txBox="1"/>
            <p:nvPr/>
          </p:nvSpPr>
          <p:spPr>
            <a:xfrm>
              <a:off x="547667" y="3053965"/>
              <a:ext cx="2190139" cy="14959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Arial"/>
                  <a:ea typeface="Arial"/>
                  <a:cs typeface="Arial"/>
                  <a:sym typeface="Arial"/>
                </a:rPr>
                <a:t>Availability tracking</a:t>
              </a:r>
              <a:endParaRPr b="0" i="0" sz="1000" u="none" cap="none" strike="noStrike">
                <a:solidFill>
                  <a:schemeClr val="dk1"/>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1" name="Shape 1531"/>
        <p:cNvGrpSpPr/>
        <p:nvPr/>
      </p:nvGrpSpPr>
      <p:grpSpPr>
        <a:xfrm>
          <a:off x="0" y="0"/>
          <a:ext cx="0" cy="0"/>
          <a:chOff x="0" y="0"/>
          <a:chExt cx="0" cy="0"/>
        </a:xfrm>
      </p:grpSpPr>
      <p:sp>
        <p:nvSpPr>
          <p:cNvPr id="1532" name="Google Shape;1532;p16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1430" rtl="0" algn="l">
              <a:lnSpc>
                <a:spcPct val="100000"/>
              </a:lnSpc>
              <a:spcBef>
                <a:spcPts val="0"/>
              </a:spcBef>
              <a:spcAft>
                <a:spcPts val="0"/>
              </a:spcAft>
              <a:buSzPct val="100000"/>
              <a:buNone/>
            </a:pPr>
            <a:r>
              <a:rPr lang="en-US"/>
              <a:t>Workflow Overview</a:t>
            </a:r>
            <a:endParaRPr/>
          </a:p>
        </p:txBody>
      </p:sp>
      <p:sp>
        <p:nvSpPr>
          <p:cNvPr id="1533" name="Google Shape;1533;p16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Fluent Order Management - Orchestration</a:t>
            </a:r>
            <a:endParaRPr/>
          </a:p>
        </p:txBody>
      </p:sp>
      <p:sp>
        <p:nvSpPr>
          <p:cNvPr id="1534" name="Google Shape;1534;p166"/>
          <p:cNvSpPr txBox="1"/>
          <p:nvPr/>
        </p:nvSpPr>
        <p:spPr>
          <a:xfrm>
            <a:off x="311700" y="1246650"/>
            <a:ext cx="4204200" cy="32268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350" u="none" cap="none" strike="noStrike">
                <a:solidFill>
                  <a:schemeClr val="dk2"/>
                </a:solidFill>
                <a:latin typeface="Arial"/>
                <a:ea typeface="Arial"/>
                <a:cs typeface="Arial"/>
                <a:sym typeface="Arial"/>
              </a:rPr>
              <a:t>A workflow</a:t>
            </a:r>
            <a:r>
              <a:rPr b="1" i="0" lang="en-US" sz="1350" u="none" cap="none" strike="noStrike">
                <a:solidFill>
                  <a:srgbClr val="0096D7"/>
                </a:solidFill>
                <a:latin typeface="Arial"/>
                <a:ea typeface="Arial"/>
                <a:cs typeface="Arial"/>
                <a:sym typeface="Arial"/>
              </a:rPr>
              <a:t> </a:t>
            </a:r>
            <a:r>
              <a:rPr b="0" i="0" lang="en-US" sz="1350" u="none" cap="none" strike="noStrike">
                <a:solidFill>
                  <a:srgbClr val="666666"/>
                </a:solidFill>
                <a:latin typeface="Arial"/>
                <a:ea typeface="Arial"/>
                <a:cs typeface="Arial"/>
                <a:sym typeface="Arial"/>
              </a:rPr>
              <a:t>is a business process or a series of tasks or activities involved in the delivery of products or services to a customer.</a:t>
            </a:r>
            <a:endParaRPr b="0" i="0" sz="1350" u="none" cap="none" strike="noStrike">
              <a:solidFill>
                <a:srgbClr val="666666"/>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1" i="0" lang="en-US" sz="1350" u="none" cap="none" strike="noStrike">
                <a:solidFill>
                  <a:schemeClr val="dk2"/>
                </a:solidFill>
                <a:latin typeface="Arial"/>
                <a:ea typeface="Arial"/>
                <a:cs typeface="Arial"/>
                <a:sym typeface="Arial"/>
              </a:rPr>
              <a:t>In Fluent Order Management</a:t>
            </a:r>
            <a:r>
              <a:rPr b="0" i="0" lang="en-US" sz="1350" u="none" cap="none" strike="noStrike">
                <a:solidFill>
                  <a:srgbClr val="666666"/>
                </a:solidFill>
                <a:latin typeface="Arial"/>
                <a:ea typeface="Arial"/>
                <a:cs typeface="Arial"/>
                <a:sym typeface="Arial"/>
              </a:rPr>
              <a:t>, workflows contain the business logic that defines how orders should be sourced and fulfilled. They are also used to manage customer service business processes, like returns.</a:t>
            </a:r>
            <a:endParaRPr b="0" i="0" sz="1350" u="none" cap="none" strike="noStrike">
              <a:solidFill>
                <a:srgbClr val="666666"/>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100"/>
              <a:buFont typeface="Arial"/>
              <a:buNone/>
            </a:pPr>
            <a:r>
              <a:rPr b="1" i="0" lang="en-US" sz="1350" u="none" cap="none" strike="noStrike">
                <a:solidFill>
                  <a:schemeClr val="dk2"/>
                </a:solidFill>
                <a:latin typeface="Arial"/>
                <a:ea typeface="Arial"/>
                <a:cs typeface="Arial"/>
                <a:sym typeface="Arial"/>
              </a:rPr>
              <a:t>The business logic</a:t>
            </a:r>
            <a:r>
              <a:rPr b="0" i="0" lang="en-US" sz="1350" u="none" cap="none" strike="noStrike">
                <a:solidFill>
                  <a:srgbClr val="666666"/>
                </a:solidFill>
                <a:latin typeface="Arial"/>
                <a:ea typeface="Arial"/>
                <a:cs typeface="Arial"/>
                <a:sym typeface="Arial"/>
              </a:rPr>
              <a:t> in a workflow is made up of rules and rulesets. When a user action is performed, the workflow defines which rules and rulesets should be executed.</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300"/>
              <a:buFont typeface="Arial"/>
              <a:buNone/>
            </a:pPr>
            <a:r>
              <a:t/>
            </a:r>
            <a:endParaRPr b="0" i="0" sz="1350" u="none" cap="none" strike="noStrike">
              <a:solidFill>
                <a:srgbClr val="FF0000"/>
              </a:solidFill>
              <a:latin typeface="Arial"/>
              <a:ea typeface="Arial"/>
              <a:cs typeface="Arial"/>
              <a:sym typeface="Arial"/>
            </a:endParaRPr>
          </a:p>
          <a:p>
            <a:pPr indent="0" lvl="0" marL="0" marR="0" rtl="0" algn="l">
              <a:lnSpc>
                <a:spcPct val="150000"/>
              </a:lnSpc>
              <a:spcBef>
                <a:spcPts val="1600"/>
              </a:spcBef>
              <a:spcAft>
                <a:spcPts val="0"/>
              </a:spcAft>
              <a:buClr>
                <a:srgbClr val="000000"/>
              </a:buClr>
              <a:buSzPts val="1300"/>
              <a:buFont typeface="Arial"/>
              <a:buNone/>
            </a:pPr>
            <a:r>
              <a:t/>
            </a:r>
            <a:endParaRPr b="0" i="0" sz="1350" u="none" cap="none" strike="noStrike">
              <a:solidFill>
                <a:srgbClr val="FF0000"/>
              </a:solidFill>
              <a:latin typeface="Arial"/>
              <a:ea typeface="Arial"/>
              <a:cs typeface="Arial"/>
              <a:sym typeface="Arial"/>
            </a:endParaRPr>
          </a:p>
          <a:p>
            <a:pPr indent="0" lvl="0" marL="0" marR="0" rtl="0" algn="l">
              <a:lnSpc>
                <a:spcPct val="150000"/>
              </a:lnSpc>
              <a:spcBef>
                <a:spcPts val="1600"/>
              </a:spcBef>
              <a:spcAft>
                <a:spcPts val="0"/>
              </a:spcAft>
              <a:buClr>
                <a:srgbClr val="000000"/>
              </a:buClr>
              <a:buSzPts val="1300"/>
              <a:buFont typeface="Arial"/>
              <a:buNone/>
            </a:pPr>
            <a:r>
              <a:t/>
            </a:r>
            <a:endParaRPr b="0" i="0" sz="1350" u="none" cap="none" strike="noStrike">
              <a:solidFill>
                <a:srgbClr val="FF0000"/>
              </a:solidFill>
              <a:latin typeface="Arial"/>
              <a:ea typeface="Arial"/>
              <a:cs typeface="Arial"/>
              <a:sym typeface="Arial"/>
            </a:endParaRPr>
          </a:p>
          <a:p>
            <a:pPr indent="0" lvl="0" marL="0" marR="0" rtl="0" algn="l">
              <a:lnSpc>
                <a:spcPct val="150000"/>
              </a:lnSpc>
              <a:spcBef>
                <a:spcPts val="1600"/>
              </a:spcBef>
              <a:spcAft>
                <a:spcPts val="0"/>
              </a:spcAft>
              <a:buClr>
                <a:srgbClr val="000000"/>
              </a:buClr>
              <a:buSzPts val="1300"/>
              <a:buFont typeface="Arial"/>
              <a:buNone/>
            </a:pPr>
            <a:r>
              <a:t/>
            </a:r>
            <a:endParaRPr b="0" i="0" sz="1350" u="none" cap="none" strike="noStrike">
              <a:solidFill>
                <a:srgbClr val="666666"/>
              </a:solidFill>
              <a:latin typeface="Arial"/>
              <a:ea typeface="Arial"/>
              <a:cs typeface="Arial"/>
              <a:sym typeface="Arial"/>
            </a:endParaRPr>
          </a:p>
          <a:p>
            <a:pPr indent="0" lvl="0" marL="0" marR="0" rtl="0" algn="l">
              <a:lnSpc>
                <a:spcPct val="150000"/>
              </a:lnSpc>
              <a:spcBef>
                <a:spcPts val="1600"/>
              </a:spcBef>
              <a:spcAft>
                <a:spcPts val="1600"/>
              </a:spcAft>
              <a:buClr>
                <a:srgbClr val="000000"/>
              </a:buClr>
              <a:buSzPts val="1300"/>
              <a:buFont typeface="Arial"/>
              <a:buNone/>
            </a:pPr>
            <a:r>
              <a:rPr b="0" i="0" lang="en-US" sz="1350" u="none" cap="none" strike="noStrike">
                <a:solidFill>
                  <a:srgbClr val="666666"/>
                </a:solidFill>
                <a:latin typeface="Arial"/>
                <a:ea typeface="Arial"/>
                <a:cs typeface="Arial"/>
                <a:sym typeface="Arial"/>
              </a:rPr>
              <a:t> </a:t>
            </a:r>
            <a:endParaRPr b="0" i="0" sz="1350" u="none" cap="none" strike="noStrike">
              <a:solidFill>
                <a:srgbClr val="000000"/>
              </a:solidFill>
              <a:latin typeface="Arial"/>
              <a:ea typeface="Arial"/>
              <a:cs typeface="Arial"/>
              <a:sym typeface="Arial"/>
            </a:endParaRPr>
          </a:p>
        </p:txBody>
      </p:sp>
      <p:sp>
        <p:nvSpPr>
          <p:cNvPr id="1535" name="Google Shape;1535;p166"/>
          <p:cNvSpPr/>
          <p:nvPr/>
        </p:nvSpPr>
        <p:spPr>
          <a:xfrm>
            <a:off x="6256699" y="847275"/>
            <a:ext cx="1126800" cy="459000"/>
          </a:xfrm>
          <a:prstGeom prst="roundRect">
            <a:avLst>
              <a:gd fmla="val 50000" name="adj"/>
            </a:avLst>
          </a:prstGeom>
          <a:solidFill>
            <a:srgbClr val="0077C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Order Booked</a:t>
            </a:r>
            <a:endParaRPr b="0" i="0" sz="900" u="none" cap="none" strike="noStrike">
              <a:solidFill>
                <a:srgbClr val="FFFFFF"/>
              </a:solidFill>
              <a:latin typeface="Arial"/>
              <a:ea typeface="Arial"/>
              <a:cs typeface="Arial"/>
              <a:sym typeface="Arial"/>
            </a:endParaRPr>
          </a:p>
        </p:txBody>
      </p:sp>
      <p:sp>
        <p:nvSpPr>
          <p:cNvPr id="1536" name="Google Shape;1536;p166"/>
          <p:cNvSpPr/>
          <p:nvPr/>
        </p:nvSpPr>
        <p:spPr>
          <a:xfrm>
            <a:off x="6256699" y="4124250"/>
            <a:ext cx="1126800" cy="459000"/>
          </a:xfrm>
          <a:prstGeom prst="roundRect">
            <a:avLst>
              <a:gd fmla="val 50000" name="adj"/>
            </a:avLst>
          </a:prstGeom>
          <a:solidFill>
            <a:srgbClr val="0077C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Order Complete</a:t>
            </a:r>
            <a:endParaRPr b="0" i="0" sz="900" u="none" cap="none" strike="noStrike">
              <a:solidFill>
                <a:srgbClr val="FFFFFF"/>
              </a:solidFill>
              <a:latin typeface="Arial"/>
              <a:ea typeface="Arial"/>
              <a:cs typeface="Arial"/>
              <a:sym typeface="Arial"/>
            </a:endParaRPr>
          </a:p>
        </p:txBody>
      </p:sp>
      <p:sp>
        <p:nvSpPr>
          <p:cNvPr id="1537" name="Google Shape;1537;p166"/>
          <p:cNvSpPr/>
          <p:nvPr/>
        </p:nvSpPr>
        <p:spPr>
          <a:xfrm>
            <a:off x="6098755" y="1576647"/>
            <a:ext cx="1442687" cy="638744"/>
          </a:xfrm>
          <a:prstGeom prst="flowChartDecision">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US" sz="800" u="none" cap="none" strike="noStrike">
                <a:solidFill>
                  <a:srgbClr val="FFFFFF"/>
                </a:solidFill>
                <a:latin typeface="Arial"/>
                <a:ea typeface="Arial"/>
                <a:cs typeface="Arial"/>
                <a:sym typeface="Arial"/>
              </a:rPr>
              <a:t>Fulfillment Type</a:t>
            </a:r>
            <a:endParaRPr b="0" i="0" sz="800" u="none" cap="none" strike="noStrike">
              <a:solidFill>
                <a:srgbClr val="FFFFFF"/>
              </a:solidFill>
              <a:latin typeface="Arial"/>
              <a:ea typeface="Arial"/>
              <a:cs typeface="Arial"/>
              <a:sym typeface="Arial"/>
            </a:endParaRPr>
          </a:p>
        </p:txBody>
      </p:sp>
      <p:sp>
        <p:nvSpPr>
          <p:cNvPr id="1538" name="Google Shape;1538;p166"/>
          <p:cNvSpPr/>
          <p:nvPr/>
        </p:nvSpPr>
        <p:spPr>
          <a:xfrm>
            <a:off x="6256699" y="2485763"/>
            <a:ext cx="1126800" cy="459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Pick and Pack</a:t>
            </a:r>
            <a:endParaRPr b="0" i="0" sz="900" u="none" cap="none" strike="noStrike">
              <a:solidFill>
                <a:srgbClr val="FFFFFF"/>
              </a:solidFill>
              <a:latin typeface="Arial"/>
              <a:ea typeface="Arial"/>
              <a:cs typeface="Arial"/>
              <a:sym typeface="Arial"/>
            </a:endParaRPr>
          </a:p>
        </p:txBody>
      </p:sp>
      <p:sp>
        <p:nvSpPr>
          <p:cNvPr id="1539" name="Google Shape;1539;p166"/>
          <p:cNvSpPr/>
          <p:nvPr/>
        </p:nvSpPr>
        <p:spPr>
          <a:xfrm>
            <a:off x="4743863" y="1666612"/>
            <a:ext cx="1126890" cy="458825"/>
          </a:xfrm>
          <a:prstGeom prst="flowChartInputOutpu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Inventory Updates</a:t>
            </a:r>
            <a:endParaRPr b="0" i="0" sz="900" u="none" cap="none" strike="noStrike">
              <a:solidFill>
                <a:srgbClr val="FFFFFF"/>
              </a:solidFill>
              <a:latin typeface="Arial"/>
              <a:ea typeface="Arial"/>
              <a:cs typeface="Arial"/>
              <a:sym typeface="Arial"/>
            </a:endParaRPr>
          </a:p>
        </p:txBody>
      </p:sp>
      <p:sp>
        <p:nvSpPr>
          <p:cNvPr id="1540" name="Google Shape;1540;p166"/>
          <p:cNvSpPr/>
          <p:nvPr/>
        </p:nvSpPr>
        <p:spPr>
          <a:xfrm>
            <a:off x="6098755" y="3215134"/>
            <a:ext cx="1442687" cy="638744"/>
          </a:xfrm>
          <a:prstGeom prst="flowChartDecision">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Awaiting Collection</a:t>
            </a:r>
            <a:endParaRPr b="0" i="0" sz="900" u="none" cap="none" strike="noStrike">
              <a:solidFill>
                <a:srgbClr val="FFFFFF"/>
              </a:solidFill>
              <a:latin typeface="Arial"/>
              <a:ea typeface="Arial"/>
              <a:cs typeface="Arial"/>
              <a:sym typeface="Arial"/>
            </a:endParaRPr>
          </a:p>
        </p:txBody>
      </p:sp>
      <p:sp>
        <p:nvSpPr>
          <p:cNvPr id="1541" name="Google Shape;1541;p166"/>
          <p:cNvSpPr/>
          <p:nvPr/>
        </p:nvSpPr>
        <p:spPr>
          <a:xfrm>
            <a:off x="7769495" y="2485869"/>
            <a:ext cx="1126890" cy="458825"/>
          </a:xfrm>
          <a:prstGeom prst="flowChartInputOutpu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Update SOH</a:t>
            </a:r>
            <a:endParaRPr b="0" i="0" sz="900" u="none" cap="none" strike="noStrike">
              <a:solidFill>
                <a:srgbClr val="FFFFFF"/>
              </a:solidFill>
              <a:latin typeface="Arial"/>
              <a:ea typeface="Arial"/>
              <a:cs typeface="Arial"/>
              <a:sym typeface="Arial"/>
            </a:endParaRPr>
          </a:p>
        </p:txBody>
      </p:sp>
      <p:sp>
        <p:nvSpPr>
          <p:cNvPr id="1542" name="Google Shape;1542;p166"/>
          <p:cNvSpPr/>
          <p:nvPr/>
        </p:nvSpPr>
        <p:spPr>
          <a:xfrm>
            <a:off x="4743915" y="3305000"/>
            <a:ext cx="1126800" cy="459000"/>
          </a:xfrm>
          <a:prstGeom prst="roundRect">
            <a:avLst>
              <a:gd fmla="val 16667" name="adj"/>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Book Courier</a:t>
            </a:r>
            <a:endParaRPr b="0" i="0" sz="900" u="none" cap="none" strike="noStrike">
              <a:solidFill>
                <a:srgbClr val="FFFFFF"/>
              </a:solidFill>
              <a:latin typeface="Arial"/>
              <a:ea typeface="Arial"/>
              <a:cs typeface="Arial"/>
              <a:sym typeface="Arial"/>
            </a:endParaRPr>
          </a:p>
        </p:txBody>
      </p:sp>
      <p:sp>
        <p:nvSpPr>
          <p:cNvPr id="1543" name="Google Shape;1543;p166"/>
          <p:cNvSpPr/>
          <p:nvPr/>
        </p:nvSpPr>
        <p:spPr>
          <a:xfrm>
            <a:off x="7769535" y="3305000"/>
            <a:ext cx="1126800" cy="459000"/>
          </a:xfrm>
          <a:prstGeom prst="roundRect">
            <a:avLst>
              <a:gd fmla="val 16667" name="adj"/>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Arial"/>
                <a:ea typeface="Arial"/>
                <a:cs typeface="Arial"/>
                <a:sym typeface="Arial"/>
              </a:rPr>
              <a:t>Customer Notification</a:t>
            </a:r>
            <a:endParaRPr b="0" i="0" sz="900" u="none" cap="none" strike="noStrike">
              <a:solidFill>
                <a:srgbClr val="FFFFFF"/>
              </a:solidFill>
              <a:latin typeface="Arial"/>
              <a:ea typeface="Arial"/>
              <a:cs typeface="Arial"/>
              <a:sym typeface="Arial"/>
            </a:endParaRPr>
          </a:p>
        </p:txBody>
      </p:sp>
      <p:cxnSp>
        <p:nvCxnSpPr>
          <p:cNvPr id="1544" name="Google Shape;1544;p166"/>
          <p:cNvCxnSpPr>
            <a:stCxn id="1535" idx="2"/>
            <a:endCxn id="1537" idx="0"/>
          </p:cNvCxnSpPr>
          <p:nvPr/>
        </p:nvCxnSpPr>
        <p:spPr>
          <a:xfrm>
            <a:off x="6820099" y="1306275"/>
            <a:ext cx="0" cy="270300"/>
          </a:xfrm>
          <a:prstGeom prst="straightConnector1">
            <a:avLst/>
          </a:prstGeom>
          <a:noFill/>
          <a:ln cap="flat" cmpd="sng" w="9525">
            <a:solidFill>
              <a:srgbClr val="595959"/>
            </a:solidFill>
            <a:prstDash val="solid"/>
            <a:round/>
            <a:headEnd len="sm" w="sm" type="none"/>
            <a:tailEnd len="sm" w="sm" type="none"/>
          </a:ln>
        </p:spPr>
      </p:cxnSp>
      <p:cxnSp>
        <p:nvCxnSpPr>
          <p:cNvPr id="1545" name="Google Shape;1545;p166"/>
          <p:cNvCxnSpPr>
            <a:stCxn id="1537" idx="2"/>
            <a:endCxn id="1538" idx="0"/>
          </p:cNvCxnSpPr>
          <p:nvPr/>
        </p:nvCxnSpPr>
        <p:spPr>
          <a:xfrm>
            <a:off x="6820099" y="2215391"/>
            <a:ext cx="0" cy="270300"/>
          </a:xfrm>
          <a:prstGeom prst="straightConnector1">
            <a:avLst/>
          </a:prstGeom>
          <a:noFill/>
          <a:ln cap="flat" cmpd="sng" w="9525">
            <a:solidFill>
              <a:srgbClr val="595959"/>
            </a:solidFill>
            <a:prstDash val="solid"/>
            <a:round/>
            <a:headEnd len="sm" w="sm" type="none"/>
            <a:tailEnd len="sm" w="sm" type="none"/>
          </a:ln>
        </p:spPr>
      </p:cxnSp>
      <p:cxnSp>
        <p:nvCxnSpPr>
          <p:cNvPr id="1546" name="Google Shape;1546;p166"/>
          <p:cNvCxnSpPr>
            <a:stCxn id="1538" idx="2"/>
            <a:endCxn id="1540" idx="0"/>
          </p:cNvCxnSpPr>
          <p:nvPr/>
        </p:nvCxnSpPr>
        <p:spPr>
          <a:xfrm>
            <a:off x="6820099" y="2944763"/>
            <a:ext cx="0" cy="270300"/>
          </a:xfrm>
          <a:prstGeom prst="straightConnector1">
            <a:avLst/>
          </a:prstGeom>
          <a:noFill/>
          <a:ln cap="flat" cmpd="sng" w="9525">
            <a:solidFill>
              <a:srgbClr val="595959"/>
            </a:solidFill>
            <a:prstDash val="solid"/>
            <a:round/>
            <a:headEnd len="sm" w="sm" type="none"/>
            <a:tailEnd len="sm" w="sm" type="none"/>
          </a:ln>
        </p:spPr>
      </p:cxnSp>
      <p:cxnSp>
        <p:nvCxnSpPr>
          <p:cNvPr id="1547" name="Google Shape;1547;p166"/>
          <p:cNvCxnSpPr>
            <a:stCxn id="1540" idx="2"/>
            <a:endCxn id="1536" idx="0"/>
          </p:cNvCxnSpPr>
          <p:nvPr/>
        </p:nvCxnSpPr>
        <p:spPr>
          <a:xfrm>
            <a:off x="6820099" y="3853878"/>
            <a:ext cx="0" cy="270300"/>
          </a:xfrm>
          <a:prstGeom prst="straightConnector1">
            <a:avLst/>
          </a:prstGeom>
          <a:noFill/>
          <a:ln cap="flat" cmpd="sng" w="9525">
            <a:solidFill>
              <a:srgbClr val="595959"/>
            </a:solidFill>
            <a:prstDash val="solid"/>
            <a:round/>
            <a:headEnd len="sm" w="sm" type="none"/>
            <a:tailEnd len="sm" w="sm" type="none"/>
          </a:ln>
        </p:spPr>
      </p:cxnSp>
      <p:cxnSp>
        <p:nvCxnSpPr>
          <p:cNvPr id="1548" name="Google Shape;1548;p166"/>
          <p:cNvCxnSpPr>
            <a:stCxn id="1537" idx="1"/>
            <a:endCxn id="1539" idx="5"/>
          </p:cNvCxnSpPr>
          <p:nvPr/>
        </p:nvCxnSpPr>
        <p:spPr>
          <a:xfrm rot="10800000">
            <a:off x="5757955" y="1896019"/>
            <a:ext cx="340800" cy="0"/>
          </a:xfrm>
          <a:prstGeom prst="straightConnector1">
            <a:avLst/>
          </a:prstGeom>
          <a:noFill/>
          <a:ln cap="flat" cmpd="sng" w="9525">
            <a:solidFill>
              <a:srgbClr val="595959"/>
            </a:solidFill>
            <a:prstDash val="solid"/>
            <a:round/>
            <a:headEnd len="sm" w="sm" type="none"/>
            <a:tailEnd len="sm" w="sm" type="none"/>
          </a:ln>
        </p:spPr>
      </p:cxnSp>
      <p:cxnSp>
        <p:nvCxnSpPr>
          <p:cNvPr id="1549" name="Google Shape;1549;p166"/>
          <p:cNvCxnSpPr>
            <a:stCxn id="1538" idx="3"/>
            <a:endCxn id="1541" idx="2"/>
          </p:cNvCxnSpPr>
          <p:nvPr/>
        </p:nvCxnSpPr>
        <p:spPr>
          <a:xfrm>
            <a:off x="7383499" y="2715263"/>
            <a:ext cx="498600" cy="0"/>
          </a:xfrm>
          <a:prstGeom prst="straightConnector1">
            <a:avLst/>
          </a:prstGeom>
          <a:noFill/>
          <a:ln cap="flat" cmpd="sng" w="9525">
            <a:solidFill>
              <a:srgbClr val="595959"/>
            </a:solidFill>
            <a:prstDash val="solid"/>
            <a:round/>
            <a:headEnd len="sm" w="sm" type="none"/>
            <a:tailEnd len="sm" w="sm" type="none"/>
          </a:ln>
        </p:spPr>
      </p:cxnSp>
      <p:cxnSp>
        <p:nvCxnSpPr>
          <p:cNvPr id="1550" name="Google Shape;1550;p166"/>
          <p:cNvCxnSpPr>
            <a:stCxn id="1540" idx="1"/>
            <a:endCxn id="1542" idx="3"/>
          </p:cNvCxnSpPr>
          <p:nvPr/>
        </p:nvCxnSpPr>
        <p:spPr>
          <a:xfrm rot="10800000">
            <a:off x="5870755" y="3534506"/>
            <a:ext cx="228000" cy="0"/>
          </a:xfrm>
          <a:prstGeom prst="straightConnector1">
            <a:avLst/>
          </a:prstGeom>
          <a:noFill/>
          <a:ln cap="flat" cmpd="sng" w="9525">
            <a:solidFill>
              <a:srgbClr val="595959"/>
            </a:solidFill>
            <a:prstDash val="solid"/>
            <a:round/>
            <a:headEnd len="sm" w="sm" type="none"/>
            <a:tailEnd len="sm" w="sm" type="none"/>
          </a:ln>
        </p:spPr>
      </p:cxnSp>
      <p:cxnSp>
        <p:nvCxnSpPr>
          <p:cNvPr id="1551" name="Google Shape;1551;p166"/>
          <p:cNvCxnSpPr>
            <a:stCxn id="1540" idx="3"/>
            <a:endCxn id="1543" idx="1"/>
          </p:cNvCxnSpPr>
          <p:nvPr/>
        </p:nvCxnSpPr>
        <p:spPr>
          <a:xfrm>
            <a:off x="7541442" y="3534506"/>
            <a:ext cx="228000" cy="0"/>
          </a:xfrm>
          <a:prstGeom prst="straightConnector1">
            <a:avLst/>
          </a:prstGeom>
          <a:noFill/>
          <a:ln cap="flat" cmpd="sng" w="9525">
            <a:solidFill>
              <a:srgbClr val="595959"/>
            </a:solidFill>
            <a:prstDash val="solid"/>
            <a:round/>
            <a:headEnd len="sm" w="sm" type="none"/>
            <a:tailEnd len="sm" w="sm"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5" name="Shape 1555"/>
        <p:cNvGrpSpPr/>
        <p:nvPr/>
      </p:nvGrpSpPr>
      <p:grpSpPr>
        <a:xfrm>
          <a:off x="0" y="0"/>
          <a:ext cx="0" cy="0"/>
          <a:chOff x="0" y="0"/>
          <a:chExt cx="0" cy="0"/>
        </a:xfrm>
      </p:grpSpPr>
      <p:sp>
        <p:nvSpPr>
          <p:cNvPr id="1556" name="Google Shape;1556;p167"/>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rmAutofit fontScale="92500" lnSpcReduction="20000"/>
          </a:bodyPr>
          <a:lstStyle/>
          <a:p>
            <a:pPr indent="0" lvl="0" marL="11430" rtl="0" algn="l">
              <a:lnSpc>
                <a:spcPct val="100000"/>
              </a:lnSpc>
              <a:spcBef>
                <a:spcPts val="0"/>
              </a:spcBef>
              <a:spcAft>
                <a:spcPts val="0"/>
              </a:spcAft>
              <a:buSzPct val="100000"/>
              <a:buNone/>
            </a:pPr>
            <a:r>
              <a:rPr lang="en-US"/>
              <a:t>Orchestration Domains</a:t>
            </a:r>
            <a:endParaRPr/>
          </a:p>
        </p:txBody>
      </p:sp>
      <p:sp>
        <p:nvSpPr>
          <p:cNvPr id="1557" name="Google Shape;1557;p16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Fluent Order Management - Orchestration</a:t>
            </a:r>
            <a:endParaRPr/>
          </a:p>
        </p:txBody>
      </p:sp>
      <p:sp>
        <p:nvSpPr>
          <p:cNvPr id="1558" name="Google Shape;1558;p167"/>
          <p:cNvSpPr/>
          <p:nvPr/>
        </p:nvSpPr>
        <p:spPr>
          <a:xfrm>
            <a:off x="540300" y="1303350"/>
            <a:ext cx="3776100" cy="1439400"/>
          </a:xfrm>
          <a:prstGeom prst="roundRect">
            <a:avLst>
              <a:gd fmla="val 13095" name="adj"/>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9" name="Google Shape;1559;p167"/>
          <p:cNvSpPr txBox="1"/>
          <p:nvPr/>
        </p:nvSpPr>
        <p:spPr>
          <a:xfrm>
            <a:off x="1567100" y="1334900"/>
            <a:ext cx="2749200" cy="14076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300" u="none" cap="none" strike="noStrike">
                <a:solidFill>
                  <a:schemeClr val="dk2"/>
                </a:solidFill>
                <a:latin typeface="Arial"/>
                <a:ea typeface="Arial"/>
                <a:cs typeface="Arial"/>
                <a:sym typeface="Arial"/>
              </a:rPr>
              <a:t>Product Availability Domain</a:t>
            </a:r>
            <a:endParaRPr b="1" i="0" sz="1300" u="none" cap="none" strike="noStrike">
              <a:solidFill>
                <a:schemeClr val="dk2"/>
              </a:solidFill>
              <a:latin typeface="Arial"/>
              <a:ea typeface="Arial"/>
              <a:cs typeface="Arial"/>
              <a:sym typeface="Arial"/>
            </a:endParaRPr>
          </a:p>
          <a:p>
            <a:pPr indent="-311150" lvl="0" marL="457200" marR="0" rtl="0" algn="l">
              <a:lnSpc>
                <a:spcPct val="100000"/>
              </a:lnSpc>
              <a:spcBef>
                <a:spcPts val="100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Fulfillment Options</a:t>
            </a:r>
            <a:endParaRPr b="0" i="0" sz="13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300" u="none" cap="none" strike="noStrike">
              <a:solidFill>
                <a:srgbClr val="0096D7"/>
              </a:solidFill>
              <a:latin typeface="Arial"/>
              <a:ea typeface="Arial"/>
              <a:cs typeface="Arial"/>
              <a:sym typeface="Arial"/>
            </a:endParaRPr>
          </a:p>
        </p:txBody>
      </p:sp>
      <p:sp>
        <p:nvSpPr>
          <p:cNvPr id="1560" name="Google Shape;1560;p167"/>
          <p:cNvSpPr/>
          <p:nvPr/>
        </p:nvSpPr>
        <p:spPr>
          <a:xfrm>
            <a:off x="540300" y="1303350"/>
            <a:ext cx="978900" cy="1439400"/>
          </a:xfrm>
          <a:prstGeom prst="roundRect">
            <a:avLst>
              <a:gd fmla="val 14705" name="adj"/>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61" name="Google Shape;1561;p167"/>
          <p:cNvPicPr preferRelativeResize="0"/>
          <p:nvPr/>
        </p:nvPicPr>
        <p:blipFill rotWithShape="1">
          <a:blip r:embed="rId3">
            <a:alphaModFix/>
          </a:blip>
          <a:srcRect b="0" l="0" r="0" t="0"/>
          <a:stretch/>
        </p:blipFill>
        <p:spPr>
          <a:xfrm>
            <a:off x="706313" y="1694375"/>
            <a:ext cx="646864" cy="688659"/>
          </a:xfrm>
          <a:prstGeom prst="rect">
            <a:avLst/>
          </a:prstGeom>
          <a:noFill/>
          <a:ln>
            <a:noFill/>
          </a:ln>
        </p:spPr>
      </p:pic>
      <p:sp>
        <p:nvSpPr>
          <p:cNvPr id="1562" name="Google Shape;1562;p167"/>
          <p:cNvSpPr/>
          <p:nvPr/>
        </p:nvSpPr>
        <p:spPr>
          <a:xfrm>
            <a:off x="540300" y="3010625"/>
            <a:ext cx="3776100" cy="1439400"/>
          </a:xfrm>
          <a:prstGeom prst="roundRect">
            <a:avLst>
              <a:gd fmla="val 13095" name="adj"/>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3" name="Google Shape;1563;p167"/>
          <p:cNvSpPr txBox="1"/>
          <p:nvPr/>
        </p:nvSpPr>
        <p:spPr>
          <a:xfrm>
            <a:off x="1567100" y="3042175"/>
            <a:ext cx="2749200" cy="14076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300" u="none" cap="none" strike="noStrike">
                <a:solidFill>
                  <a:schemeClr val="dk2"/>
                </a:solidFill>
                <a:latin typeface="Arial"/>
                <a:ea typeface="Arial"/>
                <a:cs typeface="Arial"/>
                <a:sym typeface="Arial"/>
              </a:rPr>
              <a:t>Global Inventory Domain</a:t>
            </a:r>
            <a:endParaRPr b="1" i="0" sz="1300" u="none" cap="none" strike="noStrike">
              <a:solidFill>
                <a:schemeClr val="dk2"/>
              </a:solidFill>
              <a:latin typeface="Arial"/>
              <a:ea typeface="Arial"/>
              <a:cs typeface="Arial"/>
              <a:sym typeface="Arial"/>
            </a:endParaRPr>
          </a:p>
          <a:p>
            <a:pPr indent="-311150" lvl="0" marL="457200" marR="0" rtl="0" algn="l">
              <a:lnSpc>
                <a:spcPct val="100000"/>
              </a:lnSpc>
              <a:spcBef>
                <a:spcPts val="100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Product Catalog</a:t>
            </a:r>
            <a:endParaRPr b="0" i="0" sz="1300" u="none" cap="none" strike="noStrike">
              <a:solidFill>
                <a:srgbClr val="434343"/>
              </a:solidFill>
              <a:latin typeface="Arial"/>
              <a:ea typeface="Arial"/>
              <a:cs typeface="Arial"/>
              <a:sym typeface="Arial"/>
            </a:endParaRPr>
          </a:p>
          <a:p>
            <a:pPr indent="-311150" lvl="0" marL="457200" marR="0" rtl="0" algn="l">
              <a:lnSpc>
                <a:spcPct val="100000"/>
              </a:lnSpc>
              <a:spcBef>
                <a:spcPts val="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Inventory Catalog</a:t>
            </a:r>
            <a:endParaRPr b="0" i="0" sz="1300" u="none" cap="none" strike="noStrike">
              <a:solidFill>
                <a:srgbClr val="434343"/>
              </a:solidFill>
              <a:latin typeface="Arial"/>
              <a:ea typeface="Arial"/>
              <a:cs typeface="Arial"/>
              <a:sym typeface="Arial"/>
            </a:endParaRPr>
          </a:p>
          <a:p>
            <a:pPr indent="-311150" lvl="0" marL="457200" marR="0" rtl="0" algn="l">
              <a:lnSpc>
                <a:spcPct val="100000"/>
              </a:lnSpc>
              <a:spcBef>
                <a:spcPts val="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Virtual Catalog</a:t>
            </a:r>
            <a:endParaRPr b="0" i="0" sz="13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300" u="none" cap="none" strike="noStrike">
              <a:solidFill>
                <a:srgbClr val="0096D7"/>
              </a:solidFill>
              <a:latin typeface="Arial"/>
              <a:ea typeface="Arial"/>
              <a:cs typeface="Arial"/>
              <a:sym typeface="Arial"/>
            </a:endParaRPr>
          </a:p>
        </p:txBody>
      </p:sp>
      <p:sp>
        <p:nvSpPr>
          <p:cNvPr id="1564" name="Google Shape;1564;p167"/>
          <p:cNvSpPr/>
          <p:nvPr/>
        </p:nvSpPr>
        <p:spPr>
          <a:xfrm>
            <a:off x="540300" y="3010625"/>
            <a:ext cx="978900" cy="1439400"/>
          </a:xfrm>
          <a:prstGeom prst="roundRect">
            <a:avLst>
              <a:gd fmla="val 14705" name="adj"/>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65" name="Google Shape;1565;p167"/>
          <p:cNvPicPr preferRelativeResize="0"/>
          <p:nvPr/>
        </p:nvPicPr>
        <p:blipFill rotWithShape="1">
          <a:blip r:embed="rId4">
            <a:alphaModFix/>
          </a:blip>
          <a:srcRect b="5204" l="0" r="0" t="0"/>
          <a:stretch/>
        </p:blipFill>
        <p:spPr>
          <a:xfrm>
            <a:off x="733070" y="3389820"/>
            <a:ext cx="593361" cy="681005"/>
          </a:xfrm>
          <a:prstGeom prst="rect">
            <a:avLst/>
          </a:prstGeom>
          <a:noFill/>
          <a:ln>
            <a:noFill/>
          </a:ln>
        </p:spPr>
      </p:pic>
      <p:sp>
        <p:nvSpPr>
          <p:cNvPr id="1566" name="Google Shape;1566;p167"/>
          <p:cNvSpPr/>
          <p:nvPr/>
        </p:nvSpPr>
        <p:spPr>
          <a:xfrm>
            <a:off x="4703300" y="1303350"/>
            <a:ext cx="3776100" cy="1439400"/>
          </a:xfrm>
          <a:prstGeom prst="roundRect">
            <a:avLst>
              <a:gd fmla="val 13095" name="adj"/>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7" name="Google Shape;1567;p167"/>
          <p:cNvSpPr txBox="1"/>
          <p:nvPr/>
        </p:nvSpPr>
        <p:spPr>
          <a:xfrm>
            <a:off x="5730100" y="1334900"/>
            <a:ext cx="2749200" cy="14076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300" u="none" cap="none" strike="noStrike">
                <a:solidFill>
                  <a:schemeClr val="dk2"/>
                </a:solidFill>
                <a:latin typeface="Arial"/>
                <a:ea typeface="Arial"/>
                <a:cs typeface="Arial"/>
                <a:sym typeface="Arial"/>
              </a:rPr>
              <a:t>Order Management Domain</a:t>
            </a:r>
            <a:endParaRPr b="1" i="0" sz="1300" u="none" cap="none" strike="noStrike">
              <a:solidFill>
                <a:schemeClr val="dk2"/>
              </a:solidFill>
              <a:latin typeface="Arial"/>
              <a:ea typeface="Arial"/>
              <a:cs typeface="Arial"/>
              <a:sym typeface="Arial"/>
            </a:endParaRPr>
          </a:p>
          <a:p>
            <a:pPr indent="-311150" lvl="0" marL="457200" marR="0" rtl="0" algn="l">
              <a:lnSpc>
                <a:spcPct val="100000"/>
              </a:lnSpc>
              <a:spcBef>
                <a:spcPts val="100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Order</a:t>
            </a:r>
            <a:endParaRPr b="0" i="0" sz="1300" u="none" cap="none" strike="noStrike">
              <a:solidFill>
                <a:srgbClr val="434343"/>
              </a:solidFill>
              <a:latin typeface="Arial"/>
              <a:ea typeface="Arial"/>
              <a:cs typeface="Arial"/>
              <a:sym typeface="Arial"/>
            </a:endParaRPr>
          </a:p>
          <a:p>
            <a:pPr indent="-311150" lvl="0" marL="457200" marR="0" rtl="0" algn="l">
              <a:lnSpc>
                <a:spcPct val="100000"/>
              </a:lnSpc>
              <a:spcBef>
                <a:spcPts val="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Return</a:t>
            </a:r>
            <a:endParaRPr b="0" i="0" sz="1300" u="none" cap="none" strike="noStrike">
              <a:solidFill>
                <a:srgbClr val="434343"/>
              </a:solidFill>
              <a:latin typeface="Arial"/>
              <a:ea typeface="Arial"/>
              <a:cs typeface="Arial"/>
              <a:sym typeface="Arial"/>
            </a:endParaRPr>
          </a:p>
          <a:p>
            <a:pPr indent="-311150" lvl="0" marL="457200" marR="0" rtl="0" algn="l">
              <a:lnSpc>
                <a:spcPct val="100000"/>
              </a:lnSpc>
              <a:spcBef>
                <a:spcPts val="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Billing Account</a:t>
            </a:r>
            <a:endParaRPr b="0" i="0" sz="13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300" u="none" cap="none" strike="noStrike">
              <a:solidFill>
                <a:srgbClr val="0096D7"/>
              </a:solidFill>
              <a:latin typeface="Arial"/>
              <a:ea typeface="Arial"/>
              <a:cs typeface="Arial"/>
              <a:sym typeface="Arial"/>
            </a:endParaRPr>
          </a:p>
        </p:txBody>
      </p:sp>
      <p:sp>
        <p:nvSpPr>
          <p:cNvPr id="1568" name="Google Shape;1568;p167"/>
          <p:cNvSpPr/>
          <p:nvPr/>
        </p:nvSpPr>
        <p:spPr>
          <a:xfrm>
            <a:off x="4703300" y="1303350"/>
            <a:ext cx="978900" cy="1439400"/>
          </a:xfrm>
          <a:prstGeom prst="roundRect">
            <a:avLst>
              <a:gd fmla="val 14705" name="adj"/>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9" name="Google Shape;1569;p167"/>
          <p:cNvSpPr/>
          <p:nvPr/>
        </p:nvSpPr>
        <p:spPr>
          <a:xfrm>
            <a:off x="4703300" y="3010625"/>
            <a:ext cx="3776100" cy="1439400"/>
          </a:xfrm>
          <a:prstGeom prst="roundRect">
            <a:avLst>
              <a:gd fmla="val 13095" name="adj"/>
            </a:avLst>
          </a:prstGeom>
          <a:solidFill>
            <a:srgbClr val="F3F3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0" name="Google Shape;1570;p167"/>
          <p:cNvSpPr txBox="1"/>
          <p:nvPr/>
        </p:nvSpPr>
        <p:spPr>
          <a:xfrm>
            <a:off x="5730100" y="3042175"/>
            <a:ext cx="2749200" cy="14076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300" u="none" cap="none" strike="noStrike">
                <a:solidFill>
                  <a:schemeClr val="dk2"/>
                </a:solidFill>
                <a:latin typeface="Arial"/>
                <a:ea typeface="Arial"/>
                <a:cs typeface="Arial"/>
                <a:sym typeface="Arial"/>
              </a:rPr>
              <a:t>Store Fulfillment Domain</a:t>
            </a:r>
            <a:endParaRPr b="1" i="0" sz="1300" u="none" cap="none" strike="noStrike">
              <a:solidFill>
                <a:schemeClr val="dk2"/>
              </a:solidFill>
              <a:latin typeface="Arial"/>
              <a:ea typeface="Arial"/>
              <a:cs typeface="Arial"/>
              <a:sym typeface="Arial"/>
            </a:endParaRPr>
          </a:p>
          <a:p>
            <a:pPr indent="-311150" lvl="0" marL="457200" marR="0" rtl="0" algn="l">
              <a:lnSpc>
                <a:spcPct val="100000"/>
              </a:lnSpc>
              <a:spcBef>
                <a:spcPts val="1000"/>
              </a:spcBef>
              <a:spcAft>
                <a:spcPts val="0"/>
              </a:spcAft>
              <a:buClr>
                <a:schemeClr val="dk2"/>
              </a:buClr>
              <a:buSzPts val="1300"/>
              <a:buFont typeface="Arial"/>
              <a:buChar char="●"/>
            </a:pPr>
            <a:r>
              <a:rPr b="0" i="0" lang="en-US" sz="1300" u="none" cap="none" strike="noStrike">
                <a:solidFill>
                  <a:srgbClr val="434343"/>
                </a:solidFill>
                <a:latin typeface="Arial"/>
                <a:ea typeface="Arial"/>
                <a:cs typeface="Arial"/>
                <a:sym typeface="Arial"/>
              </a:rPr>
              <a:t>Location (sub entity: Wave)</a:t>
            </a:r>
            <a:endParaRPr b="0" i="0" sz="1300" u="none" cap="none" strike="noStrike">
              <a:solidFill>
                <a:srgbClr val="434343"/>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300" u="none" cap="none" strike="noStrike">
              <a:solidFill>
                <a:srgbClr val="0096D7"/>
              </a:solidFill>
              <a:latin typeface="Arial"/>
              <a:ea typeface="Arial"/>
              <a:cs typeface="Arial"/>
              <a:sym typeface="Arial"/>
            </a:endParaRPr>
          </a:p>
        </p:txBody>
      </p:sp>
      <p:sp>
        <p:nvSpPr>
          <p:cNvPr id="1571" name="Google Shape;1571;p167"/>
          <p:cNvSpPr/>
          <p:nvPr/>
        </p:nvSpPr>
        <p:spPr>
          <a:xfrm>
            <a:off x="4703300" y="3010625"/>
            <a:ext cx="978900" cy="1439400"/>
          </a:xfrm>
          <a:prstGeom prst="roundRect">
            <a:avLst>
              <a:gd fmla="val 14705" name="adj"/>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72" name="Google Shape;1572;p167"/>
          <p:cNvPicPr preferRelativeResize="0"/>
          <p:nvPr/>
        </p:nvPicPr>
        <p:blipFill rotWithShape="1">
          <a:blip r:embed="rId5">
            <a:alphaModFix/>
          </a:blip>
          <a:srcRect b="0" l="0" r="0" t="0"/>
          <a:stretch/>
        </p:blipFill>
        <p:spPr>
          <a:xfrm>
            <a:off x="4908282" y="3389827"/>
            <a:ext cx="568937" cy="681002"/>
          </a:xfrm>
          <a:prstGeom prst="rect">
            <a:avLst/>
          </a:prstGeom>
          <a:noFill/>
          <a:ln>
            <a:noFill/>
          </a:ln>
        </p:spPr>
      </p:pic>
      <p:pic>
        <p:nvPicPr>
          <p:cNvPr id="1573" name="Google Shape;1573;p167"/>
          <p:cNvPicPr preferRelativeResize="0"/>
          <p:nvPr/>
        </p:nvPicPr>
        <p:blipFill rotWithShape="1">
          <a:blip r:embed="rId6">
            <a:alphaModFix/>
          </a:blip>
          <a:srcRect b="0" l="0" r="0" t="0"/>
          <a:stretch/>
        </p:blipFill>
        <p:spPr>
          <a:xfrm>
            <a:off x="4869315" y="1698199"/>
            <a:ext cx="646866" cy="68100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7" name="Shape 1577"/>
        <p:cNvGrpSpPr/>
        <p:nvPr/>
      </p:nvGrpSpPr>
      <p:grpSpPr>
        <a:xfrm>
          <a:off x="0" y="0"/>
          <a:ext cx="0" cy="0"/>
          <a:chOff x="0" y="0"/>
          <a:chExt cx="0" cy="0"/>
        </a:xfrm>
      </p:grpSpPr>
      <p:sp>
        <p:nvSpPr>
          <p:cNvPr id="1578" name="Google Shape;1578;p168"/>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26105C"/>
                </a:solidFill>
                <a:latin typeface="Arial"/>
                <a:ea typeface="Arial"/>
                <a:cs typeface="Arial"/>
                <a:sym typeface="Arial"/>
              </a:rPr>
              <a:t>Modules</a:t>
            </a:r>
            <a:endParaRPr b="0" i="0" sz="1400" u="none" cap="none" strike="noStrike">
              <a:solidFill>
                <a:srgbClr val="26105C"/>
              </a:solidFill>
              <a:latin typeface="Arial"/>
              <a:ea typeface="Arial"/>
              <a:cs typeface="Arial"/>
              <a:sym typeface="Arial"/>
            </a:endParaRPr>
          </a:p>
        </p:txBody>
      </p:sp>
      <p:sp>
        <p:nvSpPr>
          <p:cNvPr id="1579" name="Google Shape;1579;p168"/>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US"/>
              <a:t>Fluent Order Management</a:t>
            </a:r>
            <a:endParaRPr/>
          </a:p>
        </p:txBody>
      </p:sp>
      <p:sp>
        <p:nvSpPr>
          <p:cNvPr id="1580" name="Google Shape;1580;p168"/>
          <p:cNvSpPr/>
          <p:nvPr/>
        </p:nvSpPr>
        <p:spPr>
          <a:xfrm>
            <a:off x="1" y="4001362"/>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Order Management Experience (OMX)</a:t>
            </a:r>
            <a:endParaRPr b="0" i="0" sz="1100" u="none" cap="none" strike="noStrike">
              <a:solidFill>
                <a:schemeClr val="dk1"/>
              </a:solidFill>
              <a:latin typeface="Arial"/>
              <a:ea typeface="Arial"/>
              <a:cs typeface="Arial"/>
              <a:sym typeface="Arial"/>
            </a:endParaRPr>
          </a:p>
        </p:txBody>
      </p:sp>
      <p:sp>
        <p:nvSpPr>
          <p:cNvPr id="1581" name="Google Shape;1581;p168"/>
          <p:cNvSpPr/>
          <p:nvPr/>
        </p:nvSpPr>
        <p:spPr>
          <a:xfrm>
            <a:off x="1" y="4391881"/>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1582" name="Google Shape;1582;p168"/>
          <p:cNvSpPr/>
          <p:nvPr/>
        </p:nvSpPr>
        <p:spPr>
          <a:xfrm>
            <a:off x="1155" y="4785855"/>
            <a:ext cx="9144000" cy="362475"/>
          </a:xfrm>
          <a:prstGeom prst="rect">
            <a:avLst/>
          </a:prstGeom>
          <a:solidFill>
            <a:srgbClr val="005A8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Scalable Cloud</a:t>
            </a:r>
            <a:endParaRPr b="0" i="0" sz="1100" u="none" cap="none" strike="noStrike">
              <a:solidFill>
                <a:srgbClr val="FFFFFF"/>
              </a:solidFill>
              <a:latin typeface="Arial"/>
              <a:ea typeface="Arial"/>
              <a:cs typeface="Arial"/>
              <a:sym typeface="Arial"/>
            </a:endParaRPr>
          </a:p>
        </p:txBody>
      </p:sp>
      <p:sp>
        <p:nvSpPr>
          <p:cNvPr id="1583" name="Google Shape;1583;p168"/>
          <p:cNvSpPr/>
          <p:nvPr/>
        </p:nvSpPr>
        <p:spPr>
          <a:xfrm>
            <a:off x="0" y="924576"/>
            <a:ext cx="9144000" cy="362475"/>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Web Apps</a:t>
            </a:r>
            <a:endParaRPr b="0" i="0" sz="1100" u="none" cap="none" strike="noStrike">
              <a:solidFill>
                <a:srgbClr val="FFFFFF"/>
              </a:solidFill>
              <a:latin typeface="Arial"/>
              <a:ea typeface="Arial"/>
              <a:cs typeface="Arial"/>
              <a:sym typeface="Arial"/>
            </a:endParaRPr>
          </a:p>
        </p:txBody>
      </p:sp>
      <p:grpSp>
        <p:nvGrpSpPr>
          <p:cNvPr id="1584" name="Google Shape;1584;p168"/>
          <p:cNvGrpSpPr/>
          <p:nvPr/>
        </p:nvGrpSpPr>
        <p:grpSpPr>
          <a:xfrm>
            <a:off x="363226" y="2727358"/>
            <a:ext cx="1548234" cy="1014421"/>
            <a:chOff x="363226" y="2635918"/>
            <a:chExt cx="1548234" cy="1014421"/>
          </a:xfrm>
        </p:grpSpPr>
        <p:grpSp>
          <p:nvGrpSpPr>
            <p:cNvPr id="1585" name="Google Shape;1585;p168"/>
            <p:cNvGrpSpPr/>
            <p:nvPr/>
          </p:nvGrpSpPr>
          <p:grpSpPr>
            <a:xfrm>
              <a:off x="363226" y="2930893"/>
              <a:ext cx="91440" cy="715224"/>
              <a:chOff x="418090" y="2930893"/>
              <a:chExt cx="91440" cy="715224"/>
            </a:xfrm>
          </p:grpSpPr>
          <p:sp>
            <p:nvSpPr>
              <p:cNvPr id="1586" name="Google Shape;1586;p1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587" name="Google Shape;1587;p1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588" name="Google Shape;1588;p1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589" name="Google Shape;1589;p1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sp>
          <p:nvSpPr>
            <p:cNvPr id="1590" name="Google Shape;1590;p168"/>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Availability</a:t>
              </a:r>
              <a:endParaRPr b="0" i="0" sz="1100" u="none" cap="none" strike="noStrike">
                <a:solidFill>
                  <a:srgbClr val="26105C"/>
                </a:solidFill>
                <a:latin typeface="Arial"/>
                <a:ea typeface="Arial"/>
                <a:cs typeface="Arial"/>
                <a:sym typeface="Arial"/>
              </a:endParaRPr>
            </a:p>
          </p:txBody>
        </p:sp>
        <p:grpSp>
          <p:nvGrpSpPr>
            <p:cNvPr id="1591" name="Google Shape;1591;p168"/>
            <p:cNvGrpSpPr/>
            <p:nvPr/>
          </p:nvGrpSpPr>
          <p:grpSpPr>
            <a:xfrm>
              <a:off x="559435" y="2921668"/>
              <a:ext cx="1352025" cy="728671"/>
              <a:chOff x="1164983" y="3529078"/>
              <a:chExt cx="1802701" cy="971560"/>
            </a:xfrm>
          </p:grpSpPr>
          <p:sp>
            <p:nvSpPr>
              <p:cNvPr id="1592" name="Google Shape;1592;p168"/>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Before-the-Buy-Button Sourcing</a:t>
                </a:r>
                <a:endParaRPr b="0" i="0" sz="1400" u="none" cap="none" strike="noStrike">
                  <a:solidFill>
                    <a:srgbClr val="000000"/>
                  </a:solidFill>
                  <a:latin typeface="Arial"/>
                  <a:ea typeface="Arial"/>
                  <a:cs typeface="Arial"/>
                  <a:sym typeface="Arial"/>
                </a:endParaRPr>
              </a:p>
            </p:txBody>
          </p:sp>
          <p:sp>
            <p:nvSpPr>
              <p:cNvPr id="1593" name="Google Shape;1593;p168"/>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1594" name="Google Shape;1594;p168"/>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1595" name="Google Shape;1595;p168"/>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grpSp>
        <p:nvGrpSpPr>
          <p:cNvPr id="1596" name="Google Shape;1596;p168"/>
          <p:cNvGrpSpPr/>
          <p:nvPr/>
        </p:nvGrpSpPr>
        <p:grpSpPr>
          <a:xfrm>
            <a:off x="2080377" y="2727358"/>
            <a:ext cx="1655955" cy="1014421"/>
            <a:chOff x="2080377" y="2635918"/>
            <a:chExt cx="1655955" cy="1014421"/>
          </a:xfrm>
        </p:grpSpPr>
        <p:sp>
          <p:nvSpPr>
            <p:cNvPr id="1597" name="Google Shape;1597;p168"/>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Orchestration</a:t>
              </a:r>
              <a:endParaRPr b="0" i="0" sz="1100" u="none" cap="none" strike="noStrike">
                <a:solidFill>
                  <a:srgbClr val="26105C"/>
                </a:solidFill>
                <a:latin typeface="Arial"/>
                <a:ea typeface="Arial"/>
                <a:cs typeface="Arial"/>
                <a:sym typeface="Arial"/>
              </a:endParaRPr>
            </a:p>
          </p:txBody>
        </p:sp>
        <p:grpSp>
          <p:nvGrpSpPr>
            <p:cNvPr id="1598" name="Google Shape;1598;p168"/>
            <p:cNvGrpSpPr/>
            <p:nvPr/>
          </p:nvGrpSpPr>
          <p:grpSpPr>
            <a:xfrm>
              <a:off x="2271128" y="2921665"/>
              <a:ext cx="1465204" cy="728674"/>
              <a:chOff x="3312568" y="3529078"/>
              <a:chExt cx="1953606" cy="971565"/>
            </a:xfrm>
          </p:grpSpPr>
          <p:sp>
            <p:nvSpPr>
              <p:cNvPr id="1599" name="Google Shape;1599;p168"/>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1600" name="Google Shape;1600;p168"/>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1601" name="Google Shape;1601;p168"/>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Sourcing Strategy Optimization</a:t>
                </a:r>
                <a:endParaRPr b="0" i="0" sz="1400" u="none" cap="none" strike="noStrike">
                  <a:solidFill>
                    <a:srgbClr val="000000"/>
                  </a:solidFill>
                  <a:latin typeface="Arial"/>
                  <a:ea typeface="Arial"/>
                  <a:cs typeface="Arial"/>
                  <a:sym typeface="Arial"/>
                </a:endParaRPr>
              </a:p>
            </p:txBody>
          </p:sp>
          <p:sp>
            <p:nvSpPr>
              <p:cNvPr id="1602" name="Google Shape;1602;p168"/>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Triggers &amp; Notifications</a:t>
                </a:r>
                <a:endParaRPr b="0" i="0" sz="1400" u="none" cap="none" strike="noStrike">
                  <a:solidFill>
                    <a:srgbClr val="000000"/>
                  </a:solidFill>
                  <a:latin typeface="Arial"/>
                  <a:ea typeface="Arial"/>
                  <a:cs typeface="Arial"/>
                  <a:sym typeface="Arial"/>
                </a:endParaRPr>
              </a:p>
            </p:txBody>
          </p:sp>
        </p:grpSp>
        <p:grpSp>
          <p:nvGrpSpPr>
            <p:cNvPr id="1603" name="Google Shape;1603;p168"/>
            <p:cNvGrpSpPr/>
            <p:nvPr/>
          </p:nvGrpSpPr>
          <p:grpSpPr>
            <a:xfrm>
              <a:off x="2080377" y="2925653"/>
              <a:ext cx="91440" cy="715224"/>
              <a:chOff x="418090" y="2930893"/>
              <a:chExt cx="91440" cy="715224"/>
            </a:xfrm>
          </p:grpSpPr>
          <p:sp>
            <p:nvSpPr>
              <p:cNvPr id="1604" name="Google Shape;1604;p1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05" name="Google Shape;1605;p1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06" name="Google Shape;1606;p1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07" name="Google Shape;1607;p1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1608" name="Google Shape;1608;p168"/>
          <p:cNvGrpSpPr/>
          <p:nvPr/>
        </p:nvGrpSpPr>
        <p:grpSpPr>
          <a:xfrm>
            <a:off x="3824629" y="2727358"/>
            <a:ext cx="1650756" cy="1038711"/>
            <a:chOff x="3824629" y="2635918"/>
            <a:chExt cx="1650756" cy="1038711"/>
          </a:xfrm>
        </p:grpSpPr>
        <p:sp>
          <p:nvSpPr>
            <p:cNvPr id="1609" name="Google Shape;1609;p168"/>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Inventory</a:t>
              </a:r>
              <a:endParaRPr b="0" i="0" sz="1100" u="none" cap="none" strike="noStrike">
                <a:solidFill>
                  <a:srgbClr val="26105C"/>
                </a:solidFill>
                <a:latin typeface="Arial"/>
                <a:ea typeface="Arial"/>
                <a:cs typeface="Arial"/>
                <a:sym typeface="Arial"/>
              </a:endParaRPr>
            </a:p>
          </p:txBody>
        </p:sp>
        <p:grpSp>
          <p:nvGrpSpPr>
            <p:cNvPr id="1610" name="Google Shape;1610;p168"/>
            <p:cNvGrpSpPr/>
            <p:nvPr/>
          </p:nvGrpSpPr>
          <p:grpSpPr>
            <a:xfrm>
              <a:off x="4019396" y="2921663"/>
              <a:ext cx="1455989" cy="752966"/>
              <a:chOff x="5653100" y="3529078"/>
              <a:chExt cx="1941319" cy="1003955"/>
            </a:xfrm>
          </p:grpSpPr>
          <p:sp>
            <p:nvSpPr>
              <p:cNvPr id="1611" name="Google Shape;1611;p168"/>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1612" name="Google Shape;1612;p168"/>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1613" name="Google Shape;1613;p168"/>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1614" name="Google Shape;1614;p168"/>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1615" name="Google Shape;1615;p168"/>
            <p:cNvGrpSpPr/>
            <p:nvPr/>
          </p:nvGrpSpPr>
          <p:grpSpPr>
            <a:xfrm>
              <a:off x="3824629" y="2935500"/>
              <a:ext cx="91440" cy="715224"/>
              <a:chOff x="418090" y="2930893"/>
              <a:chExt cx="91440" cy="715224"/>
            </a:xfrm>
          </p:grpSpPr>
          <p:sp>
            <p:nvSpPr>
              <p:cNvPr id="1616" name="Google Shape;1616;p1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17" name="Google Shape;1617;p1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18" name="Google Shape;1618;p1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19" name="Google Shape;1619;p1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1620" name="Google Shape;1620;p168"/>
          <p:cNvGrpSpPr/>
          <p:nvPr/>
        </p:nvGrpSpPr>
        <p:grpSpPr>
          <a:xfrm>
            <a:off x="5627056" y="2727358"/>
            <a:ext cx="1839808" cy="1045426"/>
            <a:chOff x="5627056" y="2635918"/>
            <a:chExt cx="1839808" cy="1045426"/>
          </a:xfrm>
        </p:grpSpPr>
        <p:sp>
          <p:nvSpPr>
            <p:cNvPr id="1621" name="Google Shape;1621;p168"/>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1622" name="Google Shape;1622;p168"/>
            <p:cNvGrpSpPr/>
            <p:nvPr/>
          </p:nvGrpSpPr>
          <p:grpSpPr>
            <a:xfrm>
              <a:off x="5785950" y="2912521"/>
              <a:ext cx="1680914" cy="768823"/>
              <a:chOff x="7976846" y="3529078"/>
              <a:chExt cx="2241219" cy="1025097"/>
            </a:xfrm>
          </p:grpSpPr>
          <p:sp>
            <p:nvSpPr>
              <p:cNvPr id="1623" name="Google Shape;1623;p168"/>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1624" name="Google Shape;1624;p168"/>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1625" name="Google Shape;1625;p168"/>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1626" name="Google Shape;1626;p168"/>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1627" name="Google Shape;1627;p168"/>
            <p:cNvGrpSpPr/>
            <p:nvPr/>
          </p:nvGrpSpPr>
          <p:grpSpPr>
            <a:xfrm>
              <a:off x="5627056" y="2925984"/>
              <a:ext cx="91440" cy="715224"/>
              <a:chOff x="418090" y="2930893"/>
              <a:chExt cx="91440" cy="715224"/>
            </a:xfrm>
          </p:grpSpPr>
          <p:sp>
            <p:nvSpPr>
              <p:cNvPr id="1628" name="Google Shape;1628;p1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29" name="Google Shape;1629;p1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30" name="Google Shape;1630;p1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31" name="Google Shape;1631;p1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1632" name="Google Shape;1632;p168"/>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1633" name="Google Shape;1633;p168"/>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1634" name="Google Shape;1634;p168"/>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1635" name="Google Shape;1635;p168"/>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1636" name="Google Shape;1636;p168"/>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1637" name="Google Shape;1637;p168"/>
          <p:cNvGrpSpPr/>
          <p:nvPr/>
        </p:nvGrpSpPr>
        <p:grpSpPr>
          <a:xfrm>
            <a:off x="7711339" y="2727358"/>
            <a:ext cx="1706982" cy="1010345"/>
            <a:chOff x="7711339" y="2635918"/>
            <a:chExt cx="1706982" cy="1010345"/>
          </a:xfrm>
        </p:grpSpPr>
        <p:sp>
          <p:nvSpPr>
            <p:cNvPr id="1638" name="Google Shape;1638;p168"/>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US"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1639" name="Google Shape;1639;p168"/>
            <p:cNvGrpSpPr/>
            <p:nvPr/>
          </p:nvGrpSpPr>
          <p:grpSpPr>
            <a:xfrm>
              <a:off x="7880221" y="2921667"/>
              <a:ext cx="1538100" cy="724596"/>
              <a:chOff x="10141200" y="3529077"/>
              <a:chExt cx="2050799" cy="966128"/>
            </a:xfrm>
          </p:grpSpPr>
          <p:sp>
            <p:nvSpPr>
              <p:cNvPr id="1640" name="Google Shape;1640;p168"/>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US"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1641" name="Google Shape;1641;p168"/>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1642" name="Google Shape;1642;p168"/>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1643" name="Google Shape;1643;p168"/>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US"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1644" name="Google Shape;1644;p168"/>
            <p:cNvGrpSpPr/>
            <p:nvPr/>
          </p:nvGrpSpPr>
          <p:grpSpPr>
            <a:xfrm>
              <a:off x="7711339" y="2928938"/>
              <a:ext cx="91440" cy="715224"/>
              <a:chOff x="418090" y="2930893"/>
              <a:chExt cx="91440" cy="715224"/>
            </a:xfrm>
          </p:grpSpPr>
          <p:sp>
            <p:nvSpPr>
              <p:cNvPr id="1645" name="Google Shape;1645;p168"/>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46" name="Google Shape;1646;p168"/>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47" name="Google Shape;1647;p168"/>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648" name="Google Shape;1648;p168"/>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3" name="Shape 1653"/>
        <p:cNvGrpSpPr/>
        <p:nvPr/>
      </p:nvGrpSpPr>
      <p:grpSpPr>
        <a:xfrm>
          <a:off x="0" y="0"/>
          <a:ext cx="0" cy="0"/>
          <a:chOff x="0" y="0"/>
          <a:chExt cx="0" cy="0"/>
        </a:xfrm>
      </p:grpSpPr>
      <p:sp>
        <p:nvSpPr>
          <p:cNvPr id="1654" name="Google Shape;1654;p169"/>
          <p:cNvSpPr/>
          <p:nvPr/>
        </p:nvSpPr>
        <p:spPr>
          <a:xfrm>
            <a:off x="4296225" y="1301525"/>
            <a:ext cx="4327500" cy="3394800"/>
          </a:xfrm>
          <a:prstGeom prst="rect">
            <a:avLst/>
          </a:prstGeom>
          <a:solidFill>
            <a:srgbClr val="C4EDFF"/>
          </a:solidFill>
          <a:ln cap="flat" cmpd="sng" w="9525">
            <a:solidFill>
              <a:srgbClr val="C4EDFF"/>
            </a:solidFill>
            <a:prstDash val="solid"/>
            <a:round/>
            <a:headEnd len="sm" w="sm" type="none"/>
            <a:tailEnd len="sm" w="sm" type="none"/>
          </a:ln>
        </p:spPr>
        <p:txBody>
          <a:bodyPr anchorCtr="0" anchor="b" bIns="91425" lIns="91425" spcFirstLastPara="1" rIns="91425" wrap="square" tIns="6400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8F0CF3"/>
                </a:solidFill>
                <a:latin typeface="Inter"/>
                <a:ea typeface="Inter"/>
                <a:cs typeface="Inter"/>
                <a:sym typeface="Inter"/>
              </a:rPr>
              <a:t>Fluent Store</a:t>
            </a:r>
            <a:endParaRPr b="1" i="0" sz="1000" u="none" cap="none" strike="noStrike">
              <a:solidFill>
                <a:schemeClr val="dk2"/>
              </a:solidFill>
              <a:latin typeface="Inter"/>
              <a:ea typeface="Inter"/>
              <a:cs typeface="Inter"/>
              <a:sym typeface="Inter"/>
            </a:endParaRPr>
          </a:p>
        </p:txBody>
      </p:sp>
      <p:sp>
        <p:nvSpPr>
          <p:cNvPr id="1655" name="Google Shape;1655;p1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800"/>
              <a:buNone/>
            </a:pPr>
            <a:r>
              <a:rPr lang="en-US"/>
              <a:t>Fluent User Interfaces</a:t>
            </a:r>
            <a:endParaRPr/>
          </a:p>
        </p:txBody>
      </p:sp>
      <p:pic>
        <p:nvPicPr>
          <p:cNvPr id="1656" name="Google Shape;1656;p169"/>
          <p:cNvPicPr preferRelativeResize="0"/>
          <p:nvPr/>
        </p:nvPicPr>
        <p:blipFill rotWithShape="1">
          <a:blip r:embed="rId3">
            <a:alphaModFix/>
          </a:blip>
          <a:srcRect b="0" l="0" r="0" t="0"/>
          <a:stretch/>
        </p:blipFill>
        <p:spPr>
          <a:xfrm>
            <a:off x="4296300" y="1395825"/>
            <a:ext cx="4250148" cy="2544374"/>
          </a:xfrm>
          <a:prstGeom prst="rect">
            <a:avLst/>
          </a:prstGeom>
          <a:noFill/>
          <a:ln>
            <a:noFill/>
          </a:ln>
        </p:spPr>
      </p:pic>
      <p:sp>
        <p:nvSpPr>
          <p:cNvPr id="1657" name="Google Shape;1657;p169"/>
          <p:cNvSpPr/>
          <p:nvPr/>
        </p:nvSpPr>
        <p:spPr>
          <a:xfrm>
            <a:off x="539975" y="1301525"/>
            <a:ext cx="3291900" cy="3394800"/>
          </a:xfrm>
          <a:prstGeom prst="rect">
            <a:avLst/>
          </a:prstGeom>
          <a:solidFill>
            <a:srgbClr val="EDE8FE"/>
          </a:solidFill>
          <a:ln cap="flat" cmpd="sng" w="9525">
            <a:solidFill>
              <a:schemeClr val="lt2"/>
            </a:solidFill>
            <a:prstDash val="solid"/>
            <a:round/>
            <a:headEnd len="sm" w="sm" type="none"/>
            <a:tailEnd len="sm" w="sm" type="none"/>
          </a:ln>
        </p:spPr>
        <p:txBody>
          <a:bodyPr anchorCtr="0" anchor="b" bIns="91425" lIns="91425" spcFirstLastPara="1" rIns="91425" wrap="square" tIns="6400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rgbClr val="8F0CF3"/>
                </a:solidFill>
                <a:latin typeface="Inter"/>
                <a:ea typeface="Inter"/>
                <a:cs typeface="Inter"/>
                <a:sym typeface="Inter"/>
              </a:rPr>
              <a:t>Fluent Order Management</a:t>
            </a:r>
            <a:endParaRPr b="1" i="0" sz="1000" u="none" cap="none" strike="noStrike">
              <a:solidFill>
                <a:srgbClr val="8F0CF3"/>
              </a:solidFill>
              <a:latin typeface="Inter"/>
              <a:ea typeface="Inter"/>
              <a:cs typeface="Inter"/>
              <a:sym typeface="Inter"/>
            </a:endParaRPr>
          </a:p>
        </p:txBody>
      </p:sp>
      <p:pic>
        <p:nvPicPr>
          <p:cNvPr id="1658" name="Google Shape;1658;p169"/>
          <p:cNvPicPr preferRelativeResize="0"/>
          <p:nvPr/>
        </p:nvPicPr>
        <p:blipFill rotWithShape="1">
          <a:blip r:embed="rId4">
            <a:alphaModFix/>
          </a:blip>
          <a:srcRect b="0" l="0" r="0" t="0"/>
          <a:stretch/>
        </p:blipFill>
        <p:spPr>
          <a:xfrm>
            <a:off x="608525" y="1395822"/>
            <a:ext cx="3123349" cy="25443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2" name="Shape 1662"/>
        <p:cNvGrpSpPr/>
        <p:nvPr/>
      </p:nvGrpSpPr>
      <p:grpSpPr>
        <a:xfrm>
          <a:off x="0" y="0"/>
          <a:ext cx="0" cy="0"/>
          <a:chOff x="0" y="0"/>
          <a:chExt cx="0" cy="0"/>
        </a:xfrm>
      </p:grpSpPr>
      <p:sp>
        <p:nvSpPr>
          <p:cNvPr id="1663" name="Google Shape;1663;p17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Fluent Order Management</a:t>
            </a:r>
            <a:endParaRPr/>
          </a:p>
        </p:txBody>
      </p:sp>
      <p:sp>
        <p:nvSpPr>
          <p:cNvPr id="1664" name="Google Shape;1664;p170"/>
          <p:cNvSpPr txBox="1"/>
          <p:nvPr/>
        </p:nvSpPr>
        <p:spPr>
          <a:xfrm>
            <a:off x="354075" y="895150"/>
            <a:ext cx="4158600" cy="936600"/>
          </a:xfrm>
          <a:prstGeom prst="rect">
            <a:avLst/>
          </a:prstGeom>
          <a:noFill/>
          <a:ln>
            <a:noFill/>
          </a:ln>
        </p:spPr>
        <p:txBody>
          <a:bodyPr anchorCtr="0" anchor="t" bIns="34275" lIns="68575" spcFirstLastPara="1" rIns="67500" wrap="square" tIns="34275">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dk2"/>
                </a:solidFill>
                <a:latin typeface="Arial"/>
                <a:ea typeface="Arial"/>
                <a:cs typeface="Arial"/>
                <a:sym typeface="Arial"/>
              </a:rPr>
              <a:t>The Distributed Order Management System you can tailor to fit your omnichannel strategy</a:t>
            </a:r>
            <a:endParaRPr b="1" i="0" sz="1600" u="none" cap="none" strike="noStrike">
              <a:solidFill>
                <a:schemeClr val="dk2"/>
              </a:solidFill>
              <a:latin typeface="Arial"/>
              <a:ea typeface="Arial"/>
              <a:cs typeface="Arial"/>
              <a:sym typeface="Arial"/>
            </a:endParaRPr>
          </a:p>
        </p:txBody>
      </p:sp>
      <p:sp>
        <p:nvSpPr>
          <p:cNvPr id="1665" name="Google Shape;1665;p170"/>
          <p:cNvSpPr txBox="1"/>
          <p:nvPr/>
        </p:nvSpPr>
        <p:spPr>
          <a:xfrm>
            <a:off x="351950" y="1688250"/>
            <a:ext cx="4069500" cy="2795100"/>
          </a:xfrm>
          <a:prstGeom prst="rect">
            <a:avLst/>
          </a:prstGeom>
          <a:noFill/>
          <a:ln>
            <a:noFill/>
          </a:ln>
        </p:spPr>
        <p:txBody>
          <a:bodyPr anchorCtr="0" anchor="t" bIns="34275" lIns="68575" spcFirstLastPara="1" rIns="67500" wrap="square" tIns="34275">
            <a:noAutofit/>
          </a:bodyPr>
          <a:lstStyle/>
          <a:p>
            <a:pPr indent="-311150" lvl="0" marL="457200" marR="0" rtl="0" algn="l">
              <a:lnSpc>
                <a:spcPct val="100000"/>
              </a:lnSpc>
              <a:spcBef>
                <a:spcPts val="0"/>
              </a:spcBef>
              <a:spcAft>
                <a:spcPts val="0"/>
              </a:spcAft>
              <a:buClr>
                <a:schemeClr val="dk1"/>
              </a:buClr>
              <a:buSzPts val="1300"/>
              <a:buFont typeface="Arial"/>
              <a:buChar char="●"/>
            </a:pPr>
            <a:r>
              <a:rPr lang="en-US" sz="1300">
                <a:solidFill>
                  <a:schemeClr val="dk1"/>
                </a:solidFill>
              </a:rPr>
              <a:t>View order details and status information in real time</a:t>
            </a:r>
            <a:endParaRPr sz="1300">
              <a:solidFill>
                <a:schemeClr val="dk1"/>
              </a:solidFill>
            </a:endParaRPr>
          </a:p>
          <a:p>
            <a:pPr indent="-311150" lvl="0" marL="457200" marR="0" rtl="0" algn="l">
              <a:lnSpc>
                <a:spcPct val="100000"/>
              </a:lnSpc>
              <a:spcBef>
                <a:spcPts val="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Track stock availability in near real-time</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Optimi</a:t>
            </a:r>
            <a:r>
              <a:rPr lang="en-US" sz="1300">
                <a:solidFill>
                  <a:schemeClr val="dk1"/>
                </a:solidFill>
              </a:rPr>
              <a:t>s</a:t>
            </a:r>
            <a:r>
              <a:rPr b="0" i="0" lang="en-US" sz="1300" u="none" cap="none" strike="noStrike">
                <a:solidFill>
                  <a:schemeClr val="dk1"/>
                </a:solidFill>
                <a:latin typeface="Arial"/>
                <a:ea typeface="Arial"/>
                <a:cs typeface="Arial"/>
                <a:sym typeface="Arial"/>
              </a:rPr>
              <a:t>e sourcing and allocation</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Char char="●"/>
            </a:pPr>
            <a:r>
              <a:rPr lang="en-US" sz="1300">
                <a:solidFill>
                  <a:schemeClr val="dk1"/>
                </a:solidFill>
              </a:rPr>
              <a:t>Maintain locations, settings, users across the platform</a:t>
            </a:r>
            <a:endParaRPr sz="1300">
              <a:solidFill>
                <a:schemeClr val="dk1"/>
              </a:solidFil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Easily customi</a:t>
            </a:r>
            <a:r>
              <a:rPr lang="en-US" sz="1300">
                <a:solidFill>
                  <a:schemeClr val="dk1"/>
                </a:solidFill>
              </a:rPr>
              <a:t>s</a:t>
            </a:r>
            <a:r>
              <a:rPr b="0" i="0" lang="en-US" sz="1300" u="none" cap="none" strike="noStrike">
                <a:solidFill>
                  <a:schemeClr val="dk1"/>
                </a:solidFill>
                <a:latin typeface="Arial"/>
                <a:ea typeface="Arial"/>
                <a:cs typeface="Arial"/>
                <a:sym typeface="Arial"/>
              </a:rPr>
              <a:t>e business rules and processes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Customize the UX to fit your business</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600"/>
              </a:spcBef>
              <a:spcAft>
                <a:spcPts val="60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Scale dynamically to support millions of SKUs, thousands of locations, and 100 mil+ inventory position updates</a:t>
            </a:r>
            <a:endParaRPr b="0" i="0" sz="1400" u="none" cap="none" strike="noStrike">
              <a:solidFill>
                <a:srgbClr val="000000"/>
              </a:solidFill>
              <a:latin typeface="Arial"/>
              <a:ea typeface="Arial"/>
              <a:cs typeface="Arial"/>
              <a:sym typeface="Arial"/>
            </a:endParaRPr>
          </a:p>
        </p:txBody>
      </p:sp>
      <p:pic>
        <p:nvPicPr>
          <p:cNvPr id="1666" name="Google Shape;1666;p170"/>
          <p:cNvPicPr preferRelativeResize="0"/>
          <p:nvPr/>
        </p:nvPicPr>
        <p:blipFill rotWithShape="1">
          <a:blip r:embed="rId3">
            <a:alphaModFix/>
          </a:blip>
          <a:srcRect b="0" l="0" r="0" t="0"/>
          <a:stretch/>
        </p:blipFill>
        <p:spPr>
          <a:xfrm>
            <a:off x="4769750" y="1211728"/>
            <a:ext cx="4069451" cy="331508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153"/>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Discovery Agenda</a:t>
            </a:r>
            <a:endParaRPr sz="1400"/>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p:txBody>
      </p:sp>
      <p:graphicFrame>
        <p:nvGraphicFramePr>
          <p:cNvPr id="1244" name="Google Shape;1244;p153"/>
          <p:cNvGraphicFramePr/>
          <p:nvPr/>
        </p:nvGraphicFramePr>
        <p:xfrm>
          <a:off x="354063" y="1153725"/>
          <a:ext cx="3000000" cy="3000000"/>
        </p:xfrm>
        <a:graphic>
          <a:graphicData uri="http://schemas.openxmlformats.org/drawingml/2006/table">
            <a:tbl>
              <a:tblPr>
                <a:noFill/>
                <a:tableStyleId>{3AD6026C-2C08-47E4-85CE-CE1486943FB8}</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US"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US"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US"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1245" name="Google Shape;1245;p153"/>
          <p:cNvSpPr/>
          <p:nvPr/>
        </p:nvSpPr>
        <p:spPr>
          <a:xfrm>
            <a:off x="354150" y="1481616"/>
            <a:ext cx="8554200" cy="279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171"/>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Fluent Store</a:t>
            </a:r>
            <a:endParaRPr/>
          </a:p>
        </p:txBody>
      </p:sp>
      <p:sp>
        <p:nvSpPr>
          <p:cNvPr id="1672" name="Google Shape;1672;p171"/>
          <p:cNvSpPr txBox="1"/>
          <p:nvPr/>
        </p:nvSpPr>
        <p:spPr>
          <a:xfrm>
            <a:off x="354075" y="1276150"/>
            <a:ext cx="4158600" cy="936600"/>
          </a:xfrm>
          <a:prstGeom prst="rect">
            <a:avLst/>
          </a:prstGeom>
          <a:noFill/>
          <a:ln>
            <a:noFill/>
          </a:ln>
        </p:spPr>
        <p:txBody>
          <a:bodyPr anchorCtr="0" anchor="t" bIns="34275" lIns="68575" spcFirstLastPara="1" rIns="67500" wrap="square" tIns="34275">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chemeClr val="dk2"/>
                </a:solidFill>
                <a:latin typeface="Arial"/>
                <a:ea typeface="Arial"/>
                <a:cs typeface="Arial"/>
                <a:sym typeface="Arial"/>
              </a:rPr>
              <a:t>The in-store app you can tailor to fit your pick and pack strategy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chemeClr val="dk2"/>
              </a:solidFill>
              <a:latin typeface="Arial"/>
              <a:ea typeface="Arial"/>
              <a:cs typeface="Arial"/>
              <a:sym typeface="Arial"/>
            </a:endParaRPr>
          </a:p>
        </p:txBody>
      </p:sp>
      <p:sp>
        <p:nvSpPr>
          <p:cNvPr id="1673" name="Google Shape;1673;p171"/>
          <p:cNvSpPr txBox="1"/>
          <p:nvPr/>
        </p:nvSpPr>
        <p:spPr>
          <a:xfrm>
            <a:off x="351950" y="2221650"/>
            <a:ext cx="4069500" cy="2068500"/>
          </a:xfrm>
          <a:prstGeom prst="rect">
            <a:avLst/>
          </a:prstGeom>
          <a:noFill/>
          <a:ln>
            <a:noFill/>
          </a:ln>
        </p:spPr>
        <p:txBody>
          <a:bodyPr anchorCtr="0" anchor="t" bIns="34275" lIns="68575" spcFirstLastPara="1" rIns="67500" wrap="square" tIns="34275">
            <a:noAutofit/>
          </a:bodyPr>
          <a:lstStyle/>
          <a:p>
            <a:pPr indent="-311150" lvl="0" marL="457200" marR="0" rtl="0" algn="l">
              <a:lnSpc>
                <a:spcPct val="100000"/>
              </a:lnSpc>
              <a:spcBef>
                <a:spcPts val="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Optimize your pick and pack UX to increase productivity and reduce training and errors</a:t>
            </a:r>
            <a:endParaRPr b="0" i="0" sz="1400" u="none" cap="none" strike="noStrike">
              <a:solidFill>
                <a:srgbClr val="000000"/>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Pick by order, item, location, category, etc.</a:t>
            </a:r>
            <a:endParaRPr b="0" i="0" sz="1400" u="none" cap="none" strike="noStrike">
              <a:solidFill>
                <a:srgbClr val="000000"/>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Give staff a sense of urgency by showing </a:t>
            </a:r>
            <a:br>
              <a:rPr b="0" i="0" lang="en-US" sz="1300" u="none" cap="none" strike="noStrike">
                <a:solidFill>
                  <a:schemeClr val="dk1"/>
                </a:solidFill>
                <a:latin typeface="Arial"/>
                <a:ea typeface="Arial"/>
                <a:cs typeface="Arial"/>
                <a:sym typeface="Arial"/>
              </a:rPr>
            </a:br>
            <a:r>
              <a:rPr b="0" i="0" lang="en-US" sz="1300" u="none" cap="none" strike="noStrike">
                <a:solidFill>
                  <a:schemeClr val="dk1"/>
                </a:solidFill>
                <a:latin typeface="Arial"/>
                <a:ea typeface="Arial"/>
                <a:cs typeface="Arial"/>
                <a:sym typeface="Arial"/>
              </a:rPr>
              <a:t>them  high priority orders</a:t>
            </a:r>
            <a:endParaRPr b="0" i="0" sz="1400" u="none" cap="none" strike="noStrike">
              <a:solidFill>
                <a:srgbClr val="000000"/>
              </a:solidFill>
              <a:latin typeface="Arial"/>
              <a:ea typeface="Arial"/>
              <a:cs typeface="Arial"/>
              <a:sym typeface="Arial"/>
            </a:endParaRPr>
          </a:p>
          <a:p>
            <a:pPr indent="-311150" lvl="0" marL="457200" marR="0" rtl="0" algn="l">
              <a:lnSpc>
                <a:spcPct val="100000"/>
              </a:lnSpc>
              <a:spcBef>
                <a:spcPts val="600"/>
              </a:spcBef>
              <a:spcAft>
                <a:spcPts val="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Prioritize certain types of orders</a:t>
            </a:r>
            <a:endParaRPr b="0" i="0" sz="1400" u="none" cap="none" strike="noStrike">
              <a:solidFill>
                <a:srgbClr val="000000"/>
              </a:solidFill>
              <a:latin typeface="Arial"/>
              <a:ea typeface="Arial"/>
              <a:cs typeface="Arial"/>
              <a:sym typeface="Arial"/>
            </a:endParaRPr>
          </a:p>
          <a:p>
            <a:pPr indent="-311150" lvl="0" marL="457200" marR="0" rtl="0" algn="l">
              <a:lnSpc>
                <a:spcPct val="100000"/>
              </a:lnSpc>
              <a:spcBef>
                <a:spcPts val="600"/>
              </a:spcBef>
              <a:spcAft>
                <a:spcPts val="600"/>
              </a:spcAft>
              <a:buClr>
                <a:schemeClr val="dk1"/>
              </a:buClr>
              <a:buSzPts val="1300"/>
              <a:buFont typeface="Arial"/>
              <a:buChar char="●"/>
            </a:pPr>
            <a:r>
              <a:rPr b="0" i="0" lang="en-US" sz="1300" u="none" cap="none" strike="noStrike">
                <a:solidFill>
                  <a:schemeClr val="dk1"/>
                </a:solidFill>
                <a:latin typeface="Arial"/>
                <a:ea typeface="Arial"/>
                <a:cs typeface="Arial"/>
                <a:sym typeface="Arial"/>
              </a:rPr>
              <a:t>Automate exception management</a:t>
            </a:r>
            <a:endParaRPr b="0" i="0" sz="1400" u="none" cap="none" strike="noStrike">
              <a:solidFill>
                <a:srgbClr val="000000"/>
              </a:solidFill>
              <a:latin typeface="Arial"/>
              <a:ea typeface="Arial"/>
              <a:cs typeface="Arial"/>
              <a:sym typeface="Arial"/>
            </a:endParaRPr>
          </a:p>
        </p:txBody>
      </p:sp>
      <p:pic>
        <p:nvPicPr>
          <p:cNvPr id="1674" name="Google Shape;1674;p171"/>
          <p:cNvPicPr preferRelativeResize="0"/>
          <p:nvPr/>
        </p:nvPicPr>
        <p:blipFill rotWithShape="1">
          <a:blip r:embed="rId3">
            <a:alphaModFix/>
          </a:blip>
          <a:srcRect b="0" l="0" r="0" t="0"/>
          <a:stretch/>
        </p:blipFill>
        <p:spPr>
          <a:xfrm>
            <a:off x="4222042" y="1434088"/>
            <a:ext cx="4788849" cy="31660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8" name="Shape 1678"/>
        <p:cNvGrpSpPr/>
        <p:nvPr/>
      </p:nvGrpSpPr>
      <p:grpSpPr>
        <a:xfrm>
          <a:off x="0" y="0"/>
          <a:ext cx="0" cy="0"/>
          <a:chOff x="0" y="0"/>
          <a:chExt cx="0" cy="0"/>
        </a:xfrm>
      </p:grpSpPr>
      <p:sp>
        <p:nvSpPr>
          <p:cNvPr id="1679" name="Google Shape;1679;p172"/>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b="1" lang="en-US"/>
              <a:t>Fluent OMS Concepts</a:t>
            </a:r>
            <a:endParaRPr/>
          </a:p>
        </p:txBody>
      </p:sp>
      <p:sp>
        <p:nvSpPr>
          <p:cNvPr id="1680" name="Google Shape;1680;p172"/>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00"/>
              <a:buNone/>
            </a:pPr>
            <a:r>
              <a:rPr lang="en-US"/>
              <a:t>CLOUD PLATFORM</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4" name="Shape 1684"/>
        <p:cNvGrpSpPr/>
        <p:nvPr/>
      </p:nvGrpSpPr>
      <p:grpSpPr>
        <a:xfrm>
          <a:off x="0" y="0"/>
          <a:ext cx="0" cy="0"/>
          <a:chOff x="0" y="0"/>
          <a:chExt cx="0" cy="0"/>
        </a:xfrm>
      </p:grpSpPr>
      <p:sp>
        <p:nvSpPr>
          <p:cNvPr id="1685" name="Google Shape;1685;p173"/>
          <p:cNvSpPr txBox="1"/>
          <p:nvPr>
            <p:ph type="title"/>
          </p:nvPr>
        </p:nvSpPr>
        <p:spPr>
          <a:xfrm>
            <a:off x="286400" y="235550"/>
            <a:ext cx="8520600" cy="421800"/>
          </a:xfrm>
          <a:prstGeom prst="rect">
            <a:avLst/>
          </a:prstGeom>
        </p:spPr>
        <p:txBody>
          <a:bodyPr anchorCtr="0" anchor="t" bIns="45700" lIns="91425" spcFirstLastPara="1" rIns="91425" wrap="square" tIns="45700">
            <a:normAutofit/>
          </a:bodyPr>
          <a:lstStyle/>
          <a:p>
            <a:pPr indent="0" lvl="0" marL="0" rtl="0" algn="l">
              <a:spcBef>
                <a:spcPts val="0"/>
              </a:spcBef>
              <a:spcAft>
                <a:spcPts val="0"/>
              </a:spcAft>
              <a:buNone/>
            </a:pPr>
            <a:r>
              <a:rPr lang="en-US">
                <a:latin typeface="Lato"/>
                <a:ea typeface="Lato"/>
                <a:cs typeface="Lato"/>
                <a:sym typeface="Lato"/>
              </a:rPr>
              <a:t>Fluent Environments</a:t>
            </a:r>
            <a:endParaRPr>
              <a:latin typeface="Lato"/>
              <a:ea typeface="Lato"/>
              <a:cs typeface="Lato"/>
              <a:sym typeface="Lato"/>
            </a:endParaRPr>
          </a:p>
        </p:txBody>
      </p:sp>
      <p:grpSp>
        <p:nvGrpSpPr>
          <p:cNvPr id="1686" name="Google Shape;1686;p173"/>
          <p:cNvGrpSpPr/>
          <p:nvPr/>
        </p:nvGrpSpPr>
        <p:grpSpPr>
          <a:xfrm>
            <a:off x="704125" y="832000"/>
            <a:ext cx="8523050" cy="1227700"/>
            <a:chOff x="704125" y="832000"/>
            <a:chExt cx="8523050" cy="1227700"/>
          </a:xfrm>
        </p:grpSpPr>
        <p:sp>
          <p:nvSpPr>
            <p:cNvPr id="1687" name="Google Shape;1687;p173"/>
            <p:cNvSpPr txBox="1"/>
            <p:nvPr/>
          </p:nvSpPr>
          <p:spPr>
            <a:xfrm>
              <a:off x="704125" y="832000"/>
              <a:ext cx="22908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470A68"/>
                  </a:solidFill>
                  <a:latin typeface="Lato"/>
                  <a:ea typeface="Lato"/>
                  <a:cs typeface="Lato"/>
                  <a:sym typeface="Lato"/>
                </a:rPr>
                <a:t>Sandbox - &lt;Dev account&gt;</a:t>
              </a:r>
              <a:endParaRPr b="1">
                <a:solidFill>
                  <a:srgbClr val="470A68"/>
                </a:solidFill>
                <a:latin typeface="Lato"/>
                <a:ea typeface="Lato"/>
                <a:cs typeface="Lato"/>
                <a:sym typeface="Lato"/>
              </a:endParaRPr>
            </a:p>
          </p:txBody>
        </p:sp>
        <p:sp>
          <p:nvSpPr>
            <p:cNvPr id="1688" name="Google Shape;1688;p173"/>
            <p:cNvSpPr txBox="1"/>
            <p:nvPr/>
          </p:nvSpPr>
          <p:spPr>
            <a:xfrm>
              <a:off x="2888650" y="864700"/>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latin typeface="Courier New"/>
                  <a:ea typeface="Courier New"/>
                  <a:cs typeface="Courier New"/>
                  <a:sym typeface="Courier New"/>
                </a:rPr>
                <a:t>ENDPOINT - https://&lt;accountId&gt;.sandbox.api.fluentretail.com</a:t>
              </a:r>
              <a:endParaRPr sz="1000">
                <a:latin typeface="Courier New"/>
                <a:ea typeface="Courier New"/>
                <a:cs typeface="Courier New"/>
                <a:sym typeface="Courier New"/>
              </a:endParaRPr>
            </a:p>
          </p:txBody>
        </p:sp>
        <p:sp>
          <p:nvSpPr>
            <p:cNvPr id="1689" name="Google Shape;1689;p173"/>
            <p:cNvSpPr txBox="1"/>
            <p:nvPr/>
          </p:nvSpPr>
          <p:spPr>
            <a:xfrm>
              <a:off x="710825"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Single-tenanted</a:t>
              </a:r>
              <a:endParaRPr sz="1000"/>
            </a:p>
            <a:p>
              <a:pPr indent="-292100" lvl="0" marL="457200" rtl="0" algn="l">
                <a:spcBef>
                  <a:spcPts val="0"/>
                </a:spcBef>
                <a:spcAft>
                  <a:spcPts val="0"/>
                </a:spcAft>
                <a:buSzPts val="1000"/>
                <a:buChar char="●"/>
              </a:pPr>
              <a:r>
                <a:rPr lang="en-US" sz="1000"/>
                <a:t>Isolated</a:t>
              </a:r>
              <a:endParaRPr sz="1000"/>
            </a:p>
            <a:p>
              <a:pPr indent="-292100" lvl="0" marL="457200" rtl="0" algn="l">
                <a:spcBef>
                  <a:spcPts val="0"/>
                </a:spcBef>
                <a:spcAft>
                  <a:spcPts val="0"/>
                </a:spcAft>
                <a:buClr>
                  <a:schemeClr val="dk1"/>
                </a:buClr>
                <a:buSzPts val="1000"/>
                <a:buChar char="●"/>
              </a:pPr>
              <a:r>
                <a:rPr lang="en-US" sz="1000">
                  <a:solidFill>
                    <a:schemeClr val="dk1"/>
                  </a:solidFill>
                </a:rPr>
                <a:t>Auto-Scaling</a:t>
              </a:r>
              <a:endParaRPr sz="1000"/>
            </a:p>
          </p:txBody>
        </p:sp>
        <p:sp>
          <p:nvSpPr>
            <p:cNvPr id="1690" name="Google Shape;1690;p173"/>
            <p:cNvSpPr txBox="1"/>
            <p:nvPr/>
          </p:nvSpPr>
          <p:spPr>
            <a:xfrm>
              <a:off x="3602050"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Usage type </a:t>
              </a:r>
              <a:endParaRPr sz="1000"/>
            </a:p>
            <a:p>
              <a:pPr indent="-292100" lvl="1" marL="914400" rtl="0" algn="l">
                <a:spcBef>
                  <a:spcPts val="0"/>
                </a:spcBef>
                <a:spcAft>
                  <a:spcPts val="0"/>
                </a:spcAft>
                <a:buSzPts val="1000"/>
                <a:buChar char="○"/>
              </a:pPr>
              <a:r>
                <a:rPr lang="en-US" sz="800"/>
                <a:t>DEV </a:t>
              </a:r>
              <a:endParaRPr sz="800"/>
            </a:p>
            <a:p>
              <a:pPr indent="-292100" lvl="1" marL="914400" rtl="0" algn="l">
                <a:spcBef>
                  <a:spcPts val="0"/>
                </a:spcBef>
                <a:spcAft>
                  <a:spcPts val="0"/>
                </a:spcAft>
                <a:buSzPts val="1000"/>
                <a:buChar char="○"/>
              </a:pPr>
              <a:r>
                <a:rPr lang="en-US" sz="800"/>
                <a:t>QA</a:t>
              </a:r>
              <a:endParaRPr sz="800"/>
            </a:p>
            <a:p>
              <a:pPr indent="-292100" lvl="1" marL="914400" rtl="0" algn="l">
                <a:spcBef>
                  <a:spcPts val="0"/>
                </a:spcBef>
                <a:spcAft>
                  <a:spcPts val="0"/>
                </a:spcAft>
                <a:buSzPts val="1000"/>
                <a:buChar char="○"/>
              </a:pPr>
              <a:r>
                <a:rPr lang="en-US" sz="800"/>
                <a:t>SIT</a:t>
              </a:r>
              <a:endParaRPr sz="800"/>
            </a:p>
            <a:p>
              <a:pPr indent="0" lvl="0" marL="914400" rtl="0" algn="l">
                <a:spcBef>
                  <a:spcPts val="0"/>
                </a:spcBef>
                <a:spcAft>
                  <a:spcPts val="0"/>
                </a:spcAft>
                <a:buNone/>
              </a:pPr>
              <a:r>
                <a:t/>
              </a:r>
              <a:endParaRPr sz="800"/>
            </a:p>
          </p:txBody>
        </p:sp>
        <p:sp>
          <p:nvSpPr>
            <p:cNvPr id="1691" name="Google Shape;1691;p173"/>
            <p:cNvSpPr txBox="1"/>
            <p:nvPr/>
          </p:nvSpPr>
          <p:spPr>
            <a:xfrm>
              <a:off x="6493275" y="1177400"/>
              <a:ext cx="2733900" cy="882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AWS Region</a:t>
              </a:r>
              <a:endParaRPr sz="1000"/>
            </a:p>
            <a:p>
              <a:pPr indent="-279400" lvl="1" marL="914400" rtl="0" algn="l">
                <a:spcBef>
                  <a:spcPts val="0"/>
                </a:spcBef>
                <a:spcAft>
                  <a:spcPts val="0"/>
                </a:spcAft>
                <a:buSzPts val="800"/>
                <a:buChar char="○"/>
              </a:pPr>
              <a:r>
                <a:rPr lang="en-US" sz="800"/>
                <a:t>&lt;region&gt;</a:t>
              </a:r>
              <a:endParaRPr sz="800"/>
            </a:p>
          </p:txBody>
        </p:sp>
      </p:grpSp>
      <p:sp>
        <p:nvSpPr>
          <p:cNvPr id="1692" name="Google Shape;1692;p173"/>
          <p:cNvSpPr/>
          <p:nvPr/>
        </p:nvSpPr>
        <p:spPr>
          <a:xfrm>
            <a:off x="356325" y="818800"/>
            <a:ext cx="8289000" cy="1984200"/>
          </a:xfrm>
          <a:prstGeom prst="roundRect">
            <a:avLst>
              <a:gd fmla="val 16667" name="adj"/>
            </a:avLst>
          </a:prstGeom>
          <a:noFill/>
          <a:ln cap="flat" cmpd="sng" w="19050">
            <a:solidFill>
              <a:srgbClr val="701C7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93" name="Google Shape;1693;p173"/>
          <p:cNvGrpSpPr/>
          <p:nvPr/>
        </p:nvGrpSpPr>
        <p:grpSpPr>
          <a:xfrm>
            <a:off x="704125" y="1836425"/>
            <a:ext cx="7605050" cy="966700"/>
            <a:chOff x="704125" y="1912625"/>
            <a:chExt cx="7605050" cy="966700"/>
          </a:xfrm>
        </p:grpSpPr>
        <p:sp>
          <p:nvSpPr>
            <p:cNvPr id="1694" name="Google Shape;1694;p173"/>
            <p:cNvSpPr txBox="1"/>
            <p:nvPr/>
          </p:nvSpPr>
          <p:spPr>
            <a:xfrm>
              <a:off x="704125" y="1912625"/>
              <a:ext cx="22155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470A68"/>
                  </a:solidFill>
                  <a:latin typeface="Lato"/>
                  <a:ea typeface="Lato"/>
                  <a:cs typeface="Lato"/>
                  <a:sym typeface="Lato"/>
                </a:rPr>
                <a:t>Sandbox - UAT account</a:t>
              </a:r>
              <a:endParaRPr b="1">
                <a:solidFill>
                  <a:srgbClr val="470A68"/>
                </a:solidFill>
                <a:latin typeface="Lato"/>
                <a:ea typeface="Lato"/>
                <a:cs typeface="Lato"/>
                <a:sym typeface="Lato"/>
              </a:endParaRPr>
            </a:p>
          </p:txBody>
        </p:sp>
        <p:sp>
          <p:nvSpPr>
            <p:cNvPr id="1695" name="Google Shape;1695;p173"/>
            <p:cNvSpPr txBox="1"/>
            <p:nvPr/>
          </p:nvSpPr>
          <p:spPr>
            <a:xfrm>
              <a:off x="2888650" y="1945325"/>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latin typeface="Courier New"/>
                  <a:ea typeface="Courier New"/>
                  <a:cs typeface="Courier New"/>
                  <a:sym typeface="Courier New"/>
                </a:rPr>
                <a:t>ENDPOINT - https://</a:t>
              </a:r>
              <a:r>
                <a:rPr lang="en-US" sz="1000">
                  <a:solidFill>
                    <a:schemeClr val="dk1"/>
                  </a:solidFill>
                  <a:latin typeface="Courier New"/>
                  <a:ea typeface="Courier New"/>
                  <a:cs typeface="Courier New"/>
                  <a:sym typeface="Courier New"/>
                </a:rPr>
                <a:t>&lt;accountId&gt;</a:t>
              </a:r>
              <a:r>
                <a:rPr lang="en-US" sz="1000">
                  <a:latin typeface="Courier New"/>
                  <a:ea typeface="Courier New"/>
                  <a:cs typeface="Courier New"/>
                  <a:sym typeface="Courier New"/>
                </a:rPr>
                <a:t>.sandbox.api.fluentretail.com</a:t>
              </a:r>
              <a:endParaRPr sz="1000">
                <a:latin typeface="Courier New"/>
                <a:ea typeface="Courier New"/>
                <a:cs typeface="Courier New"/>
                <a:sym typeface="Courier New"/>
              </a:endParaRPr>
            </a:p>
          </p:txBody>
        </p:sp>
        <p:sp>
          <p:nvSpPr>
            <p:cNvPr id="1696" name="Google Shape;1696;p173"/>
            <p:cNvSpPr txBox="1"/>
            <p:nvPr/>
          </p:nvSpPr>
          <p:spPr>
            <a:xfrm>
              <a:off x="710825" y="2258025"/>
              <a:ext cx="2733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Single-tenanted</a:t>
              </a:r>
              <a:endParaRPr sz="1000"/>
            </a:p>
            <a:p>
              <a:pPr indent="-292100" lvl="0" marL="457200" rtl="0" algn="l">
                <a:spcBef>
                  <a:spcPts val="0"/>
                </a:spcBef>
                <a:spcAft>
                  <a:spcPts val="0"/>
                </a:spcAft>
                <a:buSzPts val="1000"/>
                <a:buChar char="●"/>
              </a:pPr>
              <a:r>
                <a:rPr lang="en-US" sz="1000"/>
                <a:t>Isolated</a:t>
              </a:r>
              <a:endParaRPr sz="1000"/>
            </a:p>
            <a:p>
              <a:pPr indent="-292100" lvl="0" marL="457200" rtl="0" algn="l">
                <a:spcBef>
                  <a:spcPts val="0"/>
                </a:spcBef>
                <a:spcAft>
                  <a:spcPts val="0"/>
                </a:spcAft>
                <a:buClr>
                  <a:schemeClr val="dk1"/>
                </a:buClr>
                <a:buSzPts val="1000"/>
                <a:buChar char="●"/>
              </a:pPr>
              <a:r>
                <a:rPr lang="en-US" sz="1000">
                  <a:solidFill>
                    <a:schemeClr val="dk1"/>
                  </a:solidFill>
                </a:rPr>
                <a:t>Auto-Scaling</a:t>
              </a:r>
              <a:endParaRPr sz="1000"/>
            </a:p>
          </p:txBody>
        </p:sp>
        <p:sp>
          <p:nvSpPr>
            <p:cNvPr id="1697" name="Google Shape;1697;p173"/>
            <p:cNvSpPr txBox="1"/>
            <p:nvPr/>
          </p:nvSpPr>
          <p:spPr>
            <a:xfrm>
              <a:off x="3602050" y="2258025"/>
              <a:ext cx="2733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Usage type </a:t>
              </a:r>
              <a:endParaRPr sz="1000"/>
            </a:p>
            <a:p>
              <a:pPr indent="-292100" lvl="1" marL="914400" rtl="0" algn="l">
                <a:spcBef>
                  <a:spcPts val="0"/>
                </a:spcBef>
                <a:spcAft>
                  <a:spcPts val="0"/>
                </a:spcAft>
                <a:buSzPts val="1000"/>
                <a:buChar char="○"/>
              </a:pPr>
              <a:r>
                <a:rPr lang="en-US" sz="800"/>
                <a:t>UAT</a:t>
              </a:r>
              <a:endParaRPr sz="800"/>
            </a:p>
            <a:p>
              <a:pPr indent="0" lvl="0" marL="0" rtl="0" algn="l">
                <a:spcBef>
                  <a:spcPts val="0"/>
                </a:spcBef>
                <a:spcAft>
                  <a:spcPts val="0"/>
                </a:spcAft>
                <a:buNone/>
              </a:pPr>
              <a:r>
                <a:t/>
              </a:r>
              <a:endParaRPr sz="800"/>
            </a:p>
            <a:p>
              <a:pPr indent="0" lvl="0" marL="914400" rtl="0" algn="l">
                <a:spcBef>
                  <a:spcPts val="0"/>
                </a:spcBef>
                <a:spcAft>
                  <a:spcPts val="0"/>
                </a:spcAft>
                <a:buNone/>
              </a:pPr>
              <a:r>
                <a:t/>
              </a:r>
              <a:endParaRPr sz="800"/>
            </a:p>
          </p:txBody>
        </p:sp>
        <p:sp>
          <p:nvSpPr>
            <p:cNvPr id="1698" name="Google Shape;1698;p173"/>
            <p:cNvSpPr txBox="1"/>
            <p:nvPr/>
          </p:nvSpPr>
          <p:spPr>
            <a:xfrm>
              <a:off x="6493275" y="2258025"/>
              <a:ext cx="1815900" cy="6213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AWS Region</a:t>
              </a:r>
              <a:endParaRPr sz="1000"/>
            </a:p>
            <a:p>
              <a:pPr indent="-279400" lvl="1" marL="914400" rtl="0" algn="l">
                <a:spcBef>
                  <a:spcPts val="0"/>
                </a:spcBef>
                <a:spcAft>
                  <a:spcPts val="0"/>
                </a:spcAft>
                <a:buSzPts val="800"/>
                <a:buChar char="○"/>
              </a:pPr>
              <a:r>
                <a:rPr lang="en-US" sz="800">
                  <a:solidFill>
                    <a:schemeClr val="dk1"/>
                  </a:solidFill>
                </a:rPr>
                <a:t>&lt;region&gt;</a:t>
              </a:r>
              <a:endParaRPr sz="800"/>
            </a:p>
          </p:txBody>
        </p:sp>
      </p:grpSp>
      <p:sp>
        <p:nvSpPr>
          <p:cNvPr id="1699" name="Google Shape;1699;p173"/>
          <p:cNvSpPr/>
          <p:nvPr/>
        </p:nvSpPr>
        <p:spPr>
          <a:xfrm>
            <a:off x="356325" y="2975850"/>
            <a:ext cx="8289000" cy="1061700"/>
          </a:xfrm>
          <a:prstGeom prst="roundRect">
            <a:avLst>
              <a:gd fmla="val 16667" name="adj"/>
            </a:avLst>
          </a:prstGeom>
          <a:noFill/>
          <a:ln cap="flat" cmpd="sng" w="19050">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700" name="Google Shape;1700;p173"/>
          <p:cNvGrpSpPr/>
          <p:nvPr/>
        </p:nvGrpSpPr>
        <p:grpSpPr>
          <a:xfrm>
            <a:off x="619525" y="2995919"/>
            <a:ext cx="7689650" cy="925704"/>
            <a:chOff x="619525" y="3072119"/>
            <a:chExt cx="7689650" cy="925704"/>
          </a:xfrm>
        </p:grpSpPr>
        <p:sp>
          <p:nvSpPr>
            <p:cNvPr id="1701" name="Google Shape;1701;p173"/>
            <p:cNvSpPr txBox="1"/>
            <p:nvPr/>
          </p:nvSpPr>
          <p:spPr>
            <a:xfrm>
              <a:off x="619525" y="3072119"/>
              <a:ext cx="24600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0000FF"/>
                  </a:solidFill>
                  <a:latin typeface="Lato"/>
                  <a:ea typeface="Lato"/>
                  <a:cs typeface="Lato"/>
                  <a:sym typeface="Lato"/>
                </a:rPr>
                <a:t>Production - PROD account</a:t>
              </a:r>
              <a:endParaRPr b="1">
                <a:solidFill>
                  <a:srgbClr val="0000FF"/>
                </a:solidFill>
                <a:latin typeface="Lato"/>
                <a:ea typeface="Lato"/>
                <a:cs typeface="Lato"/>
                <a:sym typeface="Lato"/>
              </a:endParaRPr>
            </a:p>
          </p:txBody>
        </p:sp>
        <p:sp>
          <p:nvSpPr>
            <p:cNvPr id="1702" name="Google Shape;1702;p173"/>
            <p:cNvSpPr txBox="1"/>
            <p:nvPr/>
          </p:nvSpPr>
          <p:spPr>
            <a:xfrm>
              <a:off x="2888650" y="3128319"/>
              <a:ext cx="5420400" cy="38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000">
                  <a:latin typeface="Courier New"/>
                  <a:ea typeface="Courier New"/>
                  <a:cs typeface="Courier New"/>
                  <a:sym typeface="Courier New"/>
                </a:rPr>
                <a:t>ENDPOINT - https://</a:t>
              </a:r>
              <a:r>
                <a:rPr lang="en-US" sz="1000">
                  <a:solidFill>
                    <a:schemeClr val="dk1"/>
                  </a:solidFill>
                  <a:latin typeface="Courier New"/>
                  <a:ea typeface="Courier New"/>
                  <a:cs typeface="Courier New"/>
                  <a:sym typeface="Courier New"/>
                </a:rPr>
                <a:t>&lt;accountId&gt;</a:t>
              </a:r>
              <a:r>
                <a:rPr lang="en-US" sz="1000">
                  <a:latin typeface="Courier New"/>
                  <a:ea typeface="Courier New"/>
                  <a:cs typeface="Courier New"/>
                  <a:sym typeface="Courier New"/>
                </a:rPr>
                <a:t>.api.fluentretail.com</a:t>
              </a:r>
              <a:endParaRPr sz="1000">
                <a:latin typeface="Courier New"/>
                <a:ea typeface="Courier New"/>
                <a:cs typeface="Courier New"/>
                <a:sym typeface="Courier New"/>
              </a:endParaRPr>
            </a:p>
          </p:txBody>
        </p:sp>
        <p:sp>
          <p:nvSpPr>
            <p:cNvPr id="1703" name="Google Shape;1703;p173"/>
            <p:cNvSpPr txBox="1"/>
            <p:nvPr/>
          </p:nvSpPr>
          <p:spPr>
            <a:xfrm>
              <a:off x="710825" y="3441023"/>
              <a:ext cx="2733900" cy="5568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Single-tenanted</a:t>
              </a:r>
              <a:endParaRPr sz="1000"/>
            </a:p>
            <a:p>
              <a:pPr indent="-292100" lvl="0" marL="457200" rtl="0" algn="l">
                <a:spcBef>
                  <a:spcPts val="0"/>
                </a:spcBef>
                <a:spcAft>
                  <a:spcPts val="0"/>
                </a:spcAft>
                <a:buSzPts val="1000"/>
                <a:buChar char="●"/>
              </a:pPr>
              <a:r>
                <a:rPr lang="en-US" sz="1000"/>
                <a:t>Isolated</a:t>
              </a:r>
              <a:endParaRPr sz="1000"/>
            </a:p>
            <a:p>
              <a:pPr indent="-292100" lvl="0" marL="457200" rtl="0" algn="l">
                <a:spcBef>
                  <a:spcPts val="0"/>
                </a:spcBef>
                <a:spcAft>
                  <a:spcPts val="0"/>
                </a:spcAft>
                <a:buClr>
                  <a:schemeClr val="dk1"/>
                </a:buClr>
                <a:buSzPts val="1000"/>
                <a:buChar char="●"/>
              </a:pPr>
              <a:r>
                <a:rPr lang="en-US" sz="1000">
                  <a:solidFill>
                    <a:schemeClr val="dk1"/>
                  </a:solidFill>
                </a:rPr>
                <a:t>Auto-Scaling</a:t>
              </a:r>
              <a:endParaRPr sz="1000"/>
            </a:p>
          </p:txBody>
        </p:sp>
        <p:sp>
          <p:nvSpPr>
            <p:cNvPr id="1704" name="Google Shape;1704;p173"/>
            <p:cNvSpPr txBox="1"/>
            <p:nvPr/>
          </p:nvSpPr>
          <p:spPr>
            <a:xfrm>
              <a:off x="3602050" y="3441022"/>
              <a:ext cx="2733900" cy="4869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Usage type </a:t>
              </a:r>
              <a:endParaRPr sz="1000"/>
            </a:p>
            <a:p>
              <a:pPr indent="-279400" lvl="1" marL="914400" rtl="0" algn="l">
                <a:spcBef>
                  <a:spcPts val="0"/>
                </a:spcBef>
                <a:spcAft>
                  <a:spcPts val="0"/>
                </a:spcAft>
                <a:buSzPts val="800"/>
                <a:buChar char="○"/>
              </a:pPr>
              <a:r>
                <a:rPr lang="en-US" sz="800"/>
                <a:t>Client Production</a:t>
              </a:r>
              <a:endParaRPr sz="800"/>
            </a:p>
            <a:p>
              <a:pPr indent="0" lvl="0" marL="914400" rtl="0" algn="l">
                <a:spcBef>
                  <a:spcPts val="0"/>
                </a:spcBef>
                <a:spcAft>
                  <a:spcPts val="0"/>
                </a:spcAft>
                <a:buNone/>
              </a:pPr>
              <a:r>
                <a:t/>
              </a:r>
              <a:endParaRPr sz="800"/>
            </a:p>
          </p:txBody>
        </p:sp>
        <p:sp>
          <p:nvSpPr>
            <p:cNvPr id="1705" name="Google Shape;1705;p173"/>
            <p:cNvSpPr txBox="1"/>
            <p:nvPr/>
          </p:nvSpPr>
          <p:spPr>
            <a:xfrm>
              <a:off x="6493275" y="3441025"/>
              <a:ext cx="1815900" cy="4218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Char char="●"/>
              </a:pPr>
              <a:r>
                <a:rPr lang="en-US" sz="1000"/>
                <a:t>AWS Region</a:t>
              </a:r>
              <a:endParaRPr sz="1000"/>
            </a:p>
            <a:p>
              <a:pPr indent="-279400" lvl="1" marL="914400" rtl="0" algn="l">
                <a:spcBef>
                  <a:spcPts val="0"/>
                </a:spcBef>
                <a:spcAft>
                  <a:spcPts val="0"/>
                </a:spcAft>
                <a:buSzPts val="800"/>
                <a:buChar char="○"/>
              </a:pPr>
              <a:r>
                <a:rPr lang="en-US" sz="800">
                  <a:solidFill>
                    <a:schemeClr val="dk1"/>
                  </a:solidFill>
                </a:rPr>
                <a:t>&lt;region&gt;</a:t>
              </a:r>
              <a:endParaRPr sz="800"/>
            </a:p>
          </p:txBody>
        </p:sp>
      </p:grpSp>
      <p:sp>
        <p:nvSpPr>
          <p:cNvPr id="1706" name="Google Shape;1706;p173"/>
          <p:cNvSpPr txBox="1"/>
          <p:nvPr/>
        </p:nvSpPr>
        <p:spPr>
          <a:xfrm>
            <a:off x="369600" y="4113900"/>
            <a:ext cx="3331800" cy="8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00">
                <a:latin typeface="Lato"/>
                <a:ea typeface="Lato"/>
                <a:cs typeface="Lato"/>
                <a:sym typeface="Lato"/>
              </a:rPr>
              <a:t>Standard Client Agreement</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Multi-tenant Environment:</a:t>
            </a:r>
            <a:endParaRPr sz="900">
              <a:latin typeface="Lato"/>
              <a:ea typeface="Lato"/>
              <a:cs typeface="Lato"/>
              <a:sym typeface="Lato"/>
            </a:endParaRPr>
          </a:p>
          <a:p>
            <a:pPr indent="-285750" lvl="1" marL="914400" rtl="0" algn="l">
              <a:spcBef>
                <a:spcPts val="0"/>
              </a:spcBef>
              <a:spcAft>
                <a:spcPts val="0"/>
              </a:spcAft>
              <a:buSzPts val="900"/>
              <a:buFont typeface="Lato"/>
              <a:buChar char="○"/>
            </a:pPr>
            <a:r>
              <a:rPr lang="en-US" sz="900">
                <a:latin typeface="Lato"/>
                <a:ea typeface="Lato"/>
                <a:cs typeface="Lato"/>
                <a:sym typeface="Lato"/>
              </a:rPr>
              <a:t>2 Sandbox </a:t>
            </a:r>
            <a:r>
              <a:rPr lang="en-US" sz="900">
                <a:latin typeface="Lato"/>
                <a:ea typeface="Lato"/>
                <a:cs typeface="Lato"/>
                <a:sym typeface="Lato"/>
              </a:rPr>
              <a:t>Account</a:t>
            </a:r>
            <a:r>
              <a:rPr lang="en-US" sz="900">
                <a:latin typeface="Lato"/>
                <a:ea typeface="Lato"/>
                <a:cs typeface="Lato"/>
                <a:sym typeface="Lato"/>
              </a:rPr>
              <a:t>s</a:t>
            </a:r>
            <a:endParaRPr sz="900">
              <a:latin typeface="Lato"/>
              <a:ea typeface="Lato"/>
              <a:cs typeface="Lato"/>
              <a:sym typeface="Lato"/>
            </a:endParaRPr>
          </a:p>
          <a:p>
            <a:pPr indent="-285750" lvl="1" marL="914400" rtl="0" algn="l">
              <a:spcBef>
                <a:spcPts val="0"/>
              </a:spcBef>
              <a:spcAft>
                <a:spcPts val="0"/>
              </a:spcAft>
              <a:buSzPts val="900"/>
              <a:buFont typeface="Lato"/>
              <a:buChar char="○"/>
            </a:pPr>
            <a:r>
              <a:rPr lang="en-US" sz="900">
                <a:latin typeface="Lato"/>
                <a:ea typeface="Lato"/>
                <a:cs typeface="Lato"/>
                <a:sym typeface="Lato"/>
              </a:rPr>
              <a:t>1 Production Account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Subscription based on Order and Inventory Volumes</a:t>
            </a:r>
            <a:endParaRPr sz="900">
              <a:latin typeface="Lato"/>
              <a:ea typeface="Lato"/>
              <a:cs typeface="Lato"/>
              <a:sym typeface="Lato"/>
            </a:endParaRPr>
          </a:p>
        </p:txBody>
      </p:sp>
      <p:sp>
        <p:nvSpPr>
          <p:cNvPr id="1707" name="Google Shape;1707;p173"/>
          <p:cNvSpPr txBox="1"/>
          <p:nvPr/>
        </p:nvSpPr>
        <p:spPr>
          <a:xfrm>
            <a:off x="3846300" y="4113900"/>
            <a:ext cx="2391600" cy="102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00">
                <a:latin typeface="Lato"/>
                <a:ea typeface="Lato"/>
                <a:cs typeface="Lato"/>
                <a:sym typeface="Lato"/>
              </a:rPr>
              <a:t>Commercially </a:t>
            </a:r>
            <a:r>
              <a:rPr b="1" lang="en-US" sz="1000">
                <a:latin typeface="Lato"/>
                <a:ea typeface="Lato"/>
                <a:cs typeface="Lato"/>
                <a:sym typeface="Lato"/>
              </a:rPr>
              <a:t>Agreed Client Options</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Single tenant Environment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Additional Sandbox Account(s)</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Additional Production Account(s)</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Load Testing Environment &amp; Account (rented)</a:t>
            </a:r>
            <a:endParaRPr sz="900">
              <a:latin typeface="Lato"/>
              <a:ea typeface="Lato"/>
              <a:cs typeface="Lato"/>
              <a:sym typeface="Lato"/>
            </a:endParaRPr>
          </a:p>
        </p:txBody>
      </p:sp>
      <p:sp>
        <p:nvSpPr>
          <p:cNvPr id="1708" name="Google Shape;1708;p173"/>
          <p:cNvSpPr txBox="1"/>
          <p:nvPr/>
        </p:nvSpPr>
        <p:spPr>
          <a:xfrm>
            <a:off x="6382800" y="4113900"/>
            <a:ext cx="2391600" cy="8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000">
                <a:latin typeface="Lato"/>
                <a:ea typeface="Lato"/>
                <a:cs typeface="Lato"/>
                <a:sym typeface="Lato"/>
              </a:rPr>
              <a:t>Partners</a:t>
            </a:r>
            <a:endParaRPr b="1" sz="10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Shared Environment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1 Sandbox Account</a:t>
            </a:r>
            <a:endParaRPr sz="900">
              <a:latin typeface="Lato"/>
              <a:ea typeface="Lato"/>
              <a:cs typeface="Lato"/>
              <a:sym typeface="Lato"/>
            </a:endParaRPr>
          </a:p>
          <a:p>
            <a:pPr indent="-285750" lvl="0" marL="457200" rtl="0" algn="l">
              <a:spcBef>
                <a:spcPts val="0"/>
              </a:spcBef>
              <a:spcAft>
                <a:spcPts val="0"/>
              </a:spcAft>
              <a:buSzPts val="900"/>
              <a:buFont typeface="Lato"/>
              <a:buChar char="●"/>
            </a:pPr>
            <a:r>
              <a:rPr lang="en-US" sz="900">
                <a:latin typeface="Lato"/>
                <a:ea typeface="Lato"/>
                <a:cs typeface="Lato"/>
                <a:sym typeface="Lato"/>
              </a:rPr>
              <a:t>30 day Training Accounts as part of Formal Training</a:t>
            </a:r>
            <a:endParaRPr sz="900">
              <a:latin typeface="Lato"/>
              <a:ea typeface="Lato"/>
              <a:cs typeface="Lato"/>
              <a:sym typeface="La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2" name="Shape 1712"/>
        <p:cNvGrpSpPr/>
        <p:nvPr/>
      </p:nvGrpSpPr>
      <p:grpSpPr>
        <a:xfrm>
          <a:off x="0" y="0"/>
          <a:ext cx="0" cy="0"/>
          <a:chOff x="0" y="0"/>
          <a:chExt cx="0" cy="0"/>
        </a:xfrm>
      </p:grpSpPr>
      <p:sp>
        <p:nvSpPr>
          <p:cNvPr id="1713" name="Google Shape;1713;p174"/>
          <p:cNvSpPr txBox="1"/>
          <p:nvPr>
            <p:ph type="title"/>
          </p:nvPr>
        </p:nvSpPr>
        <p:spPr>
          <a:xfrm>
            <a:off x="311700" y="300225"/>
            <a:ext cx="8520600" cy="318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Fluent Accounts</a:t>
            </a:r>
            <a:endParaRPr>
              <a:latin typeface="Lato"/>
              <a:ea typeface="Lato"/>
              <a:cs typeface="Lato"/>
              <a:sym typeface="Lato"/>
            </a:endParaRPr>
          </a:p>
        </p:txBody>
      </p:sp>
      <p:grpSp>
        <p:nvGrpSpPr>
          <p:cNvPr id="1714" name="Google Shape;1714;p174"/>
          <p:cNvGrpSpPr/>
          <p:nvPr/>
        </p:nvGrpSpPr>
        <p:grpSpPr>
          <a:xfrm>
            <a:off x="405750" y="2482175"/>
            <a:ext cx="8283000" cy="2051425"/>
            <a:chOff x="388250" y="942225"/>
            <a:chExt cx="8283000" cy="2051425"/>
          </a:xfrm>
        </p:grpSpPr>
        <p:sp>
          <p:nvSpPr>
            <p:cNvPr id="1715" name="Google Shape;1715;p174"/>
            <p:cNvSpPr/>
            <p:nvPr/>
          </p:nvSpPr>
          <p:spPr>
            <a:xfrm>
              <a:off x="388250" y="943150"/>
              <a:ext cx="8283000" cy="2050500"/>
            </a:xfrm>
            <a:prstGeom prst="roundRect">
              <a:avLst>
                <a:gd fmla="val 16667" name="adj"/>
              </a:avLst>
            </a:prstGeom>
            <a:noFill/>
            <a:ln cap="flat" cmpd="sng" w="19050">
              <a:solidFill>
                <a:srgbClr val="701C7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6" name="Google Shape;1716;p174"/>
            <p:cNvSpPr txBox="1"/>
            <p:nvPr/>
          </p:nvSpPr>
          <p:spPr>
            <a:xfrm>
              <a:off x="678600" y="942225"/>
              <a:ext cx="19917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470A68"/>
                  </a:solidFill>
                  <a:latin typeface="Lato"/>
                  <a:ea typeface="Lato"/>
                  <a:cs typeface="Lato"/>
                  <a:sym typeface="Lato"/>
                </a:rPr>
                <a:t>Fluent Environment</a:t>
              </a:r>
              <a:endParaRPr b="1">
                <a:solidFill>
                  <a:srgbClr val="470A68"/>
                </a:solidFill>
                <a:latin typeface="Lato"/>
                <a:ea typeface="Lato"/>
                <a:cs typeface="Lato"/>
                <a:sym typeface="Lato"/>
              </a:endParaRPr>
            </a:p>
          </p:txBody>
        </p:sp>
        <p:grpSp>
          <p:nvGrpSpPr>
            <p:cNvPr id="1717" name="Google Shape;1717;p174"/>
            <p:cNvGrpSpPr/>
            <p:nvPr/>
          </p:nvGrpSpPr>
          <p:grpSpPr>
            <a:xfrm>
              <a:off x="787900" y="1414325"/>
              <a:ext cx="1002000" cy="1395900"/>
              <a:chOff x="787900" y="1408025"/>
              <a:chExt cx="1002000" cy="1395900"/>
            </a:xfrm>
          </p:grpSpPr>
          <p:sp>
            <p:nvSpPr>
              <p:cNvPr id="1718" name="Google Shape;1718;p174"/>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Account 1</a:t>
                </a:r>
                <a:endParaRPr sz="1100">
                  <a:solidFill>
                    <a:schemeClr val="lt1"/>
                  </a:solidFill>
                  <a:latin typeface="Lato"/>
                  <a:ea typeface="Lato"/>
                  <a:cs typeface="Lato"/>
                  <a:sym typeface="Lato"/>
                </a:endParaRPr>
              </a:p>
            </p:txBody>
          </p:sp>
          <p:sp>
            <p:nvSpPr>
              <p:cNvPr id="1719" name="Google Shape;1719;p174"/>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1720" name="Google Shape;1720;p174"/>
            <p:cNvCxnSpPr/>
            <p:nvPr/>
          </p:nvCxnSpPr>
          <p:spPr>
            <a:xfrm>
              <a:off x="2073250" y="1381625"/>
              <a:ext cx="0" cy="1461300"/>
            </a:xfrm>
            <a:prstGeom prst="straightConnector1">
              <a:avLst/>
            </a:prstGeom>
            <a:noFill/>
            <a:ln cap="flat" cmpd="sng" w="19050">
              <a:solidFill>
                <a:srgbClr val="701C7F"/>
              </a:solidFill>
              <a:prstDash val="dash"/>
              <a:round/>
              <a:headEnd len="med" w="med" type="none"/>
              <a:tailEnd len="med" w="med" type="none"/>
            </a:ln>
          </p:spPr>
        </p:cxnSp>
        <p:grpSp>
          <p:nvGrpSpPr>
            <p:cNvPr id="1721" name="Google Shape;1721;p174"/>
            <p:cNvGrpSpPr/>
            <p:nvPr/>
          </p:nvGrpSpPr>
          <p:grpSpPr>
            <a:xfrm>
              <a:off x="2337225" y="1414325"/>
              <a:ext cx="1002000" cy="1395900"/>
              <a:chOff x="787900" y="1408025"/>
              <a:chExt cx="1002000" cy="1395900"/>
            </a:xfrm>
          </p:grpSpPr>
          <p:sp>
            <p:nvSpPr>
              <p:cNvPr id="1722" name="Google Shape;1722;p174"/>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Account 2</a:t>
                </a:r>
                <a:endParaRPr sz="1100">
                  <a:solidFill>
                    <a:schemeClr val="lt1"/>
                  </a:solidFill>
                  <a:latin typeface="Lato"/>
                  <a:ea typeface="Lato"/>
                  <a:cs typeface="Lato"/>
                  <a:sym typeface="Lato"/>
                </a:endParaRPr>
              </a:p>
            </p:txBody>
          </p:sp>
          <p:sp>
            <p:nvSpPr>
              <p:cNvPr id="1723" name="Google Shape;1723;p174"/>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24" name="Google Shape;1724;p174"/>
            <p:cNvGrpSpPr/>
            <p:nvPr/>
          </p:nvGrpSpPr>
          <p:grpSpPr>
            <a:xfrm>
              <a:off x="6985200" y="1414325"/>
              <a:ext cx="1002000" cy="1395900"/>
              <a:chOff x="787900" y="1408025"/>
              <a:chExt cx="1002000" cy="1395900"/>
            </a:xfrm>
          </p:grpSpPr>
          <p:sp>
            <p:nvSpPr>
              <p:cNvPr id="1725" name="Google Shape;1725;p174"/>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Account N</a:t>
                </a:r>
                <a:endParaRPr sz="1100">
                  <a:solidFill>
                    <a:schemeClr val="lt1"/>
                  </a:solidFill>
                  <a:latin typeface="Lato"/>
                  <a:ea typeface="Lato"/>
                  <a:cs typeface="Lato"/>
                  <a:sym typeface="Lato"/>
                </a:endParaRPr>
              </a:p>
            </p:txBody>
          </p:sp>
          <p:sp>
            <p:nvSpPr>
              <p:cNvPr id="1726" name="Google Shape;1726;p174"/>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27" name="Google Shape;1727;p174"/>
            <p:cNvGrpSpPr/>
            <p:nvPr/>
          </p:nvGrpSpPr>
          <p:grpSpPr>
            <a:xfrm>
              <a:off x="3886550" y="1414325"/>
              <a:ext cx="1002000" cy="1395900"/>
              <a:chOff x="787900" y="1408025"/>
              <a:chExt cx="1002000" cy="1395900"/>
            </a:xfrm>
          </p:grpSpPr>
          <p:sp>
            <p:nvSpPr>
              <p:cNvPr id="1728" name="Google Shape;1728;p174"/>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Account 3</a:t>
                </a:r>
                <a:endParaRPr sz="1100">
                  <a:solidFill>
                    <a:schemeClr val="lt1"/>
                  </a:solidFill>
                  <a:latin typeface="Lato"/>
                  <a:ea typeface="Lato"/>
                  <a:cs typeface="Lato"/>
                  <a:sym typeface="Lato"/>
                </a:endParaRPr>
              </a:p>
            </p:txBody>
          </p:sp>
          <p:sp>
            <p:nvSpPr>
              <p:cNvPr id="1729" name="Google Shape;1729;p174"/>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30" name="Google Shape;1730;p174"/>
            <p:cNvGrpSpPr/>
            <p:nvPr/>
          </p:nvGrpSpPr>
          <p:grpSpPr>
            <a:xfrm>
              <a:off x="5435875" y="1414325"/>
              <a:ext cx="1002000" cy="1395900"/>
              <a:chOff x="787900" y="1408025"/>
              <a:chExt cx="1002000" cy="1395900"/>
            </a:xfrm>
          </p:grpSpPr>
          <p:sp>
            <p:nvSpPr>
              <p:cNvPr id="1731" name="Google Shape;1731;p174"/>
              <p:cNvSpPr/>
              <p:nvPr/>
            </p:nvSpPr>
            <p:spPr>
              <a:xfrm>
                <a:off x="787900" y="1408025"/>
                <a:ext cx="1002000" cy="1395900"/>
              </a:xfrm>
              <a:prstGeom prst="roundRect">
                <a:avLst>
                  <a:gd fmla="val 16667" name="adj"/>
                </a:avLst>
              </a:prstGeom>
              <a:solidFill>
                <a:srgbClr val="1298D9"/>
              </a:solidFill>
              <a:ln cap="flat" cmpd="sng" w="19050">
                <a:solidFill>
                  <a:srgbClr val="1298D9"/>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Account 4</a:t>
                </a:r>
                <a:endParaRPr sz="1100">
                  <a:solidFill>
                    <a:schemeClr val="lt1"/>
                  </a:solidFill>
                  <a:latin typeface="Lato"/>
                  <a:ea typeface="Lato"/>
                  <a:cs typeface="Lato"/>
                  <a:sym typeface="Lato"/>
                </a:endParaRPr>
              </a:p>
            </p:txBody>
          </p:sp>
          <p:sp>
            <p:nvSpPr>
              <p:cNvPr id="1732" name="Google Shape;1732;p174"/>
              <p:cNvSpPr/>
              <p:nvPr/>
            </p:nvSpPr>
            <p:spPr>
              <a:xfrm>
                <a:off x="970300" y="2015850"/>
                <a:ext cx="637200" cy="5559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1733" name="Google Shape;1733;p174"/>
            <p:cNvCxnSpPr/>
            <p:nvPr/>
          </p:nvCxnSpPr>
          <p:spPr>
            <a:xfrm>
              <a:off x="3592825" y="1364025"/>
              <a:ext cx="0" cy="1461300"/>
            </a:xfrm>
            <a:prstGeom prst="straightConnector1">
              <a:avLst/>
            </a:prstGeom>
            <a:noFill/>
            <a:ln cap="flat" cmpd="sng" w="19050">
              <a:solidFill>
                <a:srgbClr val="701C7F"/>
              </a:solidFill>
              <a:prstDash val="dash"/>
              <a:round/>
              <a:headEnd len="med" w="med" type="none"/>
              <a:tailEnd len="med" w="med" type="none"/>
            </a:ln>
          </p:spPr>
        </p:cxnSp>
        <p:cxnSp>
          <p:nvCxnSpPr>
            <p:cNvPr id="1734" name="Google Shape;1734;p174"/>
            <p:cNvCxnSpPr/>
            <p:nvPr/>
          </p:nvCxnSpPr>
          <p:spPr>
            <a:xfrm>
              <a:off x="5155525" y="1364025"/>
              <a:ext cx="0" cy="1461300"/>
            </a:xfrm>
            <a:prstGeom prst="straightConnector1">
              <a:avLst/>
            </a:prstGeom>
            <a:noFill/>
            <a:ln cap="flat" cmpd="sng" w="19050">
              <a:solidFill>
                <a:srgbClr val="701C7F"/>
              </a:solidFill>
              <a:prstDash val="dash"/>
              <a:round/>
              <a:headEnd len="med" w="med" type="none"/>
              <a:tailEnd len="med" w="med" type="none"/>
            </a:ln>
          </p:spPr>
        </p:cxnSp>
        <p:cxnSp>
          <p:nvCxnSpPr>
            <p:cNvPr id="1735" name="Google Shape;1735;p174"/>
            <p:cNvCxnSpPr/>
            <p:nvPr/>
          </p:nvCxnSpPr>
          <p:spPr>
            <a:xfrm>
              <a:off x="6718225" y="1364025"/>
              <a:ext cx="0" cy="1461300"/>
            </a:xfrm>
            <a:prstGeom prst="straightConnector1">
              <a:avLst/>
            </a:prstGeom>
            <a:noFill/>
            <a:ln cap="flat" cmpd="sng" w="19050">
              <a:solidFill>
                <a:srgbClr val="701C7F"/>
              </a:solidFill>
              <a:prstDash val="dash"/>
              <a:round/>
              <a:headEnd len="med" w="med" type="none"/>
              <a:tailEnd len="med" w="med" type="none"/>
            </a:ln>
          </p:spPr>
        </p:cxnSp>
      </p:grpSp>
      <p:sp>
        <p:nvSpPr>
          <p:cNvPr id="1736" name="Google Shape;1736;p174"/>
          <p:cNvSpPr txBox="1"/>
          <p:nvPr>
            <p:ph idx="1" type="body"/>
          </p:nvPr>
        </p:nvSpPr>
        <p:spPr>
          <a:xfrm>
            <a:off x="311700" y="759225"/>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An account represents a </a:t>
            </a:r>
            <a:r>
              <a:rPr lang="en-US" sz="1200">
                <a:solidFill>
                  <a:schemeClr val="dk1"/>
                </a:solidFill>
                <a:latin typeface="Lato"/>
                <a:ea typeface="Lato"/>
                <a:cs typeface="Lato"/>
                <a:sym typeface="Lato"/>
              </a:rPr>
              <a:t>single tenant</a:t>
            </a:r>
            <a:r>
              <a:rPr b="0" lang="en-US" sz="1200">
                <a:solidFill>
                  <a:schemeClr val="dk1"/>
                </a:solidFill>
                <a:latin typeface="Lato"/>
                <a:ea typeface="Lato"/>
                <a:cs typeface="Lato"/>
                <a:sym typeface="Lato"/>
              </a:rPr>
              <a:t> of the Fluent platform.</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Every account has</a:t>
            </a:r>
            <a:r>
              <a:rPr lang="en-US" sz="1200">
                <a:solidFill>
                  <a:schemeClr val="dk1"/>
                </a:solidFill>
                <a:latin typeface="Lato"/>
                <a:ea typeface="Lato"/>
                <a:cs typeface="Lato"/>
                <a:sym typeface="Lato"/>
              </a:rPr>
              <a:t> isolated data stores</a:t>
            </a:r>
            <a:r>
              <a:rPr b="0" lang="en-US" sz="1200">
                <a:solidFill>
                  <a:schemeClr val="dk1"/>
                </a:solidFill>
                <a:latin typeface="Lato"/>
                <a:ea typeface="Lato"/>
                <a:cs typeface="Lato"/>
                <a:sym typeface="Lato"/>
              </a:rPr>
              <a:t>, </a:t>
            </a:r>
            <a:r>
              <a:rPr lang="en-US" sz="1200">
                <a:solidFill>
                  <a:schemeClr val="dk1"/>
                </a:solidFill>
                <a:latin typeface="Lato"/>
                <a:ea typeface="Lato"/>
                <a:cs typeface="Lato"/>
                <a:sym typeface="Lato"/>
              </a:rPr>
              <a:t>application endpoints</a:t>
            </a:r>
            <a:r>
              <a:rPr b="0" lang="en-US" sz="1200">
                <a:solidFill>
                  <a:schemeClr val="dk1"/>
                </a:solidFill>
                <a:latin typeface="Lato"/>
                <a:ea typeface="Lato"/>
                <a:cs typeface="Lato"/>
                <a:sym typeface="Lato"/>
              </a:rPr>
              <a:t> and the ability to install </a:t>
            </a:r>
            <a:r>
              <a:rPr lang="en-US" sz="1200">
                <a:solidFill>
                  <a:schemeClr val="dk1"/>
                </a:solidFill>
                <a:latin typeface="Lato"/>
                <a:ea typeface="Lato"/>
                <a:cs typeface="Lato"/>
                <a:sym typeface="Lato"/>
              </a:rPr>
              <a:t>custom apps</a:t>
            </a:r>
            <a:r>
              <a:rPr b="0" lang="en-US" sz="1200">
                <a:solidFill>
                  <a:schemeClr val="dk1"/>
                </a:solidFill>
                <a:latin typeface="Lato"/>
                <a:ea typeface="Lato"/>
                <a:cs typeface="Lato"/>
                <a:sym typeface="Lato"/>
              </a:rPr>
              <a:t>.</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An account can manage </a:t>
            </a:r>
            <a:r>
              <a:rPr lang="en-US" sz="1200">
                <a:solidFill>
                  <a:schemeClr val="dk1"/>
                </a:solidFill>
                <a:latin typeface="Lato"/>
                <a:ea typeface="Lato"/>
                <a:cs typeface="Lato"/>
                <a:sym typeface="Lato"/>
              </a:rPr>
              <a:t>multiple Retailers</a:t>
            </a:r>
            <a:r>
              <a:rPr b="0" lang="en-US" sz="1200">
                <a:solidFill>
                  <a:schemeClr val="dk1"/>
                </a:solidFill>
                <a:latin typeface="Lato"/>
                <a:ea typeface="Lato"/>
                <a:cs typeface="Lato"/>
                <a:sym typeface="Lato"/>
              </a:rPr>
              <a:t>.</a:t>
            </a:r>
            <a:endParaRPr b="0"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The </a:t>
            </a:r>
            <a:r>
              <a:rPr lang="en-US" sz="1200">
                <a:solidFill>
                  <a:schemeClr val="dk1"/>
                </a:solidFill>
                <a:latin typeface="Lato"/>
                <a:ea typeface="Lato"/>
                <a:cs typeface="Lato"/>
                <a:sym typeface="Lato"/>
              </a:rPr>
              <a:t>A</a:t>
            </a:r>
            <a:r>
              <a:rPr lang="en-US" sz="1200">
                <a:solidFill>
                  <a:schemeClr val="dk1"/>
                </a:solidFill>
                <a:latin typeface="Lato"/>
                <a:ea typeface="Lato"/>
                <a:cs typeface="Lato"/>
                <a:sym typeface="Lato"/>
              </a:rPr>
              <a:t>ccount ID</a:t>
            </a:r>
            <a:r>
              <a:rPr b="0" lang="en-US" sz="1200">
                <a:solidFill>
                  <a:schemeClr val="dk1"/>
                </a:solidFill>
                <a:latin typeface="Lato"/>
                <a:ea typeface="Lato"/>
                <a:cs typeface="Lato"/>
                <a:sym typeface="Lato"/>
              </a:rPr>
              <a:t> forms part of the Account specific Fluent platform URLs e.g. &lt;</a:t>
            </a:r>
            <a:r>
              <a:rPr b="0" i="1" lang="en-US" sz="1200">
                <a:solidFill>
                  <a:schemeClr val="dk1"/>
                </a:solidFill>
                <a:latin typeface="Lato"/>
                <a:ea typeface="Lato"/>
                <a:cs typeface="Lato"/>
                <a:sym typeface="Lato"/>
              </a:rPr>
              <a:t>accountId&gt;.sandbox.api.fluentretail.com</a:t>
            </a:r>
            <a:endParaRPr b="0" i="1" sz="1200">
              <a:solidFill>
                <a:schemeClr val="dk1"/>
              </a:solidFill>
              <a:latin typeface="Lato"/>
              <a:ea typeface="Lato"/>
              <a:cs typeface="Lato"/>
              <a:sym typeface="Lato"/>
            </a:endParaRPr>
          </a:p>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New Accounts come with an </a:t>
            </a:r>
            <a:r>
              <a:rPr lang="en-US" sz="1200">
                <a:solidFill>
                  <a:schemeClr val="dk1"/>
                </a:solidFill>
                <a:latin typeface="Lato"/>
                <a:ea typeface="Lato"/>
                <a:cs typeface="Lato"/>
                <a:sym typeface="Lato"/>
              </a:rPr>
              <a:t>A</a:t>
            </a:r>
            <a:r>
              <a:rPr lang="en-US" sz="1200">
                <a:solidFill>
                  <a:schemeClr val="dk1"/>
                </a:solidFill>
                <a:latin typeface="Lato"/>
                <a:ea typeface="Lato"/>
                <a:cs typeface="Lato"/>
                <a:sym typeface="Lato"/>
              </a:rPr>
              <a:t>ccount Admin User</a:t>
            </a:r>
            <a:r>
              <a:rPr b="0" lang="en-US" sz="1200">
                <a:solidFill>
                  <a:schemeClr val="dk1"/>
                </a:solidFill>
                <a:latin typeface="Lato"/>
                <a:ea typeface="Lato"/>
                <a:cs typeface="Lato"/>
                <a:sym typeface="Lato"/>
              </a:rPr>
              <a:t>, which is used to begin the setup process.</a:t>
            </a:r>
            <a:endParaRPr b="0" sz="1200">
              <a:solidFill>
                <a:schemeClr val="dk1"/>
              </a:solidFill>
              <a:latin typeface="Lato"/>
              <a:ea typeface="Lato"/>
              <a:cs typeface="Lato"/>
              <a:sym typeface="La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0" name="Shape 1740"/>
        <p:cNvGrpSpPr/>
        <p:nvPr/>
      </p:nvGrpSpPr>
      <p:grpSpPr>
        <a:xfrm>
          <a:off x="0" y="0"/>
          <a:ext cx="0" cy="0"/>
          <a:chOff x="0" y="0"/>
          <a:chExt cx="0" cy="0"/>
        </a:xfrm>
      </p:grpSpPr>
      <p:sp>
        <p:nvSpPr>
          <p:cNvPr id="1741" name="Google Shape;1741;p175"/>
          <p:cNvSpPr txBox="1"/>
          <p:nvPr>
            <p:ph type="title"/>
          </p:nvPr>
        </p:nvSpPr>
        <p:spPr>
          <a:xfrm>
            <a:off x="329200" y="69060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Retailers</a:t>
            </a:r>
            <a:endParaRPr>
              <a:latin typeface="Lato"/>
              <a:ea typeface="Lato"/>
              <a:cs typeface="Lato"/>
              <a:sym typeface="Lato"/>
            </a:endParaRPr>
          </a:p>
        </p:txBody>
      </p:sp>
      <p:sp>
        <p:nvSpPr>
          <p:cNvPr id="1742" name="Google Shape;1742;p175"/>
          <p:cNvSpPr txBox="1"/>
          <p:nvPr>
            <p:ph idx="1" type="body"/>
          </p:nvPr>
        </p:nvSpPr>
        <p:spPr>
          <a:xfrm>
            <a:off x="286950" y="110080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A Retailer is a </a:t>
            </a:r>
            <a:r>
              <a:rPr lang="en-US" sz="1200">
                <a:solidFill>
                  <a:schemeClr val="dk1"/>
                </a:solidFill>
                <a:latin typeface="Lato"/>
                <a:ea typeface="Lato"/>
                <a:cs typeface="Lato"/>
                <a:sym typeface="Lato"/>
              </a:rPr>
              <a:t>logical division</a:t>
            </a:r>
            <a:r>
              <a:rPr b="0" lang="en-US" sz="1200">
                <a:solidFill>
                  <a:schemeClr val="dk1"/>
                </a:solidFill>
                <a:latin typeface="Lato"/>
                <a:ea typeface="Lato"/>
                <a:cs typeface="Lato"/>
                <a:sym typeface="Lato"/>
              </a:rPr>
              <a:t> of an Account.</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Commonly split between Client </a:t>
            </a:r>
            <a:r>
              <a:rPr lang="en-US" sz="1200">
                <a:solidFill>
                  <a:schemeClr val="dk1"/>
                </a:solidFill>
                <a:latin typeface="Lato"/>
                <a:ea typeface="Lato"/>
                <a:cs typeface="Lato"/>
                <a:sym typeface="Lato"/>
              </a:rPr>
              <a:t>brands</a:t>
            </a:r>
            <a:r>
              <a:rPr b="0" lang="en-US" sz="1200">
                <a:solidFill>
                  <a:schemeClr val="dk1"/>
                </a:solidFill>
                <a:latin typeface="Lato"/>
                <a:ea typeface="Lato"/>
                <a:cs typeface="Lato"/>
                <a:sym typeface="Lato"/>
              </a:rPr>
              <a:t>, </a:t>
            </a:r>
            <a:r>
              <a:rPr lang="en-US" sz="1200">
                <a:solidFill>
                  <a:schemeClr val="dk1"/>
                </a:solidFill>
                <a:latin typeface="Lato"/>
                <a:ea typeface="Lato"/>
                <a:cs typeface="Lato"/>
                <a:sym typeface="Lato"/>
              </a:rPr>
              <a:t>geographies</a:t>
            </a:r>
            <a:r>
              <a:rPr b="0" lang="en-US" sz="1200">
                <a:solidFill>
                  <a:schemeClr val="dk1"/>
                </a:solidFill>
                <a:latin typeface="Lato"/>
                <a:ea typeface="Lato"/>
                <a:cs typeface="Lato"/>
                <a:sym typeface="Lato"/>
              </a:rPr>
              <a:t>, or different </a:t>
            </a:r>
            <a:r>
              <a:rPr lang="en-US" sz="1200">
                <a:solidFill>
                  <a:schemeClr val="dk1"/>
                </a:solidFill>
                <a:latin typeface="Lato"/>
                <a:ea typeface="Lato"/>
                <a:cs typeface="Lato"/>
                <a:sym typeface="Lato"/>
              </a:rPr>
              <a:t>billing entities</a:t>
            </a:r>
            <a:r>
              <a:rPr b="0" lang="en-US" sz="1200">
                <a:solidFill>
                  <a:schemeClr val="dk1"/>
                </a:solidFill>
                <a:latin typeface="Lato"/>
                <a:ea typeface="Lato"/>
                <a:cs typeface="Lato"/>
                <a:sym typeface="Lato"/>
              </a:rPr>
              <a:t> within the organisation.</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Each Retailer has its own </a:t>
            </a:r>
            <a:r>
              <a:rPr lang="en-US" sz="1200">
                <a:solidFill>
                  <a:schemeClr val="dk1"/>
                </a:solidFill>
                <a:latin typeface="Lato"/>
                <a:ea typeface="Lato"/>
                <a:cs typeface="Lato"/>
                <a:sym typeface="Lato"/>
              </a:rPr>
              <a:t>Customers</a:t>
            </a:r>
            <a:r>
              <a:rPr b="0" lang="en-US" sz="1200">
                <a:solidFill>
                  <a:schemeClr val="dk1"/>
                </a:solidFill>
                <a:latin typeface="Lato"/>
                <a:ea typeface="Lato"/>
                <a:cs typeface="Lato"/>
                <a:sym typeface="Lato"/>
              </a:rPr>
              <a:t>, </a:t>
            </a:r>
            <a:r>
              <a:rPr lang="en-US" sz="1200">
                <a:solidFill>
                  <a:schemeClr val="dk1"/>
                </a:solidFill>
                <a:latin typeface="Lato"/>
                <a:ea typeface="Lato"/>
                <a:cs typeface="Lato"/>
                <a:sym typeface="Lato"/>
              </a:rPr>
              <a:t>Orders</a:t>
            </a:r>
            <a:r>
              <a:rPr b="0" lang="en-US" sz="1200">
                <a:solidFill>
                  <a:schemeClr val="dk1"/>
                </a:solidFill>
                <a:latin typeface="Lato"/>
                <a:ea typeface="Lato"/>
                <a:cs typeface="Lato"/>
                <a:sym typeface="Lato"/>
              </a:rPr>
              <a:t>, </a:t>
            </a:r>
            <a:r>
              <a:rPr lang="en-US" sz="1200">
                <a:solidFill>
                  <a:schemeClr val="dk1"/>
                </a:solidFill>
                <a:latin typeface="Lato"/>
                <a:ea typeface="Lato"/>
                <a:cs typeface="Lato"/>
                <a:sym typeface="Lato"/>
              </a:rPr>
              <a:t>Billing Accounts </a:t>
            </a:r>
            <a:r>
              <a:rPr b="0" lang="en-US" sz="1200">
                <a:solidFill>
                  <a:schemeClr val="dk1"/>
                </a:solidFill>
                <a:latin typeface="Lato"/>
                <a:ea typeface="Lato"/>
                <a:cs typeface="Lato"/>
                <a:sym typeface="Lato"/>
              </a:rPr>
              <a:t>etc. and </a:t>
            </a:r>
            <a:r>
              <a:rPr lang="en-US" sz="1200">
                <a:solidFill>
                  <a:schemeClr val="dk1"/>
                </a:solidFill>
                <a:latin typeface="Lato"/>
                <a:ea typeface="Lato"/>
                <a:cs typeface="Lato"/>
                <a:sym typeface="Lato"/>
              </a:rPr>
              <a:t>Workflows</a:t>
            </a:r>
            <a:r>
              <a:rPr b="0" lang="en-US" sz="1200">
                <a:solidFill>
                  <a:schemeClr val="dk1"/>
                </a:solidFill>
                <a:latin typeface="Lato"/>
                <a:ea typeface="Lato"/>
                <a:cs typeface="Lato"/>
                <a:sym typeface="Lato"/>
              </a:rPr>
              <a:t>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It can have its </a:t>
            </a:r>
            <a:r>
              <a:rPr lang="en-US" sz="1200">
                <a:solidFill>
                  <a:schemeClr val="dk1"/>
                </a:solidFill>
                <a:latin typeface="Lato"/>
                <a:ea typeface="Lato"/>
                <a:cs typeface="Lato"/>
                <a:sym typeface="Lato"/>
              </a:rPr>
              <a:t>own or share</a:t>
            </a:r>
            <a:r>
              <a:rPr b="0" lang="en-US" sz="1200">
                <a:solidFill>
                  <a:schemeClr val="dk1"/>
                </a:solidFill>
                <a:latin typeface="Lato"/>
                <a:ea typeface="Lato"/>
                <a:cs typeface="Lato"/>
                <a:sym typeface="Lato"/>
              </a:rPr>
              <a:t> Users, Settings, Locations, Networks, Products, Inventory</a:t>
            </a:r>
            <a:endParaRPr b="0" sz="1200">
              <a:solidFill>
                <a:schemeClr val="dk1"/>
              </a:solidFill>
              <a:latin typeface="Lato"/>
              <a:ea typeface="Lato"/>
              <a:cs typeface="Lato"/>
              <a:sym typeface="Lato"/>
            </a:endParaRPr>
          </a:p>
        </p:txBody>
      </p:sp>
      <p:grpSp>
        <p:nvGrpSpPr>
          <p:cNvPr id="1743" name="Google Shape;1743;p175"/>
          <p:cNvGrpSpPr/>
          <p:nvPr/>
        </p:nvGrpSpPr>
        <p:grpSpPr>
          <a:xfrm>
            <a:off x="405750" y="2431250"/>
            <a:ext cx="8283000" cy="2207400"/>
            <a:chOff x="388250" y="2237625"/>
            <a:chExt cx="8283000" cy="2207400"/>
          </a:xfrm>
        </p:grpSpPr>
        <p:sp>
          <p:nvSpPr>
            <p:cNvPr id="1744" name="Google Shape;1744;p175"/>
            <p:cNvSpPr/>
            <p:nvPr/>
          </p:nvSpPr>
          <p:spPr>
            <a:xfrm>
              <a:off x="388250" y="2237625"/>
              <a:ext cx="8283000" cy="2207400"/>
            </a:xfrm>
            <a:prstGeom prst="roundRect">
              <a:avLst>
                <a:gd fmla="val 16667" name="adj"/>
              </a:avLst>
            </a:prstGeom>
            <a:noFill/>
            <a:ln cap="flat" cmpd="sng" w="19050">
              <a:solidFill>
                <a:srgbClr val="0096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5" name="Google Shape;1745;p175"/>
            <p:cNvSpPr txBox="1"/>
            <p:nvPr/>
          </p:nvSpPr>
          <p:spPr>
            <a:xfrm>
              <a:off x="678600" y="2237625"/>
              <a:ext cx="1991700" cy="42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1746" name="Google Shape;1746;p175"/>
            <p:cNvSpPr/>
            <p:nvPr/>
          </p:nvSpPr>
          <p:spPr>
            <a:xfrm>
              <a:off x="787900"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rgbClr val="FFFFFF"/>
                  </a:solidFill>
                  <a:latin typeface="Lato"/>
                  <a:ea typeface="Lato"/>
                  <a:cs typeface="Lato"/>
                  <a:sym typeface="Lato"/>
                </a:rPr>
                <a:t>Retailer 1</a:t>
              </a:r>
              <a:br>
                <a:rPr lang="en-US"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sp>
          <p:nvSpPr>
            <p:cNvPr id="1747" name="Google Shape;1747;p175"/>
            <p:cNvSpPr/>
            <p:nvPr/>
          </p:nvSpPr>
          <p:spPr>
            <a:xfrm>
              <a:off x="822650" y="3812700"/>
              <a:ext cx="7530000" cy="501900"/>
            </a:xfrm>
            <a:prstGeom prst="roundRect">
              <a:avLst>
                <a:gd fmla="val 16667" name="adj"/>
              </a:avLst>
            </a:prstGeom>
            <a:solidFill>
              <a:srgbClr val="EEEEEE"/>
            </a:solidFill>
            <a:ln cap="flat" cmpd="sng" w="19050">
              <a:solidFill>
                <a:srgbClr val="0096D7"/>
              </a:solidFill>
              <a:prstDash val="solid"/>
              <a:round/>
              <a:headEnd len="sm" w="sm" type="none"/>
              <a:tailEnd len="sm" w="sm" type="none"/>
            </a:ln>
          </p:spPr>
          <p:txBody>
            <a:bodyPr anchorCtr="0" anchor="t" bIns="91425" lIns="91425" spcFirstLastPara="1" rIns="91425" wrap="square" tIns="91425">
              <a:noAutofit/>
            </a:bodyPr>
            <a:lstStyle/>
            <a:p>
              <a:pPr indent="0" lvl="0" marL="0" rtl="0" algn="ctr">
                <a:lnSpc>
                  <a:spcPct val="115000"/>
                </a:lnSpc>
                <a:spcBef>
                  <a:spcPts val="0"/>
                </a:spcBef>
                <a:spcAft>
                  <a:spcPts val="1600"/>
                </a:spcAft>
                <a:buClr>
                  <a:srgbClr val="000000"/>
                </a:buClr>
                <a:buSzPts val="1100"/>
                <a:buFont typeface="Arial"/>
                <a:buNone/>
              </a:pPr>
              <a:r>
                <a:rPr lang="en-US" sz="800">
                  <a:solidFill>
                    <a:srgbClr val="434343"/>
                  </a:solidFill>
                  <a:latin typeface="Lato"/>
                  <a:ea typeface="Lato"/>
                  <a:cs typeface="Lato"/>
                  <a:sym typeface="Lato"/>
                </a:rPr>
                <a:t>Possible (but not mandatory) to share data such as</a:t>
              </a:r>
              <a:br>
                <a:rPr lang="en-US" sz="800">
                  <a:solidFill>
                    <a:srgbClr val="434343"/>
                  </a:solidFill>
                  <a:latin typeface="Lato"/>
                  <a:ea typeface="Lato"/>
                  <a:cs typeface="Lato"/>
                  <a:sym typeface="Lato"/>
                </a:rPr>
              </a:br>
              <a:r>
                <a:rPr lang="en-US" sz="800">
                  <a:solidFill>
                    <a:srgbClr val="434343"/>
                  </a:solidFill>
                  <a:latin typeface="Lato"/>
                  <a:ea typeface="Lato"/>
                  <a:cs typeface="Lato"/>
                  <a:sym typeface="Lato"/>
                </a:rPr>
                <a:t>Locations, Networks, Products, Inventory</a:t>
              </a:r>
              <a:endParaRPr/>
            </a:p>
          </p:txBody>
        </p:sp>
        <p:sp>
          <p:nvSpPr>
            <p:cNvPr id="1748" name="Google Shape;1748;p175"/>
            <p:cNvSpPr/>
            <p:nvPr/>
          </p:nvSpPr>
          <p:spPr>
            <a:xfrm>
              <a:off x="3588525"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rgbClr val="FFFFFF"/>
                  </a:solidFill>
                  <a:latin typeface="Lato"/>
                  <a:ea typeface="Lato"/>
                  <a:cs typeface="Lato"/>
                  <a:sym typeface="Lato"/>
                </a:rPr>
                <a:t>Retailer 2</a:t>
              </a:r>
              <a:br>
                <a:rPr lang="en-US"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sp>
          <p:nvSpPr>
            <p:cNvPr id="1749" name="Google Shape;1749;p175"/>
            <p:cNvSpPr/>
            <p:nvPr/>
          </p:nvSpPr>
          <p:spPr>
            <a:xfrm>
              <a:off x="6389150" y="2647950"/>
              <a:ext cx="1963500" cy="958200"/>
            </a:xfrm>
            <a:prstGeom prst="roundRect">
              <a:avLst>
                <a:gd fmla="val 16667" name="adj"/>
              </a:avLst>
            </a:prstGeom>
            <a:solidFill>
              <a:srgbClr val="00DBFF"/>
            </a:solidFill>
            <a:ln cap="flat" cmpd="sng" w="19050">
              <a:solidFill>
                <a:srgbClr val="00DBFF"/>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rgbClr val="FFFFFF"/>
                  </a:solidFill>
                  <a:latin typeface="Lato"/>
                  <a:ea typeface="Lato"/>
                  <a:cs typeface="Lato"/>
                  <a:sym typeface="Lato"/>
                </a:rPr>
                <a:t>Retailer N</a:t>
              </a:r>
              <a:br>
                <a:rPr lang="en-US" sz="1100">
                  <a:solidFill>
                    <a:srgbClr val="FFFFFF"/>
                  </a:solidFill>
                  <a:latin typeface="Lato"/>
                  <a:ea typeface="Lato"/>
                  <a:cs typeface="Lato"/>
                  <a:sym typeface="Lato"/>
                </a:rPr>
              </a:br>
              <a:endParaRPr sz="11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Users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Orders</a:t>
              </a:r>
              <a:endParaRPr sz="800">
                <a:solidFill>
                  <a:srgbClr val="FFFFFF"/>
                </a:solidFill>
                <a:latin typeface="Lato"/>
                <a:ea typeface="Lato"/>
                <a:cs typeface="Lato"/>
                <a:sym typeface="Lato"/>
              </a:endParaRPr>
            </a:p>
            <a:p>
              <a:pPr indent="-279400" lvl="0" marL="457200" rtl="0" algn="l">
                <a:spcBef>
                  <a:spcPts val="0"/>
                </a:spcBef>
                <a:spcAft>
                  <a:spcPts val="0"/>
                </a:spcAft>
                <a:buClr>
                  <a:srgbClr val="FFFFFF"/>
                </a:buClr>
                <a:buSzPts val="800"/>
                <a:buFont typeface="Lato"/>
                <a:buChar char="●"/>
              </a:pPr>
              <a:r>
                <a:rPr lang="en-US" sz="800">
                  <a:solidFill>
                    <a:srgbClr val="FFFFFF"/>
                  </a:solidFill>
                  <a:latin typeface="Lato"/>
                  <a:ea typeface="Lato"/>
                  <a:cs typeface="Lato"/>
                  <a:sym typeface="Lato"/>
                </a:rPr>
                <a:t>Workflows (Business Logic)</a:t>
              </a:r>
              <a:endParaRPr sz="800">
                <a:solidFill>
                  <a:srgbClr val="FFFFFF"/>
                </a:solidFill>
                <a:latin typeface="Lato"/>
                <a:ea typeface="Lato"/>
                <a:cs typeface="Lato"/>
                <a:sym typeface="Lato"/>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3" name="Shape 1753"/>
        <p:cNvGrpSpPr/>
        <p:nvPr/>
      </p:nvGrpSpPr>
      <p:grpSpPr>
        <a:xfrm>
          <a:off x="0" y="0"/>
          <a:ext cx="0" cy="0"/>
          <a:chOff x="0" y="0"/>
          <a:chExt cx="0" cy="0"/>
        </a:xfrm>
      </p:grpSpPr>
      <p:sp>
        <p:nvSpPr>
          <p:cNvPr id="1754" name="Google Shape;1754;p176"/>
          <p:cNvSpPr txBox="1"/>
          <p:nvPr>
            <p:ph type="title"/>
          </p:nvPr>
        </p:nvSpPr>
        <p:spPr>
          <a:xfrm>
            <a:off x="311700" y="29575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Locations and Networks</a:t>
            </a:r>
            <a:endParaRPr>
              <a:latin typeface="Lato"/>
              <a:ea typeface="Lato"/>
              <a:cs typeface="Lato"/>
              <a:sym typeface="Lato"/>
            </a:endParaRPr>
          </a:p>
        </p:txBody>
      </p:sp>
      <p:pic>
        <p:nvPicPr>
          <p:cNvPr id="1755" name="Google Shape;1755;p176"/>
          <p:cNvPicPr preferRelativeResize="0"/>
          <p:nvPr/>
        </p:nvPicPr>
        <p:blipFill>
          <a:blip r:embed="rId3">
            <a:alphaModFix/>
          </a:blip>
          <a:stretch>
            <a:fillRect/>
          </a:stretch>
        </p:blipFill>
        <p:spPr>
          <a:xfrm>
            <a:off x="4525525" y="771450"/>
            <a:ext cx="4556594" cy="2736749"/>
          </a:xfrm>
          <a:prstGeom prst="rect">
            <a:avLst/>
          </a:prstGeom>
          <a:noFill/>
          <a:ln>
            <a:noFill/>
          </a:ln>
        </p:spPr>
      </p:pic>
      <p:pic>
        <p:nvPicPr>
          <p:cNvPr id="1756" name="Google Shape;1756;p176"/>
          <p:cNvPicPr preferRelativeResize="0"/>
          <p:nvPr/>
        </p:nvPicPr>
        <p:blipFill>
          <a:blip r:embed="rId4">
            <a:alphaModFix/>
          </a:blip>
          <a:stretch>
            <a:fillRect/>
          </a:stretch>
        </p:blipFill>
        <p:spPr>
          <a:xfrm>
            <a:off x="5807450" y="3813000"/>
            <a:ext cx="2565723" cy="651150"/>
          </a:xfrm>
          <a:prstGeom prst="rect">
            <a:avLst/>
          </a:prstGeom>
          <a:noFill/>
          <a:ln>
            <a:noFill/>
          </a:ln>
        </p:spPr>
      </p:pic>
      <p:sp>
        <p:nvSpPr>
          <p:cNvPr id="1757" name="Google Shape;1757;p176"/>
          <p:cNvSpPr txBox="1"/>
          <p:nvPr/>
        </p:nvSpPr>
        <p:spPr>
          <a:xfrm>
            <a:off x="5810475" y="3467412"/>
            <a:ext cx="608700" cy="34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1100">
                <a:solidFill>
                  <a:srgbClr val="434343"/>
                </a:solidFill>
              </a:rPr>
              <a:t>Key</a:t>
            </a:r>
            <a:endParaRPr b="1" sz="1100">
              <a:solidFill>
                <a:srgbClr val="434343"/>
              </a:solidFill>
            </a:endParaRPr>
          </a:p>
        </p:txBody>
      </p:sp>
      <p:sp>
        <p:nvSpPr>
          <p:cNvPr id="1758" name="Google Shape;1758;p176"/>
          <p:cNvSpPr txBox="1"/>
          <p:nvPr/>
        </p:nvSpPr>
        <p:spPr>
          <a:xfrm>
            <a:off x="6527010" y="4464146"/>
            <a:ext cx="704400" cy="31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800">
                <a:solidFill>
                  <a:srgbClr val="434343"/>
                </a:solidFill>
              </a:rPr>
              <a:t>Home </a:t>
            </a:r>
            <a:endParaRPr b="1" sz="800">
              <a:solidFill>
                <a:srgbClr val="434343"/>
              </a:solidFill>
            </a:endParaRPr>
          </a:p>
          <a:p>
            <a:pPr indent="0" lvl="0" marL="0" rtl="0" algn="ctr">
              <a:spcBef>
                <a:spcPts val="0"/>
              </a:spcBef>
              <a:spcAft>
                <a:spcPts val="0"/>
              </a:spcAft>
              <a:buNone/>
            </a:pPr>
            <a:r>
              <a:rPr b="1" lang="en-US" sz="800">
                <a:solidFill>
                  <a:srgbClr val="434343"/>
                </a:solidFill>
              </a:rPr>
              <a:t>Delivery</a:t>
            </a:r>
            <a:endParaRPr b="1" sz="800">
              <a:solidFill>
                <a:srgbClr val="434343"/>
              </a:solidFill>
            </a:endParaRPr>
          </a:p>
        </p:txBody>
      </p:sp>
      <p:sp>
        <p:nvSpPr>
          <p:cNvPr id="1759" name="Google Shape;1759;p176"/>
          <p:cNvSpPr txBox="1"/>
          <p:nvPr/>
        </p:nvSpPr>
        <p:spPr>
          <a:xfrm>
            <a:off x="5762625" y="4464146"/>
            <a:ext cx="704400" cy="31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800">
                <a:solidFill>
                  <a:srgbClr val="434343"/>
                </a:solidFill>
              </a:rPr>
              <a:t>Click &amp; Collect</a:t>
            </a:r>
            <a:endParaRPr b="1" sz="800">
              <a:solidFill>
                <a:srgbClr val="434343"/>
              </a:solidFill>
            </a:endParaRPr>
          </a:p>
        </p:txBody>
      </p:sp>
      <p:sp>
        <p:nvSpPr>
          <p:cNvPr id="1760" name="Google Shape;1760;p176"/>
          <p:cNvSpPr txBox="1"/>
          <p:nvPr/>
        </p:nvSpPr>
        <p:spPr>
          <a:xfrm>
            <a:off x="7231397" y="4538640"/>
            <a:ext cx="576900" cy="31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900">
                <a:solidFill>
                  <a:srgbClr val="434343"/>
                </a:solidFill>
              </a:rPr>
              <a:t>Store</a:t>
            </a:r>
            <a:endParaRPr b="1" sz="900">
              <a:solidFill>
                <a:srgbClr val="434343"/>
              </a:solidFill>
            </a:endParaRPr>
          </a:p>
        </p:txBody>
      </p:sp>
      <p:sp>
        <p:nvSpPr>
          <p:cNvPr id="1761" name="Google Shape;1761;p176"/>
          <p:cNvSpPr txBox="1"/>
          <p:nvPr/>
        </p:nvSpPr>
        <p:spPr>
          <a:xfrm>
            <a:off x="7808299" y="4538653"/>
            <a:ext cx="867900" cy="31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900">
                <a:solidFill>
                  <a:srgbClr val="434343"/>
                </a:solidFill>
              </a:rPr>
              <a:t>Warehouse</a:t>
            </a:r>
            <a:endParaRPr b="1" sz="900">
              <a:solidFill>
                <a:srgbClr val="434343"/>
              </a:solidFill>
            </a:endParaRPr>
          </a:p>
        </p:txBody>
      </p:sp>
      <p:sp>
        <p:nvSpPr>
          <p:cNvPr id="1762" name="Google Shape;1762;p176"/>
          <p:cNvSpPr txBox="1"/>
          <p:nvPr>
            <p:ph idx="1" type="body"/>
          </p:nvPr>
        </p:nvSpPr>
        <p:spPr>
          <a:xfrm>
            <a:off x="311700" y="1561825"/>
            <a:ext cx="4213800" cy="3438300"/>
          </a:xfrm>
          <a:prstGeom prst="rect">
            <a:avLst/>
          </a:prstGeom>
        </p:spPr>
        <p:txBody>
          <a:bodyPr anchorCtr="0" anchor="ctr" bIns="45700" lIns="91425" spcFirstLastPara="1" rIns="90000" wrap="square" tIns="45700">
            <a:noAutofit/>
          </a:bodyPr>
          <a:lstStyle/>
          <a:p>
            <a:pPr indent="0" lvl="0" marL="0" rtl="0" algn="l">
              <a:lnSpc>
                <a:spcPct val="115000"/>
              </a:lnSpc>
              <a:spcBef>
                <a:spcPts val="0"/>
              </a:spcBef>
              <a:spcAft>
                <a:spcPts val="0"/>
              </a:spcAft>
              <a:buNone/>
            </a:pPr>
            <a:r>
              <a:rPr b="0" lang="en-US" sz="1400">
                <a:solidFill>
                  <a:schemeClr val="dk1"/>
                </a:solidFill>
                <a:latin typeface="Lato"/>
                <a:ea typeface="Lato"/>
                <a:cs typeface="Lato"/>
                <a:sym typeface="Lato"/>
              </a:rPr>
              <a:t>Locations</a:t>
            </a:r>
            <a:endParaRPr b="0" sz="1400">
              <a:solidFill>
                <a:schemeClr val="dk1"/>
              </a:solidFill>
              <a:latin typeface="Lato"/>
              <a:ea typeface="Lato"/>
              <a:cs typeface="Lato"/>
              <a:sym typeface="Lato"/>
            </a:endParaRPr>
          </a:p>
          <a:p>
            <a:pPr indent="-292100" lvl="0" marL="457200" rtl="0" algn="l">
              <a:lnSpc>
                <a:spcPct val="115000"/>
              </a:lnSpc>
              <a:spcBef>
                <a:spcPts val="1100"/>
              </a:spcBef>
              <a:spcAft>
                <a:spcPts val="0"/>
              </a:spcAft>
              <a:buClr>
                <a:schemeClr val="dk1"/>
              </a:buClr>
              <a:buSzPts val="1000"/>
              <a:buFont typeface="Lato"/>
              <a:buChar char="●"/>
            </a:pPr>
            <a:r>
              <a:rPr b="0" lang="en-US" sz="1000">
                <a:solidFill>
                  <a:schemeClr val="dk1"/>
                </a:solidFill>
                <a:latin typeface="Lato"/>
                <a:ea typeface="Lato"/>
                <a:cs typeface="Lato"/>
                <a:sym typeface="Lato"/>
              </a:rPr>
              <a:t>A Location represents any physical place, such as a store, warehouse, or collection point.</a:t>
            </a:r>
            <a:endParaRPr b="0" sz="1000">
              <a:solidFill>
                <a:schemeClr val="dk1"/>
              </a:solidFill>
              <a:latin typeface="Lato"/>
              <a:ea typeface="Lato"/>
              <a:cs typeface="Lato"/>
              <a:sym typeface="Lato"/>
            </a:endParaRPr>
          </a:p>
          <a:p>
            <a:pPr indent="-292100" lvl="0" marL="457200" rtl="0" algn="l">
              <a:lnSpc>
                <a:spcPct val="115000"/>
              </a:lnSpc>
              <a:spcBef>
                <a:spcPts val="0"/>
              </a:spcBef>
              <a:spcAft>
                <a:spcPts val="0"/>
              </a:spcAft>
              <a:buClr>
                <a:schemeClr val="dk1"/>
              </a:buClr>
              <a:buSzPts val="1000"/>
              <a:buFont typeface="Lato"/>
              <a:buChar char="●"/>
            </a:pPr>
            <a:r>
              <a:rPr b="0" lang="en-US" sz="1000">
                <a:solidFill>
                  <a:schemeClr val="dk1"/>
                </a:solidFill>
                <a:latin typeface="Lato"/>
                <a:ea typeface="Lato"/>
                <a:cs typeface="Lato"/>
                <a:sym typeface="Lato"/>
              </a:rPr>
              <a:t>Locations may represent third party locations, such as drop ship vendor locations.</a:t>
            </a:r>
            <a:endParaRPr b="0" sz="1000">
              <a:solidFill>
                <a:schemeClr val="dk1"/>
              </a:solidFill>
              <a:latin typeface="Lato"/>
              <a:ea typeface="Lato"/>
              <a:cs typeface="Lato"/>
              <a:sym typeface="Lato"/>
            </a:endParaRPr>
          </a:p>
          <a:p>
            <a:pPr indent="0" lvl="0" marL="0" rtl="0" algn="l">
              <a:lnSpc>
                <a:spcPct val="115000"/>
              </a:lnSpc>
              <a:spcBef>
                <a:spcPts val="1100"/>
              </a:spcBef>
              <a:spcAft>
                <a:spcPts val="0"/>
              </a:spcAft>
              <a:buNone/>
            </a:pPr>
            <a:r>
              <a:rPr b="0" lang="en-US" sz="1400">
                <a:solidFill>
                  <a:schemeClr val="dk1"/>
                </a:solidFill>
                <a:latin typeface="Lato"/>
                <a:ea typeface="Lato"/>
                <a:cs typeface="Lato"/>
                <a:sym typeface="Lato"/>
              </a:rPr>
              <a:t>Networks</a:t>
            </a:r>
            <a:endParaRPr b="0" sz="1400">
              <a:solidFill>
                <a:schemeClr val="dk1"/>
              </a:solidFill>
              <a:latin typeface="Lato"/>
              <a:ea typeface="Lato"/>
              <a:cs typeface="Lato"/>
              <a:sym typeface="Lato"/>
            </a:endParaRPr>
          </a:p>
          <a:p>
            <a:pPr indent="-292100" lvl="0" marL="457200" rtl="0" algn="l">
              <a:lnSpc>
                <a:spcPct val="115000"/>
              </a:lnSpc>
              <a:spcBef>
                <a:spcPts val="1100"/>
              </a:spcBef>
              <a:spcAft>
                <a:spcPts val="0"/>
              </a:spcAft>
              <a:buClr>
                <a:schemeClr val="dk1"/>
              </a:buClr>
              <a:buSzPts val="1000"/>
              <a:buFont typeface="Lato"/>
              <a:buChar char="●"/>
            </a:pPr>
            <a:r>
              <a:rPr b="0" lang="en-US" sz="1000">
                <a:solidFill>
                  <a:schemeClr val="dk1"/>
                </a:solidFill>
                <a:latin typeface="Lato"/>
                <a:ea typeface="Lato"/>
                <a:cs typeface="Lato"/>
                <a:sym typeface="Lato"/>
              </a:rPr>
              <a:t>A network defines a named group of locations for the purpose of separating locations into logical or geographic categories.</a:t>
            </a:r>
            <a:endParaRPr b="0" sz="1000" u="sng">
              <a:solidFill>
                <a:schemeClr val="dk1"/>
              </a:solidFill>
              <a:latin typeface="Lato"/>
              <a:ea typeface="Lato"/>
              <a:cs typeface="Lato"/>
              <a:sym typeface="Lato"/>
              <a:hlinkClick r:id="rId5">
                <a:extLst>
                  <a:ext uri="{A12FA001-AC4F-418D-AE19-62706E023703}">
                    <ahyp:hlinkClr val="tx"/>
                  </a:ext>
                </a:extLst>
              </a:hlinkClick>
            </a:endParaRPr>
          </a:p>
          <a:p>
            <a:pPr indent="-292100" lvl="0" marL="457200" rtl="0" algn="l">
              <a:lnSpc>
                <a:spcPct val="115000"/>
              </a:lnSpc>
              <a:spcBef>
                <a:spcPts val="0"/>
              </a:spcBef>
              <a:spcAft>
                <a:spcPts val="0"/>
              </a:spcAft>
              <a:buClr>
                <a:schemeClr val="dk1"/>
              </a:buClr>
              <a:buSzPts val="1000"/>
              <a:buFont typeface="Lato"/>
              <a:buChar char="●"/>
            </a:pPr>
            <a:r>
              <a:rPr b="0" lang="en-US" sz="1000">
                <a:solidFill>
                  <a:schemeClr val="dk1"/>
                </a:solidFill>
                <a:latin typeface="Lato"/>
                <a:ea typeface="Lato"/>
                <a:cs typeface="Lato"/>
                <a:sym typeface="Lato"/>
              </a:rPr>
              <a:t>Networks are used for many purposes including:</a:t>
            </a:r>
            <a:endParaRPr b="0" sz="1000">
              <a:solidFill>
                <a:schemeClr val="dk1"/>
              </a:solidFill>
              <a:latin typeface="Lato"/>
              <a:ea typeface="Lato"/>
              <a:cs typeface="Lato"/>
              <a:sym typeface="Lato"/>
            </a:endParaRPr>
          </a:p>
          <a:p>
            <a:pPr indent="-292100" lvl="1" marL="914400" rtl="0" algn="l">
              <a:lnSpc>
                <a:spcPct val="115000"/>
              </a:lnSpc>
              <a:spcBef>
                <a:spcPts val="0"/>
              </a:spcBef>
              <a:spcAft>
                <a:spcPts val="0"/>
              </a:spcAft>
              <a:buSzPts val="1000"/>
              <a:buFont typeface="Lato"/>
              <a:buChar char="○"/>
            </a:pPr>
            <a:r>
              <a:rPr lang="en-US" sz="1000">
                <a:latin typeface="Lato"/>
                <a:ea typeface="Lato"/>
                <a:cs typeface="Lato"/>
                <a:sym typeface="Lato"/>
              </a:rPr>
              <a:t>Choosing which locations are available for customer collection or returns.</a:t>
            </a:r>
            <a:endParaRPr sz="1000">
              <a:latin typeface="Lato"/>
              <a:ea typeface="Lato"/>
              <a:cs typeface="Lato"/>
              <a:sym typeface="Lato"/>
            </a:endParaRPr>
          </a:p>
          <a:p>
            <a:pPr indent="-292100" lvl="1" marL="914400" rtl="0" algn="l">
              <a:lnSpc>
                <a:spcPct val="115000"/>
              </a:lnSpc>
              <a:spcBef>
                <a:spcPts val="0"/>
              </a:spcBef>
              <a:spcAft>
                <a:spcPts val="0"/>
              </a:spcAft>
              <a:buSzPts val="1000"/>
              <a:buFont typeface="Lato"/>
              <a:buChar char="○"/>
            </a:pPr>
            <a:r>
              <a:rPr lang="en-US" sz="1000">
                <a:latin typeface="Lato"/>
                <a:ea typeface="Lato"/>
                <a:cs typeface="Lato"/>
                <a:sym typeface="Lato"/>
              </a:rPr>
              <a:t>Which should be used to fulfill orders.</a:t>
            </a:r>
            <a:endParaRPr sz="1000">
              <a:latin typeface="Lato"/>
              <a:ea typeface="Lato"/>
              <a:cs typeface="Lato"/>
              <a:sym typeface="Lato"/>
            </a:endParaRPr>
          </a:p>
          <a:p>
            <a:pPr indent="-292100" lvl="1" marL="914400" rtl="0" algn="l">
              <a:lnSpc>
                <a:spcPct val="115000"/>
              </a:lnSpc>
              <a:spcBef>
                <a:spcPts val="0"/>
              </a:spcBef>
              <a:spcAft>
                <a:spcPts val="0"/>
              </a:spcAft>
              <a:buSzPts val="1000"/>
              <a:buFont typeface="Lato"/>
              <a:buChar char="○"/>
            </a:pPr>
            <a:r>
              <a:rPr lang="en-US" sz="1000">
                <a:latin typeface="Lato"/>
                <a:ea typeface="Lato"/>
                <a:cs typeface="Lato"/>
                <a:sym typeface="Lato"/>
              </a:rPr>
              <a:t>As a mechanism to share locations between retailers.</a:t>
            </a:r>
            <a:endParaRPr sz="1000">
              <a:latin typeface="Lato"/>
              <a:ea typeface="Lato"/>
              <a:cs typeface="Lato"/>
              <a:sym typeface="Lato"/>
            </a:endParaRPr>
          </a:p>
          <a:p>
            <a:pPr indent="-292100" lvl="1" marL="914400" rtl="0" algn="l">
              <a:lnSpc>
                <a:spcPct val="115000"/>
              </a:lnSpc>
              <a:spcBef>
                <a:spcPts val="0"/>
              </a:spcBef>
              <a:spcAft>
                <a:spcPts val="0"/>
              </a:spcAft>
              <a:buSzPts val="1000"/>
              <a:buFont typeface="Lato"/>
              <a:buChar char="○"/>
            </a:pPr>
            <a:r>
              <a:rPr lang="en-US" sz="1000">
                <a:latin typeface="Lato"/>
                <a:ea typeface="Lato"/>
                <a:cs typeface="Lato"/>
                <a:sym typeface="Lato"/>
              </a:rPr>
              <a:t>Grouping of locations for global inventory purposes (available to sell)</a:t>
            </a:r>
            <a:endParaRPr sz="1000">
              <a:latin typeface="Lato"/>
              <a:ea typeface="Lato"/>
              <a:cs typeface="Lato"/>
              <a:sym typeface="Lato"/>
            </a:endParaRPr>
          </a:p>
          <a:p>
            <a:pPr indent="0" lvl="0" marL="0" rtl="0" algn="l">
              <a:lnSpc>
                <a:spcPct val="115000"/>
              </a:lnSpc>
              <a:spcBef>
                <a:spcPts val="1100"/>
              </a:spcBef>
              <a:spcAft>
                <a:spcPts val="0"/>
              </a:spcAft>
              <a:buNone/>
            </a:pPr>
            <a:r>
              <a:t/>
            </a:r>
            <a:endParaRPr sz="1000">
              <a:latin typeface="Lato"/>
              <a:ea typeface="Lato"/>
              <a:cs typeface="Lato"/>
              <a:sym typeface="Lato"/>
            </a:endParaRPr>
          </a:p>
          <a:p>
            <a:pPr indent="0" lvl="0" marL="0" rtl="0" algn="l">
              <a:lnSpc>
                <a:spcPct val="115000"/>
              </a:lnSpc>
              <a:spcBef>
                <a:spcPts val="1100"/>
              </a:spcBef>
              <a:spcAft>
                <a:spcPts val="200"/>
              </a:spcAft>
              <a:buNone/>
            </a:pPr>
            <a:r>
              <a:t/>
            </a:r>
            <a:endParaRPr sz="1000">
              <a:latin typeface="Lato"/>
              <a:ea typeface="Lato"/>
              <a:cs typeface="Lato"/>
              <a:sym typeface="La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6" name="Shape 1766"/>
        <p:cNvGrpSpPr/>
        <p:nvPr/>
      </p:nvGrpSpPr>
      <p:grpSpPr>
        <a:xfrm>
          <a:off x="0" y="0"/>
          <a:ext cx="0" cy="0"/>
          <a:chOff x="0" y="0"/>
          <a:chExt cx="0" cy="0"/>
        </a:xfrm>
      </p:grpSpPr>
      <p:sp>
        <p:nvSpPr>
          <p:cNvPr id="1767" name="Google Shape;1767;p177"/>
          <p:cNvSpPr txBox="1"/>
          <p:nvPr>
            <p:ph type="title"/>
          </p:nvPr>
        </p:nvSpPr>
        <p:spPr>
          <a:xfrm>
            <a:off x="254000" y="301525"/>
            <a:ext cx="8520600" cy="279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Fluent Account Decision </a:t>
            </a:r>
            <a:r>
              <a:rPr lang="en-US">
                <a:latin typeface="Lato"/>
                <a:ea typeface="Lato"/>
                <a:cs typeface="Lato"/>
                <a:sym typeface="Lato"/>
              </a:rPr>
              <a:t>Flow</a:t>
            </a:r>
            <a:endParaRPr>
              <a:latin typeface="Lato"/>
              <a:ea typeface="Lato"/>
              <a:cs typeface="Lato"/>
              <a:sym typeface="Lato"/>
            </a:endParaRPr>
          </a:p>
        </p:txBody>
      </p:sp>
      <p:pic>
        <p:nvPicPr>
          <p:cNvPr id="1768" name="Google Shape;1768;p177">
            <a:hlinkClick r:id="rId3"/>
          </p:cNvPr>
          <p:cNvPicPr preferRelativeResize="0"/>
          <p:nvPr/>
        </p:nvPicPr>
        <p:blipFill>
          <a:blip r:embed="rId4">
            <a:alphaModFix/>
          </a:blip>
          <a:stretch>
            <a:fillRect/>
          </a:stretch>
        </p:blipFill>
        <p:spPr>
          <a:xfrm>
            <a:off x="733688" y="580825"/>
            <a:ext cx="7676625" cy="44393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2" name="Shape 1772"/>
        <p:cNvGrpSpPr/>
        <p:nvPr/>
      </p:nvGrpSpPr>
      <p:grpSpPr>
        <a:xfrm>
          <a:off x="0" y="0"/>
          <a:ext cx="0" cy="0"/>
          <a:chOff x="0" y="0"/>
          <a:chExt cx="0" cy="0"/>
        </a:xfrm>
      </p:grpSpPr>
      <p:sp>
        <p:nvSpPr>
          <p:cNvPr id="1773" name="Google Shape;1773;p178"/>
          <p:cNvSpPr txBox="1"/>
          <p:nvPr>
            <p:ph type="title"/>
          </p:nvPr>
        </p:nvSpPr>
        <p:spPr>
          <a:xfrm>
            <a:off x="311700" y="298450"/>
            <a:ext cx="8520600" cy="315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Single Retailer</a:t>
            </a:r>
            <a:endParaRPr>
              <a:latin typeface="Lato"/>
              <a:ea typeface="Lato"/>
              <a:cs typeface="Lato"/>
              <a:sym typeface="Lato"/>
            </a:endParaRPr>
          </a:p>
        </p:txBody>
      </p:sp>
      <p:sp>
        <p:nvSpPr>
          <p:cNvPr id="1774" name="Google Shape;1774;p178"/>
          <p:cNvSpPr txBox="1"/>
          <p:nvPr>
            <p:ph idx="1" type="body"/>
          </p:nvPr>
        </p:nvSpPr>
        <p:spPr>
          <a:xfrm>
            <a:off x="311700" y="377845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Single Retailer holds Inventory &amp; Product Catalogue</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Single Retailer has its Customers, Orders, Billing Accounts, and Workflows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Locations &amp; Networks are setup for the Single Retailer</a:t>
            </a:r>
            <a:endParaRPr b="0" sz="1200">
              <a:solidFill>
                <a:schemeClr val="dk1"/>
              </a:solidFill>
              <a:latin typeface="Lato"/>
              <a:ea typeface="Lato"/>
              <a:cs typeface="Lato"/>
              <a:sym typeface="Lato"/>
            </a:endParaRPr>
          </a:p>
        </p:txBody>
      </p:sp>
      <p:sp>
        <p:nvSpPr>
          <p:cNvPr id="1775" name="Google Shape;1775;p178"/>
          <p:cNvSpPr/>
          <p:nvPr/>
        </p:nvSpPr>
        <p:spPr>
          <a:xfrm>
            <a:off x="329200" y="1005850"/>
            <a:ext cx="8283000" cy="27726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6" name="Google Shape;1776;p178"/>
          <p:cNvSpPr txBox="1"/>
          <p:nvPr/>
        </p:nvSpPr>
        <p:spPr>
          <a:xfrm>
            <a:off x="3474850" y="1005850"/>
            <a:ext cx="1991700" cy="42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grpSp>
        <p:nvGrpSpPr>
          <p:cNvPr id="1777" name="Google Shape;1777;p178"/>
          <p:cNvGrpSpPr/>
          <p:nvPr/>
        </p:nvGrpSpPr>
        <p:grpSpPr>
          <a:xfrm>
            <a:off x="3434350" y="1389000"/>
            <a:ext cx="2072700" cy="2238600"/>
            <a:chOff x="3434350" y="1389000"/>
            <a:chExt cx="2072700" cy="2238600"/>
          </a:xfrm>
        </p:grpSpPr>
        <p:sp>
          <p:nvSpPr>
            <p:cNvPr id="1778" name="Google Shape;1778;p178"/>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endParaRPr sz="1200">
                <a:solidFill>
                  <a:schemeClr val="lt1"/>
                </a:solidFill>
                <a:latin typeface="Lato"/>
                <a:ea typeface="Lato"/>
                <a:cs typeface="Lato"/>
                <a:sym typeface="Lato"/>
              </a:endParaRPr>
            </a:p>
          </p:txBody>
        </p:sp>
        <p:sp>
          <p:nvSpPr>
            <p:cNvPr id="1779" name="Google Shape;1779;p178"/>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780" name="Google Shape;1780;p178"/>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781" name="Google Shape;1781;p178"/>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782" name="Google Shape;1782;p178"/>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6" name="Shape 1786"/>
        <p:cNvGrpSpPr/>
        <p:nvPr/>
      </p:nvGrpSpPr>
      <p:grpSpPr>
        <a:xfrm>
          <a:off x="0" y="0"/>
          <a:ext cx="0" cy="0"/>
          <a:chOff x="0" y="0"/>
          <a:chExt cx="0" cy="0"/>
        </a:xfrm>
      </p:grpSpPr>
      <p:sp>
        <p:nvSpPr>
          <p:cNvPr id="1787" name="Google Shape;1787;p179"/>
          <p:cNvSpPr txBox="1"/>
          <p:nvPr>
            <p:ph type="title"/>
          </p:nvPr>
        </p:nvSpPr>
        <p:spPr>
          <a:xfrm>
            <a:off x="311700" y="305975"/>
            <a:ext cx="8520600" cy="2823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Retailer per Country</a:t>
            </a:r>
            <a:endParaRPr>
              <a:latin typeface="Lato"/>
              <a:ea typeface="Lato"/>
              <a:cs typeface="Lato"/>
              <a:sym typeface="Lato"/>
            </a:endParaRPr>
          </a:p>
        </p:txBody>
      </p:sp>
      <p:sp>
        <p:nvSpPr>
          <p:cNvPr id="1788" name="Google Shape;1788;p179"/>
          <p:cNvSpPr txBox="1"/>
          <p:nvPr>
            <p:ph idx="1" type="body"/>
          </p:nvPr>
        </p:nvSpPr>
        <p:spPr>
          <a:xfrm>
            <a:off x="210400" y="377845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Each Retailer holds their own Inventory &amp; Product Catalogues for a particular Brand or Country</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Each Retailer has its own Customers, Orders, Billing Accounts, and Workflows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Locations &amp; Networks are setup for the each Retailer</a:t>
            </a:r>
            <a:endParaRPr b="0" sz="1200">
              <a:solidFill>
                <a:schemeClr val="dk1"/>
              </a:solidFill>
              <a:latin typeface="Lato"/>
              <a:ea typeface="Lato"/>
              <a:cs typeface="Lato"/>
              <a:sym typeface="Lato"/>
            </a:endParaRPr>
          </a:p>
        </p:txBody>
      </p:sp>
      <p:sp>
        <p:nvSpPr>
          <p:cNvPr id="1789" name="Google Shape;1789;p179"/>
          <p:cNvSpPr/>
          <p:nvPr/>
        </p:nvSpPr>
        <p:spPr>
          <a:xfrm>
            <a:off x="329200" y="1005850"/>
            <a:ext cx="8283000" cy="27726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0" name="Google Shape;1790;p179"/>
          <p:cNvSpPr txBox="1"/>
          <p:nvPr/>
        </p:nvSpPr>
        <p:spPr>
          <a:xfrm>
            <a:off x="3474850" y="1005850"/>
            <a:ext cx="1991700" cy="42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1791" name="Google Shape;1791;p179"/>
          <p:cNvSpPr/>
          <p:nvPr/>
        </p:nvSpPr>
        <p:spPr>
          <a:xfrm>
            <a:off x="5948900"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792" name="Google Shape;1792;p179"/>
          <p:cNvSpPr/>
          <p:nvPr/>
        </p:nvSpPr>
        <p:spPr>
          <a:xfrm>
            <a:off x="6237050"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793" name="Google Shape;1793;p179"/>
          <p:cNvSpPr/>
          <p:nvPr/>
        </p:nvSpPr>
        <p:spPr>
          <a:xfrm>
            <a:off x="6525200"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grpSp>
        <p:nvGrpSpPr>
          <p:cNvPr id="1794" name="Google Shape;1794;p179"/>
          <p:cNvGrpSpPr/>
          <p:nvPr/>
        </p:nvGrpSpPr>
        <p:grpSpPr>
          <a:xfrm>
            <a:off x="3434350" y="1389000"/>
            <a:ext cx="2072700" cy="2238600"/>
            <a:chOff x="3434350" y="1389000"/>
            <a:chExt cx="2072700" cy="2238600"/>
          </a:xfrm>
        </p:grpSpPr>
        <p:sp>
          <p:nvSpPr>
            <p:cNvPr id="1795" name="Google Shape;1795;p179"/>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{{country2}} or {{brand2}}</a:t>
              </a:r>
              <a:endParaRPr sz="900">
                <a:solidFill>
                  <a:schemeClr val="lt1"/>
                </a:solidFill>
                <a:latin typeface="Lato"/>
                <a:ea typeface="Lato"/>
                <a:cs typeface="Lato"/>
                <a:sym typeface="Lato"/>
              </a:endParaRPr>
            </a:p>
          </p:txBody>
        </p:sp>
        <p:sp>
          <p:nvSpPr>
            <p:cNvPr id="1796" name="Google Shape;1796;p179"/>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797" name="Google Shape;1797;p179"/>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798" name="Google Shape;1798;p179"/>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799" name="Google Shape;1799;p179"/>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grpSp>
        <p:nvGrpSpPr>
          <p:cNvPr id="1800" name="Google Shape;1800;p179"/>
          <p:cNvGrpSpPr/>
          <p:nvPr/>
        </p:nvGrpSpPr>
        <p:grpSpPr>
          <a:xfrm>
            <a:off x="919800" y="1389000"/>
            <a:ext cx="2072700" cy="2238600"/>
            <a:chOff x="3434350" y="1389000"/>
            <a:chExt cx="2072700" cy="2238600"/>
          </a:xfrm>
        </p:grpSpPr>
        <p:sp>
          <p:nvSpPr>
            <p:cNvPr id="1801" name="Google Shape;1801;p179"/>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{{country1}} or {{brand1}}</a:t>
              </a:r>
              <a:endParaRPr sz="1200">
                <a:solidFill>
                  <a:schemeClr val="lt1"/>
                </a:solidFill>
                <a:latin typeface="Lato"/>
                <a:ea typeface="Lato"/>
                <a:cs typeface="Lato"/>
                <a:sym typeface="Lato"/>
              </a:endParaRPr>
            </a:p>
          </p:txBody>
        </p:sp>
        <p:sp>
          <p:nvSpPr>
            <p:cNvPr id="1802" name="Google Shape;1802;p179"/>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803" name="Google Shape;1803;p179"/>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804" name="Google Shape;1804;p179"/>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805" name="Google Shape;1805;p179"/>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9" name="Shape 1809"/>
        <p:cNvGrpSpPr/>
        <p:nvPr/>
      </p:nvGrpSpPr>
      <p:grpSpPr>
        <a:xfrm>
          <a:off x="0" y="0"/>
          <a:ext cx="0" cy="0"/>
          <a:chOff x="0" y="0"/>
          <a:chExt cx="0" cy="0"/>
        </a:xfrm>
      </p:grpSpPr>
      <p:sp>
        <p:nvSpPr>
          <p:cNvPr id="1810" name="Google Shape;1810;p180"/>
          <p:cNvSpPr txBox="1"/>
          <p:nvPr>
            <p:ph type="title"/>
          </p:nvPr>
        </p:nvSpPr>
        <p:spPr>
          <a:xfrm>
            <a:off x="311700" y="30745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latin typeface="Lato"/>
                <a:ea typeface="Lato"/>
                <a:cs typeface="Lato"/>
                <a:sym typeface="Lato"/>
              </a:rPr>
              <a:t>Master / Global Retailer with Retailers per Country or Brand</a:t>
            </a:r>
            <a:endParaRPr>
              <a:latin typeface="Lato"/>
              <a:ea typeface="Lato"/>
              <a:cs typeface="Lato"/>
              <a:sym typeface="Lato"/>
            </a:endParaRPr>
          </a:p>
        </p:txBody>
      </p:sp>
      <p:sp>
        <p:nvSpPr>
          <p:cNvPr id="1811" name="Google Shape;1811;p180"/>
          <p:cNvSpPr txBox="1"/>
          <p:nvPr>
            <p:ph idx="1" type="body"/>
          </p:nvPr>
        </p:nvSpPr>
        <p:spPr>
          <a:xfrm>
            <a:off x="210400" y="377845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Master / Global Retailer holds Inventory &amp; Product Catalogues</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Inventory &amp; Product Catalogues are shared with other retailers</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Each Retailer has its own Customers, Orders, Billing Accounts, and Workflows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Locations &amp; Networks can be shared across retailers</a:t>
            </a:r>
            <a:endParaRPr b="0" sz="1200">
              <a:solidFill>
                <a:schemeClr val="dk1"/>
              </a:solidFill>
              <a:latin typeface="Lato"/>
              <a:ea typeface="Lato"/>
              <a:cs typeface="Lato"/>
              <a:sym typeface="Lato"/>
            </a:endParaRPr>
          </a:p>
        </p:txBody>
      </p:sp>
      <p:sp>
        <p:nvSpPr>
          <p:cNvPr id="1812" name="Google Shape;1812;p180"/>
          <p:cNvSpPr/>
          <p:nvPr/>
        </p:nvSpPr>
        <p:spPr>
          <a:xfrm>
            <a:off x="329200" y="1005850"/>
            <a:ext cx="8283000" cy="27726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3" name="Google Shape;1813;p180"/>
          <p:cNvSpPr txBox="1"/>
          <p:nvPr/>
        </p:nvSpPr>
        <p:spPr>
          <a:xfrm>
            <a:off x="3474850" y="1005850"/>
            <a:ext cx="1991700" cy="42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1814" name="Google Shape;1814;p180"/>
          <p:cNvSpPr/>
          <p:nvPr/>
        </p:nvSpPr>
        <p:spPr>
          <a:xfrm>
            <a:off x="76337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815" name="Google Shape;1815;p180"/>
          <p:cNvSpPr/>
          <p:nvPr/>
        </p:nvSpPr>
        <p:spPr>
          <a:xfrm>
            <a:off x="792192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816" name="Google Shape;1816;p180"/>
          <p:cNvSpPr/>
          <p:nvPr/>
        </p:nvSpPr>
        <p:spPr>
          <a:xfrm>
            <a:off x="82100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grpSp>
        <p:nvGrpSpPr>
          <p:cNvPr id="1817" name="Google Shape;1817;p180"/>
          <p:cNvGrpSpPr/>
          <p:nvPr/>
        </p:nvGrpSpPr>
        <p:grpSpPr>
          <a:xfrm>
            <a:off x="2936575" y="1389000"/>
            <a:ext cx="2072700" cy="2238600"/>
            <a:chOff x="3434350" y="1389000"/>
            <a:chExt cx="2072700" cy="2238600"/>
          </a:xfrm>
        </p:grpSpPr>
        <p:sp>
          <p:nvSpPr>
            <p:cNvPr id="1818" name="Google Shape;1818;p180"/>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{{country1}} or {{brand1}}</a:t>
              </a:r>
              <a:endParaRPr sz="900">
                <a:solidFill>
                  <a:schemeClr val="lt1"/>
                </a:solidFill>
                <a:latin typeface="Lato"/>
                <a:ea typeface="Lato"/>
                <a:cs typeface="Lato"/>
                <a:sym typeface="Lato"/>
              </a:endParaRPr>
            </a:p>
          </p:txBody>
        </p:sp>
        <p:sp>
          <p:nvSpPr>
            <p:cNvPr id="1819" name="Google Shape;1819;p180"/>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820" name="Google Shape;1820;p180"/>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grpSp>
        <p:nvGrpSpPr>
          <p:cNvPr id="1821" name="Google Shape;1821;p180"/>
          <p:cNvGrpSpPr/>
          <p:nvPr/>
        </p:nvGrpSpPr>
        <p:grpSpPr>
          <a:xfrm>
            <a:off x="587975" y="1389000"/>
            <a:ext cx="2072700" cy="2238600"/>
            <a:chOff x="3434350" y="1389000"/>
            <a:chExt cx="2072700" cy="2238600"/>
          </a:xfrm>
        </p:grpSpPr>
        <p:sp>
          <p:nvSpPr>
            <p:cNvPr id="1822" name="Google Shape;1822;p180"/>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Master / Global Retailer</a:t>
              </a:r>
              <a:endParaRPr sz="900">
                <a:solidFill>
                  <a:schemeClr val="lt1"/>
                </a:solidFill>
                <a:latin typeface="Lato"/>
                <a:ea typeface="Lato"/>
                <a:cs typeface="Lato"/>
                <a:sym typeface="Lato"/>
              </a:endParaRPr>
            </a:p>
          </p:txBody>
        </p:sp>
        <p:sp>
          <p:nvSpPr>
            <p:cNvPr id="1823" name="Google Shape;1823;p180"/>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824" name="Google Shape;1824;p180"/>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825" name="Google Shape;1825;p180"/>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US" sz="1100">
                  <a:solidFill>
                    <a:schemeClr val="lt1"/>
                  </a:solidFill>
                  <a:latin typeface="Lato"/>
                  <a:ea typeface="Lato"/>
                  <a:cs typeface="Lato"/>
                  <a:sym typeface="Lato"/>
                </a:rPr>
                <a:t>Workflows</a:t>
              </a:r>
              <a:endParaRPr i="1" sz="800">
                <a:solidFill>
                  <a:schemeClr val="lt1"/>
                </a:solidFill>
                <a:latin typeface="Lato"/>
                <a:ea typeface="Lato"/>
                <a:cs typeface="Lato"/>
                <a:sym typeface="Lato"/>
              </a:endParaRPr>
            </a:p>
          </p:txBody>
        </p:sp>
        <p:sp>
          <p:nvSpPr>
            <p:cNvPr id="1826" name="Google Shape;1826;p180"/>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US" sz="1100">
                  <a:solidFill>
                    <a:schemeClr val="lt1"/>
                  </a:solidFill>
                  <a:latin typeface="Lato"/>
                  <a:ea typeface="Lato"/>
                  <a:cs typeface="Lato"/>
                  <a:sym typeface="Lato"/>
                </a:rPr>
                <a:t>Locations &amp; Networks</a:t>
              </a:r>
              <a:endParaRPr i="1" sz="800">
                <a:solidFill>
                  <a:schemeClr val="lt1"/>
                </a:solidFill>
                <a:latin typeface="Lato"/>
                <a:ea typeface="Lato"/>
                <a:cs typeface="Lato"/>
                <a:sym typeface="Lato"/>
              </a:endParaRPr>
            </a:p>
          </p:txBody>
        </p:sp>
      </p:grpSp>
      <p:grpSp>
        <p:nvGrpSpPr>
          <p:cNvPr id="1827" name="Google Shape;1827;p180"/>
          <p:cNvGrpSpPr/>
          <p:nvPr/>
        </p:nvGrpSpPr>
        <p:grpSpPr>
          <a:xfrm>
            <a:off x="5285175" y="1389000"/>
            <a:ext cx="2072700" cy="2238600"/>
            <a:chOff x="3434350" y="1389000"/>
            <a:chExt cx="2072700" cy="2238600"/>
          </a:xfrm>
        </p:grpSpPr>
        <p:sp>
          <p:nvSpPr>
            <p:cNvPr id="1828" name="Google Shape;1828;p180"/>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{{country2}} or {{brand2}}</a:t>
              </a:r>
              <a:endParaRPr sz="900">
                <a:solidFill>
                  <a:schemeClr val="lt1"/>
                </a:solidFill>
                <a:latin typeface="Lato"/>
                <a:ea typeface="Lato"/>
                <a:cs typeface="Lato"/>
                <a:sym typeface="Lato"/>
              </a:endParaRPr>
            </a:p>
          </p:txBody>
        </p:sp>
        <p:sp>
          <p:nvSpPr>
            <p:cNvPr id="1829" name="Google Shape;1829;p180"/>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830" name="Google Shape;1830;p180"/>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9" name="Shape 1249"/>
        <p:cNvGrpSpPr/>
        <p:nvPr/>
      </p:nvGrpSpPr>
      <p:grpSpPr>
        <a:xfrm>
          <a:off x="0" y="0"/>
          <a:ext cx="0" cy="0"/>
          <a:chOff x="0" y="0"/>
          <a:chExt cx="0" cy="0"/>
        </a:xfrm>
      </p:grpSpPr>
      <p:sp>
        <p:nvSpPr>
          <p:cNvPr id="1250" name="Google Shape;1250;p15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US"/>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1251" name="Google Shape;1251;p154"/>
          <p:cNvSpPr/>
          <p:nvPr/>
        </p:nvSpPr>
        <p:spPr>
          <a:xfrm>
            <a:off x="1187675" y="1326500"/>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US"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1252" name="Google Shape;1252;p154"/>
          <p:cNvSpPr/>
          <p:nvPr/>
        </p:nvSpPr>
        <p:spPr>
          <a:xfrm>
            <a:off x="1187675" y="1957344"/>
            <a:ext cx="6348600" cy="597900"/>
          </a:xfrm>
          <a:prstGeom prst="rect">
            <a:avLst/>
          </a:prstGeom>
          <a:solidFill>
            <a:srgbClr val="F5F8F9"/>
          </a:solidFill>
          <a:ln>
            <a:noFill/>
          </a:ln>
        </p:spPr>
        <p:txBody>
          <a:bodyPr anchorCtr="0" anchor="ctr" bIns="91425" lIns="91425" spcFirstLastPara="1" rIns="91425" wrap="square" tIns="91425">
            <a:noAutofit/>
          </a:bodyPr>
          <a:lstStyle/>
          <a:p>
            <a:pPr indent="-174625" lvl="0" marL="174625" rtl="0" algn="l">
              <a:spcBef>
                <a:spcPts val="0"/>
              </a:spcBef>
              <a:spcAft>
                <a:spcPts val="0"/>
              </a:spcAft>
              <a:buClr>
                <a:schemeClr val="dk1"/>
              </a:buClr>
              <a:buSzPts val="1354"/>
              <a:buFont typeface="Arial"/>
              <a:buNone/>
            </a:pPr>
            <a:r>
              <a:rPr lang="en-US"/>
              <a:t>Fluent Order Management Platform</a:t>
            </a:r>
            <a:endParaRPr b="1"/>
          </a:p>
        </p:txBody>
      </p:sp>
      <p:sp>
        <p:nvSpPr>
          <p:cNvPr id="1253" name="Google Shape;1253;p154"/>
          <p:cNvSpPr/>
          <p:nvPr/>
        </p:nvSpPr>
        <p:spPr>
          <a:xfrm>
            <a:off x="1187675" y="2588246"/>
            <a:ext cx="6348600" cy="597900"/>
          </a:xfrm>
          <a:prstGeom prst="rect">
            <a:avLst/>
          </a:prstGeom>
          <a:solidFill>
            <a:srgbClr val="F5F8F9"/>
          </a:solidFill>
          <a:ln>
            <a:noFill/>
          </a:ln>
        </p:spPr>
        <p:txBody>
          <a:bodyPr anchorCtr="0" anchor="ctr" bIns="91425" lIns="91425" spcFirstLastPara="1" rIns="91425" wrap="square" tIns="91425">
            <a:noAutofit/>
          </a:bodyPr>
          <a:lstStyle/>
          <a:p>
            <a:pPr indent="-174625" lvl="0" marL="174625" marR="0" rtl="0" algn="l">
              <a:lnSpc>
                <a:spcPct val="100000"/>
              </a:lnSpc>
              <a:spcBef>
                <a:spcPts val="0"/>
              </a:spcBef>
              <a:spcAft>
                <a:spcPts val="0"/>
              </a:spcAft>
              <a:buClr>
                <a:schemeClr val="dk1"/>
              </a:buClr>
              <a:buSzPts val="1354"/>
              <a:buFont typeface="Arial"/>
              <a:buNone/>
            </a:pPr>
            <a:r>
              <a:rPr lang="en-US"/>
              <a:t>Fluent OMS Concepts</a:t>
            </a:r>
            <a:endParaRPr/>
          </a:p>
        </p:txBody>
      </p:sp>
      <p:sp>
        <p:nvSpPr>
          <p:cNvPr id="1254" name="Google Shape;1254;p154"/>
          <p:cNvSpPr/>
          <p:nvPr/>
        </p:nvSpPr>
        <p:spPr>
          <a:xfrm>
            <a:off x="1187675" y="3219200"/>
            <a:ext cx="6348600" cy="597900"/>
          </a:xfrm>
          <a:prstGeom prst="rect">
            <a:avLst/>
          </a:prstGeom>
          <a:solidFill>
            <a:srgbClr val="F5F8F9"/>
          </a:solidFill>
          <a:ln>
            <a:noFill/>
          </a:ln>
        </p:spPr>
        <p:txBody>
          <a:bodyPr anchorCtr="0" anchor="ctr" bIns="91425" lIns="91425" spcFirstLastPara="1" rIns="91425" wrap="square" tIns="91425">
            <a:noAutofit/>
          </a:bodyPr>
          <a:lstStyle/>
          <a:p>
            <a:pPr indent="-174625" lvl="0" marL="174625" marR="0" rtl="0" algn="l">
              <a:lnSpc>
                <a:spcPct val="100000"/>
              </a:lnSpc>
              <a:spcBef>
                <a:spcPts val="0"/>
              </a:spcBef>
              <a:spcAft>
                <a:spcPts val="0"/>
              </a:spcAft>
              <a:buSzPts val="1354"/>
              <a:buNone/>
            </a:pPr>
            <a:r>
              <a:rPr lang="en-US"/>
              <a:t>Integration Principles</a:t>
            </a:r>
            <a:endParaRPr/>
          </a:p>
        </p:txBody>
      </p:sp>
      <p:sp>
        <p:nvSpPr>
          <p:cNvPr id="1255" name="Google Shape;1255;p154"/>
          <p:cNvSpPr/>
          <p:nvPr/>
        </p:nvSpPr>
        <p:spPr>
          <a:xfrm>
            <a:off x="455075" y="13263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1256" name="Google Shape;1256;p154"/>
          <p:cNvSpPr/>
          <p:nvPr/>
        </p:nvSpPr>
        <p:spPr>
          <a:xfrm>
            <a:off x="455075" y="1957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1257" name="Google Shape;1257;p154"/>
          <p:cNvSpPr/>
          <p:nvPr/>
        </p:nvSpPr>
        <p:spPr>
          <a:xfrm>
            <a:off x="455075" y="258821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1258" name="Google Shape;1258;p154"/>
          <p:cNvSpPr/>
          <p:nvPr/>
        </p:nvSpPr>
        <p:spPr>
          <a:xfrm>
            <a:off x="455075" y="3219175"/>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US"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1259" name="Google Shape;1259;p154"/>
          <p:cNvSpPr/>
          <p:nvPr/>
        </p:nvSpPr>
        <p:spPr>
          <a:xfrm>
            <a:off x="7668425" y="1326450"/>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t> minutes</a:t>
            </a:r>
            <a:endParaRPr b="1" i="0" u="none" cap="none" strike="noStrike">
              <a:solidFill>
                <a:srgbClr val="000000"/>
              </a:solidFill>
            </a:endParaRPr>
          </a:p>
        </p:txBody>
      </p:sp>
      <p:sp>
        <p:nvSpPr>
          <p:cNvPr id="1260" name="Google Shape;1260;p154"/>
          <p:cNvSpPr/>
          <p:nvPr/>
        </p:nvSpPr>
        <p:spPr>
          <a:xfrm>
            <a:off x="7668425" y="1957294"/>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t> minutes</a:t>
            </a:r>
            <a:endParaRPr b="1"/>
          </a:p>
        </p:txBody>
      </p:sp>
      <p:sp>
        <p:nvSpPr>
          <p:cNvPr id="1261" name="Google Shape;1261;p154"/>
          <p:cNvSpPr/>
          <p:nvPr/>
        </p:nvSpPr>
        <p:spPr>
          <a:xfrm>
            <a:off x="7668425" y="2588196"/>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US">
                <a:solidFill>
                  <a:schemeClr val="dk1"/>
                </a:solidFill>
              </a:rPr>
              <a:t>XX</a:t>
            </a:r>
            <a:r>
              <a:rPr lang="en-US">
                <a:solidFill>
                  <a:schemeClr val="dk1"/>
                </a:solidFill>
              </a:rPr>
              <a:t> minutes</a:t>
            </a:r>
            <a:endParaRPr b="1"/>
          </a:p>
        </p:txBody>
      </p:sp>
      <p:sp>
        <p:nvSpPr>
          <p:cNvPr id="1262" name="Google Shape;1262;p154"/>
          <p:cNvSpPr/>
          <p:nvPr/>
        </p:nvSpPr>
        <p:spPr>
          <a:xfrm>
            <a:off x="7668425" y="3219150"/>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solidFill>
                  <a:schemeClr val="dk1"/>
                </a:solidFill>
              </a:rPr>
              <a:t>XX</a:t>
            </a:r>
            <a:r>
              <a:rPr lang="en-US"/>
              <a:t> minutes</a:t>
            </a:r>
            <a:endParaRPr b="1"/>
          </a:p>
        </p:txBody>
      </p:sp>
      <p:sp>
        <p:nvSpPr>
          <p:cNvPr id="1263" name="Google Shape;1263;p154"/>
          <p:cNvSpPr/>
          <p:nvPr/>
        </p:nvSpPr>
        <p:spPr>
          <a:xfrm>
            <a:off x="1187675" y="3850200"/>
            <a:ext cx="6348600" cy="597900"/>
          </a:xfrm>
          <a:prstGeom prst="rect">
            <a:avLst/>
          </a:prstGeom>
          <a:solidFill>
            <a:srgbClr val="F5F8F9"/>
          </a:solidFill>
          <a:ln>
            <a:noFill/>
          </a:ln>
        </p:spPr>
        <p:txBody>
          <a:bodyPr anchorCtr="0" anchor="ctr" bIns="91425" lIns="91425" spcFirstLastPara="1" rIns="91425" wrap="square" tIns="91425">
            <a:noAutofit/>
          </a:bodyPr>
          <a:lstStyle/>
          <a:p>
            <a:pPr indent="-174625" lvl="0" marL="174625" marR="0" rtl="0" algn="l">
              <a:lnSpc>
                <a:spcPct val="100000"/>
              </a:lnSpc>
              <a:spcBef>
                <a:spcPts val="0"/>
              </a:spcBef>
              <a:spcAft>
                <a:spcPts val="0"/>
              </a:spcAft>
              <a:buClr>
                <a:srgbClr val="000000"/>
              </a:buClr>
              <a:buSzPts val="1354"/>
              <a:buFont typeface="Arial"/>
              <a:buNone/>
            </a:pPr>
            <a:r>
              <a:rPr lang="en-US"/>
              <a:t>Solution Demo</a:t>
            </a:r>
            <a:endParaRPr/>
          </a:p>
        </p:txBody>
      </p:sp>
      <p:sp>
        <p:nvSpPr>
          <p:cNvPr id="1264" name="Google Shape;1264;p154"/>
          <p:cNvSpPr/>
          <p:nvPr/>
        </p:nvSpPr>
        <p:spPr>
          <a:xfrm>
            <a:off x="455075" y="3850175"/>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US" sz="2600">
                <a:solidFill>
                  <a:srgbClr val="FFFFFF"/>
                </a:solidFill>
                <a:latin typeface="Roboto"/>
                <a:ea typeface="Roboto"/>
                <a:cs typeface="Roboto"/>
                <a:sym typeface="Roboto"/>
              </a:rPr>
              <a:t>5</a:t>
            </a:r>
            <a:endParaRPr b="1" i="0" sz="2600" u="none" cap="none" strike="noStrike">
              <a:solidFill>
                <a:srgbClr val="FFFFFF"/>
              </a:solidFill>
              <a:latin typeface="Roboto"/>
              <a:ea typeface="Roboto"/>
              <a:cs typeface="Roboto"/>
              <a:sym typeface="Roboto"/>
            </a:endParaRPr>
          </a:p>
        </p:txBody>
      </p:sp>
      <p:sp>
        <p:nvSpPr>
          <p:cNvPr id="1265" name="Google Shape;1265;p154"/>
          <p:cNvSpPr/>
          <p:nvPr/>
        </p:nvSpPr>
        <p:spPr>
          <a:xfrm>
            <a:off x="7668425" y="3850150"/>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solidFill>
                  <a:schemeClr val="dk1"/>
                </a:solidFill>
              </a:rPr>
              <a:t>XX</a:t>
            </a:r>
            <a:r>
              <a:rPr lang="en-US"/>
              <a:t> minutes</a:t>
            </a:r>
            <a:endParaRPr b="1"/>
          </a:p>
        </p:txBody>
      </p:sp>
      <p:sp>
        <p:nvSpPr>
          <p:cNvPr id="1266" name="Google Shape;1266;p154"/>
          <p:cNvSpPr/>
          <p:nvPr/>
        </p:nvSpPr>
        <p:spPr>
          <a:xfrm>
            <a:off x="1187675" y="4481250"/>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t>Questions</a:t>
            </a:r>
            <a:endParaRPr b="1"/>
          </a:p>
        </p:txBody>
      </p:sp>
      <p:sp>
        <p:nvSpPr>
          <p:cNvPr id="1267" name="Google Shape;1267;p154"/>
          <p:cNvSpPr/>
          <p:nvPr/>
        </p:nvSpPr>
        <p:spPr>
          <a:xfrm>
            <a:off x="455075" y="4481225"/>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US" sz="2600">
                <a:solidFill>
                  <a:srgbClr val="FFFFFF"/>
                </a:solidFill>
                <a:latin typeface="Roboto"/>
                <a:ea typeface="Roboto"/>
                <a:cs typeface="Roboto"/>
                <a:sym typeface="Roboto"/>
              </a:rPr>
              <a:t>6</a:t>
            </a:r>
            <a:endParaRPr b="1" i="0" sz="2600" u="none" cap="none" strike="noStrike">
              <a:solidFill>
                <a:srgbClr val="FFFFFF"/>
              </a:solidFill>
              <a:latin typeface="Roboto"/>
              <a:ea typeface="Roboto"/>
              <a:cs typeface="Roboto"/>
              <a:sym typeface="Roboto"/>
            </a:endParaRPr>
          </a:p>
        </p:txBody>
      </p:sp>
      <p:sp>
        <p:nvSpPr>
          <p:cNvPr id="1268" name="Google Shape;1268;p154"/>
          <p:cNvSpPr/>
          <p:nvPr/>
        </p:nvSpPr>
        <p:spPr>
          <a:xfrm>
            <a:off x="7668425" y="4481200"/>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US">
                <a:solidFill>
                  <a:schemeClr val="dk1"/>
                </a:solidFill>
              </a:rPr>
              <a:t>XX</a:t>
            </a:r>
            <a:r>
              <a:rPr lang="en-US"/>
              <a:t>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4" name="Shape 1834"/>
        <p:cNvGrpSpPr/>
        <p:nvPr/>
      </p:nvGrpSpPr>
      <p:grpSpPr>
        <a:xfrm>
          <a:off x="0" y="0"/>
          <a:ext cx="0" cy="0"/>
          <a:chOff x="0" y="0"/>
          <a:chExt cx="0" cy="0"/>
        </a:xfrm>
      </p:grpSpPr>
      <p:sp>
        <p:nvSpPr>
          <p:cNvPr id="1835" name="Google Shape;1835;p181"/>
          <p:cNvSpPr txBox="1"/>
          <p:nvPr>
            <p:ph type="title"/>
          </p:nvPr>
        </p:nvSpPr>
        <p:spPr>
          <a:xfrm>
            <a:off x="311700" y="307450"/>
            <a:ext cx="8520600" cy="698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a:latin typeface="Lato"/>
                <a:ea typeface="Lato"/>
                <a:cs typeface="Lato"/>
                <a:sym typeface="Lato"/>
              </a:rPr>
              <a:t>Master / Global Retailer per Brand with Retailers per Country</a:t>
            </a:r>
            <a:endParaRPr>
              <a:latin typeface="Lato"/>
              <a:ea typeface="Lato"/>
              <a:cs typeface="Lato"/>
              <a:sym typeface="Lato"/>
            </a:endParaRPr>
          </a:p>
        </p:txBody>
      </p:sp>
      <p:sp>
        <p:nvSpPr>
          <p:cNvPr id="1836" name="Google Shape;1836;p181"/>
          <p:cNvSpPr txBox="1"/>
          <p:nvPr>
            <p:ph idx="1" type="body"/>
          </p:nvPr>
        </p:nvSpPr>
        <p:spPr>
          <a:xfrm>
            <a:off x="210400" y="3778450"/>
            <a:ext cx="8520600" cy="1289400"/>
          </a:xfrm>
          <a:prstGeom prst="rect">
            <a:avLst/>
          </a:prstGeom>
        </p:spPr>
        <p:txBody>
          <a:bodyPr anchorCtr="0" anchor="ctr" bIns="45700" lIns="91425" spcFirstLastPara="1" rIns="90000" wrap="square" tIns="45700">
            <a:noAutofit/>
          </a:bodyPr>
          <a:lstStyle/>
          <a:p>
            <a:pPr indent="-304800" lvl="0" marL="457200" rtl="0" algn="l">
              <a:spcBef>
                <a:spcPts val="300"/>
              </a:spcBef>
              <a:spcAft>
                <a:spcPts val="0"/>
              </a:spcAft>
              <a:buClr>
                <a:schemeClr val="dk1"/>
              </a:buClr>
              <a:buSzPts val="1200"/>
              <a:buFont typeface="Lato"/>
              <a:buChar char="●"/>
            </a:pPr>
            <a:r>
              <a:rPr b="0" lang="en-US" sz="1200">
                <a:solidFill>
                  <a:schemeClr val="dk1"/>
                </a:solidFill>
                <a:latin typeface="Lato"/>
                <a:ea typeface="Lato"/>
                <a:cs typeface="Lato"/>
                <a:sym typeface="Lato"/>
              </a:rPr>
              <a:t>Master / Global Retailer holds Inventory &amp; Product Catalogues for a particular Brand</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Inventory &amp; Product Catalogues are shared with other retailers part of the same Brand</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Each Retailer has its own Customers, Orders, Billing Accounts, and Workflows (Business Logic).</a:t>
            </a:r>
            <a:endParaRPr b="0"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0" lang="en-US" sz="1200">
                <a:solidFill>
                  <a:schemeClr val="dk1"/>
                </a:solidFill>
                <a:latin typeface="Lato"/>
                <a:ea typeface="Lato"/>
                <a:cs typeface="Lato"/>
                <a:sym typeface="Lato"/>
              </a:rPr>
              <a:t>Locations &amp; Networks can be shared across retailers</a:t>
            </a:r>
            <a:endParaRPr b="0" sz="1200">
              <a:solidFill>
                <a:schemeClr val="dk1"/>
              </a:solidFill>
              <a:latin typeface="Lato"/>
              <a:ea typeface="Lato"/>
              <a:cs typeface="Lato"/>
              <a:sym typeface="Lato"/>
            </a:endParaRPr>
          </a:p>
        </p:txBody>
      </p:sp>
      <p:sp>
        <p:nvSpPr>
          <p:cNvPr id="1837" name="Google Shape;1837;p181"/>
          <p:cNvSpPr/>
          <p:nvPr/>
        </p:nvSpPr>
        <p:spPr>
          <a:xfrm>
            <a:off x="329200" y="1005850"/>
            <a:ext cx="8283000" cy="2772600"/>
          </a:xfrm>
          <a:prstGeom prst="roundRect">
            <a:avLst>
              <a:gd fmla="val 16667" name="adj"/>
            </a:avLst>
          </a:prstGeom>
          <a:noFill/>
          <a:ln cap="flat"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8" name="Google Shape;1838;p181"/>
          <p:cNvSpPr txBox="1"/>
          <p:nvPr/>
        </p:nvSpPr>
        <p:spPr>
          <a:xfrm>
            <a:off x="3474850" y="1005850"/>
            <a:ext cx="1991700" cy="42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rgbClr val="1298D9"/>
                </a:solidFill>
                <a:latin typeface="Lato"/>
                <a:ea typeface="Lato"/>
                <a:cs typeface="Lato"/>
                <a:sym typeface="Lato"/>
              </a:rPr>
              <a:t>Fluent Account</a:t>
            </a:r>
            <a:endParaRPr b="1">
              <a:solidFill>
                <a:srgbClr val="1298D9"/>
              </a:solidFill>
              <a:latin typeface="Lato"/>
              <a:ea typeface="Lato"/>
              <a:cs typeface="Lato"/>
              <a:sym typeface="Lato"/>
            </a:endParaRPr>
          </a:p>
        </p:txBody>
      </p:sp>
      <p:sp>
        <p:nvSpPr>
          <p:cNvPr id="1839" name="Google Shape;1839;p181"/>
          <p:cNvSpPr/>
          <p:nvPr/>
        </p:nvSpPr>
        <p:spPr>
          <a:xfrm>
            <a:off x="76337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840" name="Google Shape;1840;p181"/>
          <p:cNvSpPr/>
          <p:nvPr/>
        </p:nvSpPr>
        <p:spPr>
          <a:xfrm>
            <a:off x="792192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sp>
        <p:nvSpPr>
          <p:cNvPr id="1841" name="Google Shape;1841;p181"/>
          <p:cNvSpPr/>
          <p:nvPr/>
        </p:nvSpPr>
        <p:spPr>
          <a:xfrm>
            <a:off x="8210075" y="2318200"/>
            <a:ext cx="137100" cy="1479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800">
              <a:solidFill>
                <a:schemeClr val="lt1"/>
              </a:solidFill>
              <a:latin typeface="Lato"/>
              <a:ea typeface="Lato"/>
              <a:cs typeface="Lato"/>
              <a:sym typeface="Lato"/>
            </a:endParaRPr>
          </a:p>
        </p:txBody>
      </p:sp>
      <p:grpSp>
        <p:nvGrpSpPr>
          <p:cNvPr id="1842" name="Google Shape;1842;p181"/>
          <p:cNvGrpSpPr/>
          <p:nvPr/>
        </p:nvGrpSpPr>
        <p:grpSpPr>
          <a:xfrm>
            <a:off x="2936575" y="1389000"/>
            <a:ext cx="2072700" cy="2238600"/>
            <a:chOff x="3434350" y="1389000"/>
            <a:chExt cx="2072700" cy="2238600"/>
          </a:xfrm>
        </p:grpSpPr>
        <p:sp>
          <p:nvSpPr>
            <p:cNvPr id="1843" name="Google Shape;1843;p18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{{country2}} {{brand1}}</a:t>
              </a:r>
              <a:endParaRPr sz="900">
                <a:solidFill>
                  <a:schemeClr val="lt1"/>
                </a:solidFill>
                <a:latin typeface="Lato"/>
                <a:ea typeface="Lato"/>
                <a:cs typeface="Lato"/>
                <a:sym typeface="Lato"/>
              </a:endParaRPr>
            </a:p>
          </p:txBody>
        </p:sp>
        <p:sp>
          <p:nvSpPr>
            <p:cNvPr id="1844" name="Google Shape;1844;p18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845" name="Google Shape;1845;p18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grpSp>
        <p:nvGrpSpPr>
          <p:cNvPr id="1846" name="Google Shape;1846;p181"/>
          <p:cNvGrpSpPr/>
          <p:nvPr/>
        </p:nvGrpSpPr>
        <p:grpSpPr>
          <a:xfrm>
            <a:off x="587975" y="1389000"/>
            <a:ext cx="2072700" cy="2238600"/>
            <a:chOff x="3434350" y="1389000"/>
            <a:chExt cx="2072700" cy="2238600"/>
          </a:xfrm>
        </p:grpSpPr>
        <p:sp>
          <p:nvSpPr>
            <p:cNvPr id="1847" name="Google Shape;1847;p18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{{country1}} {{brand1}}</a:t>
              </a:r>
              <a:endParaRPr sz="900">
                <a:solidFill>
                  <a:schemeClr val="lt1"/>
                </a:solidFill>
                <a:latin typeface="Lato"/>
                <a:ea typeface="Lato"/>
                <a:cs typeface="Lato"/>
                <a:sym typeface="Lato"/>
              </a:endParaRPr>
            </a:p>
          </p:txBody>
        </p:sp>
        <p:sp>
          <p:nvSpPr>
            <p:cNvPr id="1848" name="Google Shape;1848;p181"/>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849" name="Google Shape;1849;p181"/>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850" name="Google Shape;1850;p18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US" sz="1100">
                  <a:solidFill>
                    <a:schemeClr val="lt1"/>
                  </a:solidFill>
                  <a:latin typeface="Lato"/>
                  <a:ea typeface="Lato"/>
                  <a:cs typeface="Lato"/>
                  <a:sym typeface="Lato"/>
                </a:rPr>
                <a:t>Workflows</a:t>
              </a:r>
              <a:endParaRPr i="1" sz="800">
                <a:solidFill>
                  <a:schemeClr val="lt1"/>
                </a:solidFill>
                <a:latin typeface="Lato"/>
                <a:ea typeface="Lato"/>
                <a:cs typeface="Lato"/>
                <a:sym typeface="Lato"/>
              </a:endParaRPr>
            </a:p>
          </p:txBody>
        </p:sp>
        <p:sp>
          <p:nvSpPr>
            <p:cNvPr id="1851" name="Google Shape;1851;p18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US" sz="1100">
                  <a:solidFill>
                    <a:schemeClr val="lt1"/>
                  </a:solidFill>
                  <a:latin typeface="Lato"/>
                  <a:ea typeface="Lato"/>
                  <a:cs typeface="Lato"/>
                  <a:sym typeface="Lato"/>
                </a:rPr>
                <a:t>Locations &amp; Networks</a:t>
              </a:r>
              <a:endParaRPr i="1" sz="800">
                <a:solidFill>
                  <a:schemeClr val="lt1"/>
                </a:solidFill>
                <a:latin typeface="Lato"/>
                <a:ea typeface="Lato"/>
                <a:cs typeface="Lato"/>
                <a:sym typeface="Lato"/>
              </a:endParaRPr>
            </a:p>
          </p:txBody>
        </p:sp>
      </p:grpSp>
      <p:grpSp>
        <p:nvGrpSpPr>
          <p:cNvPr id="1852" name="Google Shape;1852;p181"/>
          <p:cNvGrpSpPr/>
          <p:nvPr/>
        </p:nvGrpSpPr>
        <p:grpSpPr>
          <a:xfrm>
            <a:off x="5285175" y="1389000"/>
            <a:ext cx="2072700" cy="2238600"/>
            <a:chOff x="3434350" y="1389000"/>
            <a:chExt cx="2072700" cy="2238600"/>
          </a:xfrm>
        </p:grpSpPr>
        <p:sp>
          <p:nvSpPr>
            <p:cNvPr id="1853" name="Google Shape;1853;p181"/>
            <p:cNvSpPr/>
            <p:nvPr/>
          </p:nvSpPr>
          <p:spPr>
            <a:xfrm>
              <a:off x="3434350" y="1389000"/>
              <a:ext cx="2072700" cy="2238600"/>
            </a:xfrm>
            <a:prstGeom prst="roundRect">
              <a:avLst>
                <a:gd fmla="val 16667" name="adj"/>
              </a:avLst>
            </a:prstGeom>
            <a:solidFill>
              <a:schemeClr val="accent2"/>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200">
                  <a:solidFill>
                    <a:schemeClr val="lt1"/>
                  </a:solidFill>
                  <a:latin typeface="Lato"/>
                  <a:ea typeface="Lato"/>
                  <a:cs typeface="Lato"/>
                  <a:sym typeface="Lato"/>
                </a:rPr>
                <a:t>Retailer</a:t>
              </a:r>
              <a:br>
                <a:rPr lang="en-US" sz="1200">
                  <a:solidFill>
                    <a:schemeClr val="lt1"/>
                  </a:solidFill>
                  <a:latin typeface="Lato"/>
                  <a:ea typeface="Lato"/>
                  <a:cs typeface="Lato"/>
                  <a:sym typeface="Lato"/>
                </a:rPr>
              </a:br>
              <a:r>
                <a:rPr lang="en-US" sz="1200">
                  <a:solidFill>
                    <a:schemeClr val="lt1"/>
                  </a:solidFill>
                  <a:latin typeface="Lato"/>
                  <a:ea typeface="Lato"/>
                  <a:cs typeface="Lato"/>
                  <a:sym typeface="Lato"/>
                </a:rPr>
                <a:t>{{country1}} {{</a:t>
              </a:r>
              <a:r>
                <a:rPr lang="en-US" sz="1200">
                  <a:solidFill>
                    <a:schemeClr val="lt1"/>
                  </a:solidFill>
                  <a:latin typeface="Lato"/>
                  <a:ea typeface="Lato"/>
                  <a:cs typeface="Lato"/>
                  <a:sym typeface="Lato"/>
                </a:rPr>
                <a:t>brand</a:t>
              </a:r>
              <a:r>
                <a:rPr lang="en-US" sz="1200">
                  <a:solidFill>
                    <a:schemeClr val="lt1"/>
                  </a:solidFill>
                  <a:latin typeface="Lato"/>
                  <a:ea typeface="Lato"/>
                  <a:cs typeface="Lato"/>
                  <a:sym typeface="Lato"/>
                </a:rPr>
                <a:t>2}}</a:t>
              </a:r>
              <a:endParaRPr sz="900">
                <a:solidFill>
                  <a:schemeClr val="lt1"/>
                </a:solidFill>
                <a:latin typeface="Lato"/>
                <a:ea typeface="Lato"/>
                <a:cs typeface="Lato"/>
                <a:sym typeface="Lato"/>
              </a:endParaRPr>
            </a:p>
          </p:txBody>
        </p:sp>
        <p:sp>
          <p:nvSpPr>
            <p:cNvPr id="1854" name="Google Shape;1854;p181"/>
            <p:cNvSpPr/>
            <p:nvPr/>
          </p:nvSpPr>
          <p:spPr>
            <a:xfrm>
              <a:off x="3553600" y="2036275"/>
              <a:ext cx="1834200" cy="323400"/>
            </a:xfrm>
            <a:prstGeom prst="roundRect">
              <a:avLst>
                <a:gd fmla="val 16667" name="adj"/>
              </a:avLst>
            </a:prstGeom>
            <a:solidFill>
              <a:schemeClr val="accent6"/>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Inventory Catalogue</a:t>
              </a:r>
              <a:endParaRPr sz="800">
                <a:solidFill>
                  <a:schemeClr val="lt1"/>
                </a:solidFill>
                <a:latin typeface="Lato"/>
                <a:ea typeface="Lato"/>
                <a:cs typeface="Lato"/>
                <a:sym typeface="Lato"/>
              </a:endParaRPr>
            </a:p>
          </p:txBody>
        </p:sp>
        <p:sp>
          <p:nvSpPr>
            <p:cNvPr id="1855" name="Google Shape;1855;p181"/>
            <p:cNvSpPr/>
            <p:nvPr/>
          </p:nvSpPr>
          <p:spPr>
            <a:xfrm>
              <a:off x="3553600" y="2407682"/>
              <a:ext cx="1834200" cy="323400"/>
            </a:xfrm>
            <a:prstGeom prst="roundRect">
              <a:avLst>
                <a:gd fmla="val 16667" name="adj"/>
              </a:avLst>
            </a:prstGeom>
            <a:solidFill>
              <a:schemeClr val="accent1"/>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Product Catalogue</a:t>
              </a:r>
              <a:endParaRPr sz="800">
                <a:solidFill>
                  <a:schemeClr val="lt1"/>
                </a:solidFill>
                <a:latin typeface="Lato"/>
                <a:ea typeface="Lato"/>
                <a:cs typeface="Lato"/>
                <a:sym typeface="Lato"/>
              </a:endParaRPr>
            </a:p>
          </p:txBody>
        </p:sp>
        <p:sp>
          <p:nvSpPr>
            <p:cNvPr id="1856" name="Google Shape;1856;p181"/>
            <p:cNvSpPr/>
            <p:nvPr/>
          </p:nvSpPr>
          <p:spPr>
            <a:xfrm>
              <a:off x="3553600" y="2779088"/>
              <a:ext cx="1834200" cy="323400"/>
            </a:xfrm>
            <a:prstGeom prst="roundRect">
              <a:avLst>
                <a:gd fmla="val 16667" name="adj"/>
              </a:avLst>
            </a:prstGeom>
            <a:solidFill>
              <a:schemeClr val="accent5"/>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Workflows</a:t>
              </a:r>
              <a:endParaRPr sz="800">
                <a:solidFill>
                  <a:schemeClr val="lt1"/>
                </a:solidFill>
                <a:latin typeface="Lato"/>
                <a:ea typeface="Lato"/>
                <a:cs typeface="Lato"/>
                <a:sym typeface="Lato"/>
              </a:endParaRPr>
            </a:p>
          </p:txBody>
        </p:sp>
        <p:sp>
          <p:nvSpPr>
            <p:cNvPr id="1857" name="Google Shape;1857;p181"/>
            <p:cNvSpPr/>
            <p:nvPr/>
          </p:nvSpPr>
          <p:spPr>
            <a:xfrm>
              <a:off x="3553600" y="3150495"/>
              <a:ext cx="1834200" cy="323400"/>
            </a:xfrm>
            <a:prstGeom prst="roundRect">
              <a:avLst>
                <a:gd fmla="val 16667" name="adj"/>
              </a:avLst>
            </a:prstGeom>
            <a:solidFill>
              <a:srgbClr val="2A1454"/>
            </a:solidFill>
            <a:ln cap="flat" cmpd="sng" w="1905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US" sz="1100">
                  <a:solidFill>
                    <a:schemeClr val="lt1"/>
                  </a:solidFill>
                  <a:latin typeface="Lato"/>
                  <a:ea typeface="Lato"/>
                  <a:cs typeface="Lato"/>
                  <a:sym typeface="Lato"/>
                </a:rPr>
                <a:t>Locations &amp; Networks</a:t>
              </a:r>
              <a:endParaRPr sz="800">
                <a:solidFill>
                  <a:schemeClr val="lt1"/>
                </a:solidFill>
                <a:latin typeface="Lato"/>
                <a:ea typeface="Lato"/>
                <a:cs typeface="Lato"/>
                <a:sym typeface="Lato"/>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1" name="Shape 1861"/>
        <p:cNvGrpSpPr/>
        <p:nvPr/>
      </p:nvGrpSpPr>
      <p:grpSpPr>
        <a:xfrm>
          <a:off x="0" y="0"/>
          <a:ext cx="0" cy="0"/>
          <a:chOff x="0" y="0"/>
          <a:chExt cx="0" cy="0"/>
        </a:xfrm>
      </p:grpSpPr>
      <p:pic>
        <p:nvPicPr>
          <p:cNvPr id="1862" name="Google Shape;1862;p182"/>
          <p:cNvPicPr preferRelativeResize="0"/>
          <p:nvPr/>
        </p:nvPicPr>
        <p:blipFill rotWithShape="1">
          <a:blip r:embed="rId3">
            <a:alphaModFix/>
          </a:blip>
          <a:srcRect b="0" l="0" r="0" t="0"/>
          <a:stretch/>
        </p:blipFill>
        <p:spPr>
          <a:xfrm>
            <a:off x="2519125" y="1113011"/>
            <a:ext cx="3553836" cy="2806367"/>
          </a:xfrm>
          <a:prstGeom prst="rect">
            <a:avLst/>
          </a:prstGeom>
          <a:noFill/>
          <a:ln>
            <a:noFill/>
          </a:ln>
        </p:spPr>
      </p:pic>
      <p:sp>
        <p:nvSpPr>
          <p:cNvPr id="1863" name="Google Shape;1863;p18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Concepts: Categories / Products / Variants</a:t>
            </a:r>
            <a:endParaRPr/>
          </a:p>
        </p:txBody>
      </p:sp>
      <p:sp>
        <p:nvSpPr>
          <p:cNvPr id="1864" name="Google Shape;1864;p182"/>
          <p:cNvSpPr/>
          <p:nvPr/>
        </p:nvSpPr>
        <p:spPr>
          <a:xfrm>
            <a:off x="2402348" y="1420238"/>
            <a:ext cx="1439694" cy="19455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65" name="Google Shape;1865;p182"/>
          <p:cNvSpPr/>
          <p:nvPr/>
        </p:nvSpPr>
        <p:spPr>
          <a:xfrm>
            <a:off x="4317149" y="1614791"/>
            <a:ext cx="1439693" cy="194553"/>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66" name="Google Shape;1866;p182"/>
          <p:cNvSpPr/>
          <p:nvPr/>
        </p:nvSpPr>
        <p:spPr>
          <a:xfrm>
            <a:off x="4317149" y="1961744"/>
            <a:ext cx="1439693" cy="653252"/>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1867" name="Google Shape;1867;p182"/>
          <p:cNvCxnSpPr>
            <a:stCxn id="1864" idx="1"/>
          </p:cNvCxnSpPr>
          <p:nvPr/>
        </p:nvCxnSpPr>
        <p:spPr>
          <a:xfrm rot="10800000">
            <a:off x="2030648" y="1420315"/>
            <a:ext cx="371700" cy="97200"/>
          </a:xfrm>
          <a:prstGeom prst="bentConnector3">
            <a:avLst>
              <a:gd fmla="val 50000" name="adj1"/>
            </a:avLst>
          </a:prstGeom>
          <a:noFill/>
          <a:ln cap="flat" cmpd="sng" w="12700">
            <a:solidFill>
              <a:schemeClr val="dk1"/>
            </a:solidFill>
            <a:prstDash val="dash"/>
            <a:round/>
            <a:headEnd len="sm" w="sm" type="none"/>
            <a:tailEnd len="sm" w="sm" type="none"/>
          </a:ln>
        </p:spPr>
      </p:cxnSp>
      <p:sp>
        <p:nvSpPr>
          <p:cNvPr id="1868" name="Google Shape;1868;p182"/>
          <p:cNvSpPr txBox="1"/>
          <p:nvPr/>
        </p:nvSpPr>
        <p:spPr>
          <a:xfrm>
            <a:off x="38139" y="1170806"/>
            <a:ext cx="2071825"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A </a:t>
            </a:r>
            <a:r>
              <a:rPr b="1" i="0" lang="en-US" sz="1400" u="none" cap="none" strike="noStrike">
                <a:solidFill>
                  <a:srgbClr val="434343"/>
                </a:solidFill>
                <a:latin typeface="Lato"/>
                <a:ea typeface="Lato"/>
                <a:cs typeface="Lato"/>
                <a:sym typeface="Lato"/>
              </a:rPr>
              <a:t>category </a:t>
            </a:r>
            <a:r>
              <a:rPr b="0" i="0" lang="en-US" sz="1400" u="none" cap="none" strike="noStrike">
                <a:solidFill>
                  <a:srgbClr val="434343"/>
                </a:solidFill>
                <a:latin typeface="Lato"/>
                <a:ea typeface="Lato"/>
                <a:cs typeface="Lato"/>
                <a:sym typeface="Lato"/>
              </a:rPr>
              <a:t>usually represents a level of the merchandise hierarchy. One or more category levels can be maintained in Fluent OMS.</a:t>
            </a:r>
            <a:endParaRPr b="0" i="0" sz="1400" u="none" cap="none" strike="noStrike">
              <a:solidFill>
                <a:srgbClr val="434343"/>
              </a:solidFill>
              <a:latin typeface="Lato"/>
              <a:ea typeface="Lato"/>
              <a:cs typeface="Lato"/>
              <a:sym typeface="Lato"/>
            </a:endParaRPr>
          </a:p>
        </p:txBody>
      </p:sp>
      <p:sp>
        <p:nvSpPr>
          <p:cNvPr id="1869" name="Google Shape;1869;p182"/>
          <p:cNvSpPr txBox="1"/>
          <p:nvPr/>
        </p:nvSpPr>
        <p:spPr>
          <a:xfrm>
            <a:off x="6601184" y="888707"/>
            <a:ext cx="2386888"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Standard </a:t>
            </a:r>
            <a:r>
              <a:rPr b="1" i="0" lang="en-US" sz="1400" u="none" cap="none" strike="noStrike">
                <a:solidFill>
                  <a:srgbClr val="434343"/>
                </a:solidFill>
                <a:latin typeface="Lato"/>
                <a:ea typeface="Lato"/>
                <a:cs typeface="Lato"/>
                <a:sym typeface="Lato"/>
              </a:rPr>
              <a:t>products</a:t>
            </a:r>
            <a:r>
              <a:rPr b="0" i="0" lang="en-US" sz="1400" u="none" cap="none" strike="noStrike">
                <a:solidFill>
                  <a:srgbClr val="434343"/>
                </a:solidFill>
                <a:latin typeface="Lato"/>
                <a:ea typeface="Lato"/>
                <a:cs typeface="Lato"/>
                <a:sym typeface="Lato"/>
              </a:rPr>
              <a:t> are used to group item variations that belong to the same style (model).</a:t>
            </a:r>
            <a:r>
              <a:rPr b="1" i="0" lang="en-US" sz="1400" u="none" cap="none" strike="noStrike">
                <a:solidFill>
                  <a:srgbClr val="434343"/>
                </a:solidFill>
                <a:latin typeface="Lato"/>
                <a:ea typeface="Lato"/>
                <a:cs typeface="Lato"/>
                <a:sym typeface="Lato"/>
              </a:rPr>
              <a:t> </a:t>
            </a:r>
            <a:r>
              <a:rPr b="0" i="0" lang="en-US" sz="1400" u="none" cap="none" strike="noStrike">
                <a:solidFill>
                  <a:srgbClr val="434343"/>
                </a:solidFill>
                <a:latin typeface="Lato"/>
                <a:ea typeface="Lato"/>
                <a:cs typeface="Lato"/>
                <a:sym typeface="Lato"/>
              </a:rPr>
              <a:t>Every </a:t>
            </a:r>
            <a:r>
              <a:rPr lang="en-US">
                <a:solidFill>
                  <a:srgbClr val="434343"/>
                </a:solidFill>
                <a:latin typeface="Lato"/>
                <a:ea typeface="Lato"/>
                <a:cs typeface="Lato"/>
                <a:sym typeface="Lato"/>
              </a:rPr>
              <a:t>Variant Product </a:t>
            </a:r>
            <a:r>
              <a:rPr b="0" i="0" lang="en-US" sz="1400" u="none" cap="none" strike="noStrike">
                <a:solidFill>
                  <a:srgbClr val="434343"/>
                </a:solidFill>
                <a:latin typeface="Lato"/>
                <a:ea typeface="Lato"/>
                <a:cs typeface="Lato"/>
                <a:sym typeface="Lato"/>
              </a:rPr>
              <a:t>must be linked to a </a:t>
            </a:r>
            <a:r>
              <a:rPr lang="en-US">
                <a:solidFill>
                  <a:srgbClr val="434343"/>
                </a:solidFill>
                <a:latin typeface="Lato"/>
                <a:ea typeface="Lato"/>
                <a:cs typeface="Lato"/>
                <a:sym typeface="Lato"/>
              </a:rPr>
              <a:t>S</a:t>
            </a:r>
            <a:r>
              <a:rPr b="0" i="0" lang="en-US" sz="1400" u="none" cap="none" strike="noStrike">
                <a:solidFill>
                  <a:srgbClr val="434343"/>
                </a:solidFill>
                <a:latin typeface="Lato"/>
                <a:ea typeface="Lato"/>
                <a:cs typeface="Lato"/>
                <a:sym typeface="Lato"/>
              </a:rPr>
              <a:t>tandard </a:t>
            </a:r>
            <a:r>
              <a:rPr lang="en-US">
                <a:solidFill>
                  <a:srgbClr val="434343"/>
                </a:solidFill>
                <a:latin typeface="Lato"/>
                <a:ea typeface="Lato"/>
                <a:cs typeface="Lato"/>
                <a:sym typeface="Lato"/>
              </a:rPr>
              <a:t>P</a:t>
            </a:r>
            <a:r>
              <a:rPr b="0" i="0" lang="en-US" sz="1400" u="none" cap="none" strike="noStrike">
                <a:solidFill>
                  <a:srgbClr val="434343"/>
                </a:solidFill>
                <a:latin typeface="Lato"/>
                <a:ea typeface="Lato"/>
                <a:cs typeface="Lato"/>
                <a:sym typeface="Lato"/>
              </a:rPr>
              <a:t>roduct in Fluent OMS.</a:t>
            </a:r>
            <a:endParaRPr b="0" i="0" sz="1400" u="none" cap="none" strike="noStrike">
              <a:solidFill>
                <a:srgbClr val="434343"/>
              </a:solidFill>
              <a:latin typeface="Lato"/>
              <a:ea typeface="Lato"/>
              <a:cs typeface="Lato"/>
              <a:sym typeface="Lato"/>
            </a:endParaRPr>
          </a:p>
        </p:txBody>
      </p:sp>
      <p:sp>
        <p:nvSpPr>
          <p:cNvPr id="1870" name="Google Shape;1870;p182"/>
          <p:cNvSpPr txBox="1"/>
          <p:nvPr/>
        </p:nvSpPr>
        <p:spPr>
          <a:xfrm>
            <a:off x="6601184" y="2967291"/>
            <a:ext cx="2386888" cy="1805855"/>
          </a:xfrm>
          <a:prstGeom prst="rect">
            <a:avLst/>
          </a:prstGeom>
          <a:noFill/>
          <a:ln>
            <a:noFill/>
          </a:ln>
        </p:spPr>
        <p:txBody>
          <a:bodyPr anchorCtr="0" anchor="t" bIns="121900" lIns="121900" spcFirstLastPara="1" rIns="121900" wrap="square" tIns="121900">
            <a:noAutofit/>
          </a:bodyPr>
          <a:lstStyle/>
          <a:p>
            <a:pPr indent="-174625" lvl="0" marL="184150" marR="0" rtl="0" algn="l">
              <a:lnSpc>
                <a:spcPct val="100000"/>
              </a:lnSpc>
              <a:spcBef>
                <a:spcPts val="0"/>
              </a:spcBef>
              <a:spcAft>
                <a:spcPts val="1333"/>
              </a:spcAft>
              <a:buClr>
                <a:srgbClr val="0077C8"/>
              </a:buClr>
              <a:buSzPts val="1300"/>
              <a:buFont typeface="Lato"/>
              <a:buChar char="●"/>
            </a:pPr>
            <a:r>
              <a:rPr b="0" i="0" lang="en-US" sz="1400" u="none" cap="none" strike="noStrike">
                <a:solidFill>
                  <a:srgbClr val="434343"/>
                </a:solidFill>
                <a:latin typeface="Lato"/>
                <a:ea typeface="Lato"/>
                <a:cs typeface="Lato"/>
                <a:sym typeface="Lato"/>
              </a:rPr>
              <a:t>A </a:t>
            </a:r>
            <a:r>
              <a:rPr b="1" lang="en-US">
                <a:solidFill>
                  <a:srgbClr val="434343"/>
                </a:solidFill>
                <a:latin typeface="Lato"/>
                <a:ea typeface="Lato"/>
                <a:cs typeface="Lato"/>
                <a:sym typeface="Lato"/>
              </a:rPr>
              <a:t>V</a:t>
            </a:r>
            <a:r>
              <a:rPr b="1" i="0" lang="en-US" sz="1400" u="none" cap="none" strike="noStrike">
                <a:solidFill>
                  <a:srgbClr val="434343"/>
                </a:solidFill>
                <a:latin typeface="Lato"/>
                <a:ea typeface="Lato"/>
                <a:cs typeface="Lato"/>
                <a:sym typeface="Lato"/>
              </a:rPr>
              <a:t>ariant</a:t>
            </a:r>
            <a:r>
              <a:rPr b="0" i="0" lang="en-US" sz="1400" u="none" cap="none" strike="noStrike">
                <a:solidFill>
                  <a:srgbClr val="434343"/>
                </a:solidFill>
                <a:latin typeface="Lato"/>
                <a:ea typeface="Lato"/>
                <a:cs typeface="Lato"/>
                <a:sym typeface="Lato"/>
              </a:rPr>
              <a:t> </a:t>
            </a:r>
            <a:r>
              <a:rPr lang="en-US">
                <a:solidFill>
                  <a:srgbClr val="434343"/>
                </a:solidFill>
                <a:latin typeface="Lato"/>
                <a:ea typeface="Lato"/>
                <a:cs typeface="Lato"/>
                <a:sym typeface="Lato"/>
              </a:rPr>
              <a:t>P</a:t>
            </a:r>
            <a:r>
              <a:rPr b="0" i="0" lang="en-US" sz="1400" u="none" cap="none" strike="noStrike">
                <a:solidFill>
                  <a:srgbClr val="434343"/>
                </a:solidFill>
                <a:latin typeface="Lato"/>
                <a:ea typeface="Lato"/>
                <a:cs typeface="Lato"/>
                <a:sym typeface="Lato"/>
              </a:rPr>
              <a:t>roduct is the actual physical item variation by size and/or colour that is maintained in stock and sold to customers. A synonym of SKU.</a:t>
            </a:r>
            <a:endParaRPr b="0" i="0" sz="1400" u="none" cap="none" strike="noStrike">
              <a:solidFill>
                <a:srgbClr val="434343"/>
              </a:solidFill>
              <a:latin typeface="Lato"/>
              <a:ea typeface="Lato"/>
              <a:cs typeface="Lato"/>
              <a:sym typeface="Lato"/>
            </a:endParaRPr>
          </a:p>
        </p:txBody>
      </p:sp>
      <p:cxnSp>
        <p:nvCxnSpPr>
          <p:cNvPr id="1871" name="Google Shape;1871;p182"/>
          <p:cNvCxnSpPr>
            <a:stCxn id="1869" idx="1"/>
          </p:cNvCxnSpPr>
          <p:nvPr/>
        </p:nvCxnSpPr>
        <p:spPr>
          <a:xfrm rot="10800000">
            <a:off x="5756984" y="1712135"/>
            <a:ext cx="844200" cy="79500"/>
          </a:xfrm>
          <a:prstGeom prst="bentConnector3">
            <a:avLst>
              <a:gd fmla="val 50000" name="adj1"/>
            </a:avLst>
          </a:prstGeom>
          <a:noFill/>
          <a:ln cap="flat" cmpd="sng" w="12700">
            <a:solidFill>
              <a:schemeClr val="dk1"/>
            </a:solidFill>
            <a:prstDash val="dash"/>
            <a:round/>
            <a:headEnd len="sm" w="sm" type="none"/>
            <a:tailEnd len="sm" w="sm" type="none"/>
          </a:ln>
        </p:spPr>
      </p:cxnSp>
      <p:cxnSp>
        <p:nvCxnSpPr>
          <p:cNvPr id="1872" name="Google Shape;1872;p182"/>
          <p:cNvCxnSpPr>
            <a:stCxn id="1870" idx="1"/>
            <a:endCxn id="1866" idx="3"/>
          </p:cNvCxnSpPr>
          <p:nvPr/>
        </p:nvCxnSpPr>
        <p:spPr>
          <a:xfrm rot="10800000">
            <a:off x="5756984" y="2288318"/>
            <a:ext cx="844200" cy="1581900"/>
          </a:xfrm>
          <a:prstGeom prst="bentConnector3">
            <a:avLst>
              <a:gd fmla="val 50008" name="adj1"/>
            </a:avLst>
          </a:prstGeom>
          <a:noFill/>
          <a:ln cap="flat" cmpd="sng" w="12700">
            <a:solidFill>
              <a:schemeClr val="dk1"/>
            </a:solidFill>
            <a:prstDash val="dash"/>
            <a:round/>
            <a:headEnd len="sm" w="sm" type="none"/>
            <a:tailEnd len="sm" w="sm" type="none"/>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6" name="Shape 1876"/>
        <p:cNvGrpSpPr/>
        <p:nvPr/>
      </p:nvGrpSpPr>
      <p:grpSpPr>
        <a:xfrm>
          <a:off x="0" y="0"/>
          <a:ext cx="0" cy="0"/>
          <a:chOff x="0" y="0"/>
          <a:chExt cx="0" cy="0"/>
        </a:xfrm>
      </p:grpSpPr>
      <p:sp>
        <p:nvSpPr>
          <p:cNvPr id="1877" name="Google Shape;1877;p183"/>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Concepts: Global Inventory &amp; Product Availability</a:t>
            </a:r>
            <a:endParaRPr/>
          </a:p>
        </p:txBody>
      </p:sp>
      <p:grpSp>
        <p:nvGrpSpPr>
          <p:cNvPr id="1878" name="Google Shape;1878;p183"/>
          <p:cNvGrpSpPr/>
          <p:nvPr/>
        </p:nvGrpSpPr>
        <p:grpSpPr>
          <a:xfrm>
            <a:off x="506375" y="901701"/>
            <a:ext cx="760603" cy="601100"/>
            <a:chOff x="7089439" y="1450465"/>
            <a:chExt cx="847778" cy="669995"/>
          </a:xfrm>
        </p:grpSpPr>
        <p:sp>
          <p:nvSpPr>
            <p:cNvPr id="1879" name="Google Shape;1879;p183"/>
            <p:cNvSpPr/>
            <p:nvPr/>
          </p:nvSpPr>
          <p:spPr>
            <a:xfrm>
              <a:off x="7089439" y="1450465"/>
              <a:ext cx="847778" cy="66999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622AFE"/>
            </a:solidFill>
            <a:ln>
              <a:noFill/>
            </a:ln>
          </p:spPr>
          <p:txBody>
            <a:bodyPr anchorCtr="0" anchor="t" bIns="91425" lIns="182850" spcFirstLastPara="1" rIns="182850"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14448"/>
                </a:solidFill>
                <a:latin typeface="Calibri"/>
                <a:ea typeface="Calibri"/>
                <a:cs typeface="Calibri"/>
                <a:sym typeface="Calibri"/>
              </a:endParaRPr>
            </a:p>
          </p:txBody>
        </p:sp>
        <p:pic>
          <p:nvPicPr>
            <p:cNvPr descr="Shirt" id="1880" name="Google Shape;1880;p183"/>
            <p:cNvPicPr preferRelativeResize="0"/>
            <p:nvPr/>
          </p:nvPicPr>
          <p:blipFill rotWithShape="1">
            <a:blip r:embed="rId3">
              <a:alphaModFix/>
            </a:blip>
            <a:srcRect b="0" l="0" r="0" t="0"/>
            <a:stretch/>
          </p:blipFill>
          <p:spPr>
            <a:xfrm>
              <a:off x="7346532" y="1569564"/>
              <a:ext cx="324150" cy="324150"/>
            </a:xfrm>
            <a:prstGeom prst="rect">
              <a:avLst/>
            </a:prstGeom>
            <a:noFill/>
            <a:ln>
              <a:noFill/>
            </a:ln>
          </p:spPr>
        </p:pic>
        <p:pic>
          <p:nvPicPr>
            <p:cNvPr descr="Shirt" id="1881" name="Google Shape;1881;p183"/>
            <p:cNvPicPr preferRelativeResize="0"/>
            <p:nvPr/>
          </p:nvPicPr>
          <p:blipFill rotWithShape="1">
            <a:blip r:embed="rId4">
              <a:alphaModFix/>
            </a:blip>
            <a:srcRect b="0" l="0" r="0" t="0"/>
            <a:stretch/>
          </p:blipFill>
          <p:spPr>
            <a:xfrm>
              <a:off x="7442111" y="1712864"/>
              <a:ext cx="324150" cy="324150"/>
            </a:xfrm>
            <a:prstGeom prst="rect">
              <a:avLst/>
            </a:prstGeom>
            <a:noFill/>
            <a:ln>
              <a:noFill/>
            </a:ln>
          </p:spPr>
        </p:pic>
      </p:grpSp>
      <p:sp>
        <p:nvSpPr>
          <p:cNvPr id="1882" name="Google Shape;1882;p183"/>
          <p:cNvSpPr/>
          <p:nvPr/>
        </p:nvSpPr>
        <p:spPr>
          <a:xfrm>
            <a:off x="157185" y="1728119"/>
            <a:ext cx="2166915" cy="277512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70A68"/>
              </a:buClr>
              <a:buSzPts val="1400"/>
              <a:buFont typeface="Arial"/>
              <a:buNone/>
            </a:pPr>
            <a:r>
              <a:rPr b="1" i="0" lang="en-US" sz="1400" u="none" cap="none" strike="noStrike">
                <a:solidFill>
                  <a:srgbClr val="470A68"/>
                </a:solidFill>
                <a:latin typeface="Calibri"/>
                <a:ea typeface="Calibri"/>
                <a:cs typeface="Calibri"/>
                <a:sym typeface="Calibri"/>
              </a:rPr>
              <a:t>Product Catalogue </a:t>
            </a:r>
            <a:endParaRPr b="0" i="0" sz="1100" u="none" cap="none" strike="noStrike">
              <a:solidFill>
                <a:srgbClr val="000000"/>
              </a:solidFill>
              <a:latin typeface="Calibri"/>
              <a:ea typeface="Calibri"/>
              <a:cs typeface="Calibri"/>
              <a:sym typeface="Calibri"/>
            </a:endParaRPr>
          </a:p>
          <a:p>
            <a:pPr indent="0" lvl="0" marL="0" marR="0" rtl="0" algn="l">
              <a:lnSpc>
                <a:spcPct val="100000"/>
              </a:lnSpc>
              <a:spcBef>
                <a:spcPts val="667"/>
              </a:spcBef>
              <a:spcAft>
                <a:spcPts val="0"/>
              </a:spcAft>
              <a:buClr>
                <a:srgbClr val="414448"/>
              </a:buClr>
              <a:buSzPts val="1100"/>
              <a:buFont typeface="Arial"/>
              <a:buNone/>
            </a:pPr>
            <a:r>
              <a:rPr b="0" i="1" lang="en-US" sz="1100" u="none" cap="none" strike="noStrike">
                <a:solidFill>
                  <a:srgbClr val="414448"/>
                </a:solidFill>
                <a:latin typeface="Calibri"/>
                <a:ea typeface="Calibri"/>
                <a:cs typeface="Calibri"/>
                <a:sym typeface="Calibri"/>
              </a:rPr>
              <a:t>Category / Product / SKU / Price</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A collection of products, variant SKUs  (size, colour, etc.), price, and other details</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Products can be organized into Categories</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Data is imported from Product Information Master (PIM)</a:t>
            </a:r>
            <a:endParaRPr b="0" i="0" sz="1100" u="none" cap="none" strike="noStrike">
              <a:solidFill>
                <a:srgbClr val="000000"/>
              </a:solidFill>
              <a:latin typeface="Calibri"/>
              <a:ea typeface="Calibri"/>
              <a:cs typeface="Calibri"/>
              <a:sym typeface="Calibri"/>
            </a:endParaRPr>
          </a:p>
          <a:p>
            <a:pPr indent="0" lvl="0" marL="0" marR="0" rtl="0" algn="l">
              <a:lnSpc>
                <a:spcPct val="100000"/>
              </a:lnSpc>
              <a:spcBef>
                <a:spcPts val="667"/>
              </a:spcBef>
              <a:spcAft>
                <a:spcPts val="0"/>
              </a:spcAft>
              <a:buClr>
                <a:srgbClr val="000000"/>
              </a:buClr>
              <a:buSzPts val="1100"/>
              <a:buFont typeface="Arial"/>
              <a:buNone/>
            </a:pPr>
            <a:r>
              <a:t/>
            </a:r>
            <a:endParaRPr b="0" i="0" sz="1100" u="none" cap="none" strike="noStrike">
              <a:solidFill>
                <a:srgbClr val="470A68"/>
              </a:solidFill>
              <a:latin typeface="Calibri"/>
              <a:ea typeface="Calibri"/>
              <a:cs typeface="Calibri"/>
              <a:sym typeface="Calibri"/>
            </a:endParaRPr>
          </a:p>
        </p:txBody>
      </p:sp>
      <p:sp>
        <p:nvSpPr>
          <p:cNvPr id="1883" name="Google Shape;1883;p183"/>
          <p:cNvSpPr/>
          <p:nvPr/>
        </p:nvSpPr>
        <p:spPr>
          <a:xfrm>
            <a:off x="2519965" y="1728119"/>
            <a:ext cx="2166915" cy="312035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70A68"/>
              </a:buClr>
              <a:buSzPts val="1400"/>
              <a:buFont typeface="Arial"/>
              <a:buNone/>
            </a:pPr>
            <a:r>
              <a:rPr b="1" i="0" lang="en-US" sz="1400" u="none" cap="none" strike="noStrike">
                <a:solidFill>
                  <a:srgbClr val="470A68"/>
                </a:solidFill>
                <a:latin typeface="Calibri"/>
                <a:ea typeface="Calibri"/>
                <a:cs typeface="Calibri"/>
                <a:sym typeface="Calibri"/>
              </a:rPr>
              <a:t>Inventory Catalogue</a:t>
            </a:r>
            <a:endParaRPr b="0" i="0" sz="1100" u="none" cap="none" strike="noStrike">
              <a:solidFill>
                <a:srgbClr val="000000"/>
              </a:solidFill>
              <a:latin typeface="Calibri"/>
              <a:ea typeface="Calibri"/>
              <a:cs typeface="Calibri"/>
              <a:sym typeface="Calibri"/>
            </a:endParaRPr>
          </a:p>
          <a:p>
            <a:pPr indent="0" lvl="0" marL="0" marR="0" rtl="0" algn="l">
              <a:lnSpc>
                <a:spcPct val="100000"/>
              </a:lnSpc>
              <a:spcBef>
                <a:spcPts val="667"/>
              </a:spcBef>
              <a:spcAft>
                <a:spcPts val="0"/>
              </a:spcAft>
              <a:buClr>
                <a:srgbClr val="414448"/>
              </a:buClr>
              <a:buSzPts val="1100"/>
              <a:buFont typeface="Arial"/>
              <a:buNone/>
            </a:pPr>
            <a:r>
              <a:rPr b="0" i="1" lang="en-US" sz="1100" u="none" cap="none" strike="noStrike">
                <a:solidFill>
                  <a:srgbClr val="414448"/>
                </a:solidFill>
                <a:latin typeface="Calibri"/>
                <a:ea typeface="Calibri"/>
                <a:cs typeface="Calibri"/>
                <a:sym typeface="Calibri"/>
              </a:rPr>
              <a:t>SKU / Location / Inventory Position</a:t>
            </a:r>
            <a:endParaRPr b="0" i="0" sz="1100" u="none" cap="none" strike="noStrike">
              <a:solidFill>
                <a:srgbClr val="414448"/>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Serves as the </a:t>
            </a:r>
            <a:r>
              <a:rPr b="0" i="0" lang="en-US" sz="1100" u="sng" cap="none" strike="noStrike">
                <a:solidFill>
                  <a:srgbClr val="414448"/>
                </a:solidFill>
                <a:latin typeface="Calibri"/>
                <a:ea typeface="Calibri"/>
                <a:cs typeface="Calibri"/>
                <a:sym typeface="Calibri"/>
              </a:rPr>
              <a:t>Inventory Master</a:t>
            </a:r>
            <a:endParaRPr b="0" i="0" sz="1100" u="sng"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Maintains current Stock on Hand for each product or variant</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Receives inventory updates from one or more inventory systems (ERP, WMS, POS, etc.) and the Order Management Workflows</a:t>
            </a:r>
            <a:endParaRPr b="0" i="0" sz="1100" u="none" cap="none" strike="noStrike">
              <a:solidFill>
                <a:srgbClr val="000000"/>
              </a:solidFill>
              <a:latin typeface="Calibri"/>
              <a:ea typeface="Calibri"/>
              <a:cs typeface="Calibri"/>
              <a:sym typeface="Calibri"/>
            </a:endParaRPr>
          </a:p>
        </p:txBody>
      </p:sp>
      <p:sp>
        <p:nvSpPr>
          <p:cNvPr id="1884" name="Google Shape;1884;p183"/>
          <p:cNvSpPr/>
          <p:nvPr/>
        </p:nvSpPr>
        <p:spPr>
          <a:xfrm>
            <a:off x="4882745" y="1728119"/>
            <a:ext cx="2031690" cy="333065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70A68"/>
              </a:buClr>
              <a:buSzPts val="1400"/>
              <a:buFont typeface="Arial"/>
              <a:buNone/>
            </a:pPr>
            <a:r>
              <a:rPr b="1" i="0" lang="en-US" sz="1400" u="none" cap="none" strike="noStrike">
                <a:solidFill>
                  <a:srgbClr val="470A68"/>
                </a:solidFill>
                <a:latin typeface="Calibri"/>
                <a:ea typeface="Calibri"/>
                <a:cs typeface="Calibri"/>
                <a:sym typeface="Calibri"/>
              </a:rPr>
              <a:t>Virtual Catalogue</a:t>
            </a:r>
            <a:endParaRPr b="0" i="0" sz="1100" u="none" cap="none" strike="noStrike">
              <a:solidFill>
                <a:srgbClr val="000000"/>
              </a:solidFill>
              <a:latin typeface="Calibri"/>
              <a:ea typeface="Calibri"/>
              <a:cs typeface="Calibri"/>
              <a:sym typeface="Calibri"/>
            </a:endParaRPr>
          </a:p>
          <a:p>
            <a:pPr indent="0" lvl="0" marL="0" marR="0" rtl="0" algn="l">
              <a:lnSpc>
                <a:spcPct val="100000"/>
              </a:lnSpc>
              <a:spcBef>
                <a:spcPts val="667"/>
              </a:spcBef>
              <a:spcAft>
                <a:spcPts val="0"/>
              </a:spcAft>
              <a:buClr>
                <a:srgbClr val="414448"/>
              </a:buClr>
              <a:buSzPts val="1100"/>
              <a:buFont typeface="Arial"/>
              <a:buNone/>
            </a:pPr>
            <a:r>
              <a:rPr b="0" i="1" lang="en-US" sz="1100" u="none" cap="none" strike="noStrike">
                <a:solidFill>
                  <a:srgbClr val="414448"/>
                </a:solidFill>
                <a:latin typeface="Calibri"/>
                <a:ea typeface="Calibri"/>
                <a:cs typeface="Calibri"/>
                <a:sym typeface="Calibri"/>
              </a:rPr>
              <a:t>Segmented Inventory / Available to Sell</a:t>
            </a:r>
            <a:endParaRPr b="0" i="0" sz="1100" u="none" cap="none" strike="noStrike">
              <a:solidFill>
                <a:srgbClr val="414448"/>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lang="en-US" sz="1100">
                <a:solidFill>
                  <a:srgbClr val="414448"/>
                </a:solidFill>
                <a:latin typeface="Calibri"/>
                <a:ea typeface="Calibri"/>
                <a:cs typeface="Calibri"/>
                <a:sym typeface="Calibri"/>
              </a:rPr>
              <a:t>Serves as the </a:t>
            </a:r>
            <a:r>
              <a:rPr lang="en-US" sz="1100" u="sng">
                <a:solidFill>
                  <a:srgbClr val="414448"/>
                </a:solidFill>
                <a:latin typeface="Calibri"/>
                <a:ea typeface="Calibri"/>
                <a:cs typeface="Calibri"/>
                <a:sym typeface="Calibri"/>
              </a:rPr>
              <a:t>Availability Master</a:t>
            </a:r>
            <a:endParaRPr sz="1100" u="sng">
              <a:solidFill>
                <a:srgbClr val="414448"/>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Segments inventory so you can manage what inventory is exposed to different channels/markets</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Contains a list of calculated virtual inventory positions based on rules specified in a Control Group</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Can use inventory positions from one or more inventory catalogues</a:t>
            </a:r>
            <a:endParaRPr b="0" i="0" sz="1100" u="none" cap="none" strike="noStrike">
              <a:solidFill>
                <a:srgbClr val="000000"/>
              </a:solidFill>
              <a:latin typeface="Calibri"/>
              <a:ea typeface="Calibri"/>
              <a:cs typeface="Calibri"/>
              <a:sym typeface="Calibri"/>
            </a:endParaRPr>
          </a:p>
        </p:txBody>
      </p:sp>
      <p:sp>
        <p:nvSpPr>
          <p:cNvPr id="1885" name="Google Shape;1885;p183"/>
          <p:cNvSpPr/>
          <p:nvPr/>
        </p:nvSpPr>
        <p:spPr>
          <a:xfrm>
            <a:off x="7110299" y="1728119"/>
            <a:ext cx="1863816" cy="2982195"/>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470A68"/>
              </a:buClr>
              <a:buSzPts val="1400"/>
              <a:buFont typeface="Arial"/>
              <a:buNone/>
            </a:pPr>
            <a:r>
              <a:rPr b="1" i="0" lang="en-US" sz="1400" u="none" cap="none" strike="noStrike">
                <a:solidFill>
                  <a:srgbClr val="470A68"/>
                </a:solidFill>
                <a:latin typeface="Calibri"/>
                <a:ea typeface="Calibri"/>
                <a:cs typeface="Calibri"/>
                <a:sym typeface="Calibri"/>
              </a:rPr>
              <a:t>Control Group</a:t>
            </a:r>
            <a:endParaRPr b="0" i="0" sz="1100" u="none" cap="none" strike="noStrike">
              <a:solidFill>
                <a:srgbClr val="000000"/>
              </a:solidFill>
              <a:latin typeface="Calibri"/>
              <a:ea typeface="Calibri"/>
              <a:cs typeface="Calibri"/>
              <a:sym typeface="Calibri"/>
            </a:endParaRPr>
          </a:p>
          <a:p>
            <a:pPr indent="0" lvl="0" marL="0" marR="0" rtl="0" algn="l">
              <a:lnSpc>
                <a:spcPct val="100000"/>
              </a:lnSpc>
              <a:spcBef>
                <a:spcPts val="667"/>
              </a:spcBef>
              <a:spcAft>
                <a:spcPts val="0"/>
              </a:spcAft>
              <a:buClr>
                <a:srgbClr val="414448"/>
              </a:buClr>
              <a:buSzPts val="1100"/>
              <a:buFont typeface="Arial"/>
              <a:buNone/>
            </a:pPr>
            <a:r>
              <a:rPr b="0" i="1" lang="en-US" sz="1100" u="none" cap="none" strike="noStrike">
                <a:solidFill>
                  <a:srgbClr val="414448"/>
                </a:solidFill>
                <a:latin typeface="Calibri"/>
                <a:ea typeface="Calibri"/>
                <a:cs typeface="Calibri"/>
                <a:sym typeface="Calibri"/>
              </a:rPr>
              <a:t>Buffers and Exclusion Rules</a:t>
            </a:r>
            <a:endParaRPr b="0" i="0" sz="1100" u="none" cap="none" strike="noStrike">
              <a:solidFill>
                <a:srgbClr val="414448"/>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Rules or controls that determine what inventory is available in a Virtual Catalogue</a:t>
            </a:r>
            <a:endParaRPr b="0" i="0" sz="1100" u="none" cap="none" strike="noStrike">
              <a:solidFill>
                <a:srgbClr val="000000"/>
              </a:solidFill>
              <a:latin typeface="Calibri"/>
              <a:ea typeface="Calibri"/>
              <a:cs typeface="Calibri"/>
              <a:sym typeface="Calibri"/>
            </a:endParaRPr>
          </a:p>
          <a:p>
            <a:pPr indent="-160863" lvl="0" marL="16932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Controls can be used to:</a:t>
            </a:r>
            <a:endParaRPr b="0" i="0" sz="1100" u="none" cap="none" strike="noStrike">
              <a:solidFill>
                <a:srgbClr val="000000"/>
              </a:solidFill>
              <a:latin typeface="Calibri"/>
              <a:ea typeface="Calibri"/>
              <a:cs typeface="Calibri"/>
              <a:sym typeface="Calibri"/>
            </a:endParaRPr>
          </a:p>
          <a:p>
            <a:pPr indent="-160863" lvl="1" marL="45718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Exclude SKUs or product categories from a virtual catalogue</a:t>
            </a:r>
            <a:endParaRPr b="0" i="0" sz="1100" u="none" cap="none" strike="noStrike">
              <a:solidFill>
                <a:srgbClr val="000000"/>
              </a:solidFill>
              <a:latin typeface="Calibri"/>
              <a:ea typeface="Calibri"/>
              <a:cs typeface="Calibri"/>
              <a:sym typeface="Calibri"/>
            </a:endParaRPr>
          </a:p>
          <a:p>
            <a:pPr indent="-160863" lvl="1" marL="457189" marR="0" rtl="0" algn="l">
              <a:lnSpc>
                <a:spcPct val="100000"/>
              </a:lnSpc>
              <a:spcBef>
                <a:spcPts val="667"/>
              </a:spcBef>
              <a:spcAft>
                <a:spcPts val="0"/>
              </a:spcAft>
              <a:buClr>
                <a:srgbClr val="414448"/>
              </a:buClr>
              <a:buSzPts val="1100"/>
              <a:buFont typeface="Arial"/>
              <a:buChar char="•"/>
            </a:pPr>
            <a:r>
              <a:rPr b="0" i="0" lang="en-US" sz="1100" u="none" cap="none" strike="noStrike">
                <a:solidFill>
                  <a:srgbClr val="414448"/>
                </a:solidFill>
                <a:latin typeface="Calibri"/>
                <a:ea typeface="Calibri"/>
                <a:cs typeface="Calibri"/>
                <a:sym typeface="Calibri"/>
              </a:rPr>
              <a:t>Manage buffer or safety stock by SKU, Category and/or Location</a:t>
            </a:r>
            <a:endParaRPr b="0" i="0" sz="1100" u="none" cap="none" strike="noStrike">
              <a:solidFill>
                <a:srgbClr val="000000"/>
              </a:solidFill>
              <a:latin typeface="Calibri"/>
              <a:ea typeface="Calibri"/>
              <a:cs typeface="Calibri"/>
              <a:sym typeface="Calibri"/>
            </a:endParaRPr>
          </a:p>
        </p:txBody>
      </p:sp>
      <p:grpSp>
        <p:nvGrpSpPr>
          <p:cNvPr id="1886" name="Google Shape;1886;p183"/>
          <p:cNvGrpSpPr/>
          <p:nvPr/>
        </p:nvGrpSpPr>
        <p:grpSpPr>
          <a:xfrm>
            <a:off x="2863940" y="901763"/>
            <a:ext cx="761732" cy="601993"/>
            <a:chOff x="6095990" y="1678147"/>
            <a:chExt cx="862026" cy="681255"/>
          </a:xfrm>
        </p:grpSpPr>
        <p:grpSp>
          <p:nvGrpSpPr>
            <p:cNvPr id="1887" name="Google Shape;1887;p183"/>
            <p:cNvGrpSpPr/>
            <p:nvPr/>
          </p:nvGrpSpPr>
          <p:grpSpPr>
            <a:xfrm>
              <a:off x="6095990" y="1678147"/>
              <a:ext cx="862026" cy="681255"/>
              <a:chOff x="3932595" y="763751"/>
              <a:chExt cx="5455861" cy="4311744"/>
            </a:xfrm>
          </p:grpSpPr>
          <p:sp>
            <p:nvSpPr>
              <p:cNvPr id="1888" name="Google Shape;1888;p183"/>
              <p:cNvSpPr/>
              <p:nvPr/>
            </p:nvSpPr>
            <p:spPr>
              <a:xfrm>
                <a:off x="3932595" y="763751"/>
                <a:ext cx="5455861" cy="4311744"/>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622AFE"/>
              </a:solidFill>
              <a:ln>
                <a:noFill/>
              </a:ln>
            </p:spPr>
            <p:txBody>
              <a:bodyPr anchorCtr="0" anchor="t" bIns="91425" lIns="182850" spcFirstLastPara="1" rIns="182850"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14448"/>
                  </a:solidFill>
                  <a:latin typeface="Calibri"/>
                  <a:ea typeface="Calibri"/>
                  <a:cs typeface="Calibri"/>
                  <a:sym typeface="Calibri"/>
                </a:endParaRPr>
              </a:p>
            </p:txBody>
          </p:sp>
          <p:pic>
            <p:nvPicPr>
              <p:cNvPr descr="Shirt" id="1889" name="Google Shape;1889;p183"/>
              <p:cNvPicPr preferRelativeResize="0"/>
              <p:nvPr/>
            </p:nvPicPr>
            <p:blipFill rotWithShape="1">
              <a:blip r:embed="rId3">
                <a:alphaModFix/>
              </a:blip>
              <a:srcRect b="0" l="0" r="0" t="0"/>
              <a:stretch/>
            </p:blipFill>
            <p:spPr>
              <a:xfrm>
                <a:off x="5639123" y="1423276"/>
                <a:ext cx="1596372" cy="1596372"/>
              </a:xfrm>
              <a:prstGeom prst="rect">
                <a:avLst/>
              </a:prstGeom>
              <a:noFill/>
              <a:ln>
                <a:noFill/>
              </a:ln>
            </p:spPr>
          </p:pic>
          <p:sp>
            <p:nvSpPr>
              <p:cNvPr id="1890" name="Google Shape;1890;p183"/>
              <p:cNvSpPr/>
              <p:nvPr/>
            </p:nvSpPr>
            <p:spPr>
              <a:xfrm>
                <a:off x="7031196" y="2533491"/>
                <a:ext cx="1180965" cy="1575315"/>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grpSp>
        <p:sp>
          <p:nvSpPr>
            <p:cNvPr id="1891" name="Google Shape;1891;p183"/>
            <p:cNvSpPr txBox="1"/>
            <p:nvPr/>
          </p:nvSpPr>
          <p:spPr>
            <a:xfrm>
              <a:off x="6429748" y="2046976"/>
              <a:ext cx="141300" cy="122100"/>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200"/>
                <a:buFont typeface="Arial"/>
                <a:buNone/>
              </a:pPr>
              <a:r>
                <a:rPr b="0" i="0" lang="en-US" sz="1200" u="none" cap="none" strike="noStrike">
                  <a:solidFill>
                    <a:srgbClr val="FFFFFF"/>
                  </a:solidFill>
                  <a:latin typeface="Calibri"/>
                  <a:ea typeface="Calibri"/>
                  <a:cs typeface="Calibri"/>
                  <a:sym typeface="Calibri"/>
                </a:rPr>
                <a:t>5</a:t>
              </a:r>
              <a:endParaRPr b="0" i="0" sz="1200" u="none" cap="none" strike="noStrike">
                <a:solidFill>
                  <a:srgbClr val="000000"/>
                </a:solidFill>
                <a:latin typeface="Calibri"/>
                <a:ea typeface="Calibri"/>
                <a:cs typeface="Calibri"/>
                <a:sym typeface="Calibri"/>
              </a:endParaRPr>
            </a:p>
          </p:txBody>
        </p:sp>
      </p:grpSp>
      <p:grpSp>
        <p:nvGrpSpPr>
          <p:cNvPr id="1892" name="Google Shape;1892;p183"/>
          <p:cNvGrpSpPr/>
          <p:nvPr/>
        </p:nvGrpSpPr>
        <p:grpSpPr>
          <a:xfrm>
            <a:off x="5230676" y="914471"/>
            <a:ext cx="745354" cy="589050"/>
            <a:chOff x="3410926" y="2360097"/>
            <a:chExt cx="1941686" cy="1534505"/>
          </a:xfrm>
        </p:grpSpPr>
        <p:sp>
          <p:nvSpPr>
            <p:cNvPr id="1893" name="Google Shape;1893;p183"/>
            <p:cNvSpPr/>
            <p:nvPr/>
          </p:nvSpPr>
          <p:spPr>
            <a:xfrm>
              <a:off x="3410926" y="2360097"/>
              <a:ext cx="1941686" cy="1534505"/>
            </a:xfrm>
            <a:custGeom>
              <a:rect b="b" l="l" r="r" t="t"/>
              <a:pathLst>
                <a:path extrusionOk="0" h="4322548" w="5469537">
                  <a:moveTo>
                    <a:pt x="267901" y="3218026"/>
                  </a:moveTo>
                  <a:lnTo>
                    <a:pt x="654631" y="3218026"/>
                  </a:lnTo>
                  <a:cubicBezTo>
                    <a:pt x="802588" y="3218026"/>
                    <a:pt x="922531" y="3337969"/>
                    <a:pt x="922531" y="3485926"/>
                  </a:cubicBezTo>
                  <a:lnTo>
                    <a:pt x="922530" y="3485926"/>
                  </a:lnTo>
                  <a:cubicBezTo>
                    <a:pt x="922530" y="3633883"/>
                    <a:pt x="802587" y="3753826"/>
                    <a:pt x="654630" y="3753826"/>
                  </a:cubicBezTo>
                  <a:lnTo>
                    <a:pt x="267901" y="3753825"/>
                  </a:lnTo>
                  <a:cubicBezTo>
                    <a:pt x="138439" y="3753825"/>
                    <a:pt x="30425" y="3661994"/>
                    <a:pt x="5444" y="3539916"/>
                  </a:cubicBezTo>
                  <a:lnTo>
                    <a:pt x="1" y="3485926"/>
                  </a:lnTo>
                  <a:lnTo>
                    <a:pt x="5444" y="3431935"/>
                  </a:lnTo>
                  <a:cubicBezTo>
                    <a:pt x="30425" y="3309857"/>
                    <a:pt x="138439" y="3218026"/>
                    <a:pt x="267901" y="3218026"/>
                  </a:cubicBezTo>
                  <a:close/>
                  <a:moveTo>
                    <a:pt x="267900" y="1931929"/>
                  </a:moveTo>
                  <a:lnTo>
                    <a:pt x="654630" y="1931929"/>
                  </a:lnTo>
                  <a:cubicBezTo>
                    <a:pt x="802587" y="1931929"/>
                    <a:pt x="922530" y="2051872"/>
                    <a:pt x="922530" y="2199829"/>
                  </a:cubicBezTo>
                  <a:lnTo>
                    <a:pt x="922529" y="2199829"/>
                  </a:lnTo>
                  <a:cubicBezTo>
                    <a:pt x="922529" y="2347786"/>
                    <a:pt x="802586" y="2467729"/>
                    <a:pt x="654629" y="2467729"/>
                  </a:cubicBezTo>
                  <a:lnTo>
                    <a:pt x="267900" y="2467728"/>
                  </a:lnTo>
                  <a:cubicBezTo>
                    <a:pt x="138438" y="2467728"/>
                    <a:pt x="30424" y="2375897"/>
                    <a:pt x="5443" y="2253819"/>
                  </a:cubicBezTo>
                  <a:lnTo>
                    <a:pt x="0" y="2199829"/>
                  </a:lnTo>
                  <a:lnTo>
                    <a:pt x="5443" y="2145838"/>
                  </a:lnTo>
                  <a:cubicBezTo>
                    <a:pt x="30424" y="2023760"/>
                    <a:pt x="138438" y="1931929"/>
                    <a:pt x="267900" y="1931929"/>
                  </a:cubicBezTo>
                  <a:close/>
                  <a:moveTo>
                    <a:pt x="267901" y="635200"/>
                  </a:moveTo>
                  <a:lnTo>
                    <a:pt x="654631" y="635200"/>
                  </a:lnTo>
                  <a:cubicBezTo>
                    <a:pt x="802588" y="635200"/>
                    <a:pt x="922531" y="755143"/>
                    <a:pt x="922531" y="903100"/>
                  </a:cubicBezTo>
                  <a:lnTo>
                    <a:pt x="922530" y="903100"/>
                  </a:lnTo>
                  <a:cubicBezTo>
                    <a:pt x="922530" y="1051057"/>
                    <a:pt x="802587" y="1171000"/>
                    <a:pt x="654630" y="1171000"/>
                  </a:cubicBezTo>
                  <a:lnTo>
                    <a:pt x="267901" y="1170999"/>
                  </a:lnTo>
                  <a:cubicBezTo>
                    <a:pt x="138439" y="1170999"/>
                    <a:pt x="30425" y="1079168"/>
                    <a:pt x="5444" y="957090"/>
                  </a:cubicBezTo>
                  <a:lnTo>
                    <a:pt x="1" y="903100"/>
                  </a:lnTo>
                  <a:lnTo>
                    <a:pt x="5444" y="849109"/>
                  </a:lnTo>
                  <a:cubicBezTo>
                    <a:pt x="30425" y="727032"/>
                    <a:pt x="138439" y="635200"/>
                    <a:pt x="267901" y="635200"/>
                  </a:cubicBezTo>
                  <a:close/>
                  <a:moveTo>
                    <a:pt x="524755" y="0"/>
                  </a:moveTo>
                  <a:lnTo>
                    <a:pt x="5306318" y="0"/>
                  </a:lnTo>
                  <a:cubicBezTo>
                    <a:pt x="5396461" y="0"/>
                    <a:pt x="5469537" y="73076"/>
                    <a:pt x="5469537" y="163219"/>
                  </a:cubicBezTo>
                  <a:lnTo>
                    <a:pt x="5469537" y="4159329"/>
                  </a:lnTo>
                  <a:cubicBezTo>
                    <a:pt x="5469537" y="4249472"/>
                    <a:pt x="5396461" y="4322548"/>
                    <a:pt x="5306318" y="4322548"/>
                  </a:cubicBezTo>
                  <a:lnTo>
                    <a:pt x="524755" y="4322548"/>
                  </a:lnTo>
                  <a:cubicBezTo>
                    <a:pt x="434612" y="4322548"/>
                    <a:pt x="361536" y="4249472"/>
                    <a:pt x="361536" y="4159329"/>
                  </a:cubicBezTo>
                  <a:lnTo>
                    <a:pt x="361536" y="3884356"/>
                  </a:lnTo>
                  <a:lnTo>
                    <a:pt x="638736" y="3884356"/>
                  </a:lnTo>
                  <a:cubicBezTo>
                    <a:pt x="864655" y="3884356"/>
                    <a:pt x="1047799" y="3701212"/>
                    <a:pt x="1047799" y="3475293"/>
                  </a:cubicBezTo>
                  <a:cubicBezTo>
                    <a:pt x="1047799" y="3249374"/>
                    <a:pt x="864655" y="3066230"/>
                    <a:pt x="638736" y="3066230"/>
                  </a:cubicBezTo>
                  <a:lnTo>
                    <a:pt x="361536" y="3066230"/>
                  </a:lnTo>
                  <a:lnTo>
                    <a:pt x="361536" y="2593736"/>
                  </a:lnTo>
                  <a:lnTo>
                    <a:pt x="614043" y="2593736"/>
                  </a:lnTo>
                  <a:cubicBezTo>
                    <a:pt x="642283" y="2593736"/>
                    <a:pt x="669855" y="2590874"/>
                    <a:pt x="696484" y="2585425"/>
                  </a:cubicBezTo>
                  <a:lnTo>
                    <a:pt x="712144" y="2580564"/>
                  </a:lnTo>
                  <a:lnTo>
                    <a:pt x="745500" y="2577202"/>
                  </a:lnTo>
                  <a:cubicBezTo>
                    <a:pt x="925417" y="2540385"/>
                    <a:pt x="1060757" y="2381195"/>
                    <a:pt x="1060757" y="2190394"/>
                  </a:cubicBezTo>
                  <a:lnTo>
                    <a:pt x="1060758" y="2190394"/>
                  </a:lnTo>
                  <a:cubicBezTo>
                    <a:pt x="1060758" y="2026851"/>
                    <a:pt x="961325" y="1886531"/>
                    <a:pt x="819615" y="1826593"/>
                  </a:cubicBezTo>
                  <a:lnTo>
                    <a:pt x="792420" y="1818151"/>
                  </a:lnTo>
                  <a:lnTo>
                    <a:pt x="773269" y="1807756"/>
                  </a:lnTo>
                  <a:cubicBezTo>
                    <a:pt x="724329" y="1787057"/>
                    <a:pt x="670523" y="1775610"/>
                    <a:pt x="614043" y="1775610"/>
                  </a:cubicBezTo>
                  <a:lnTo>
                    <a:pt x="361536" y="1775610"/>
                  </a:lnTo>
                  <a:lnTo>
                    <a:pt x="361536" y="1303116"/>
                  </a:lnTo>
                  <a:lnTo>
                    <a:pt x="638736" y="1303116"/>
                  </a:lnTo>
                  <a:cubicBezTo>
                    <a:pt x="864655" y="1303116"/>
                    <a:pt x="1047799" y="1119972"/>
                    <a:pt x="1047799" y="894053"/>
                  </a:cubicBezTo>
                  <a:cubicBezTo>
                    <a:pt x="1047799" y="668134"/>
                    <a:pt x="864655" y="484990"/>
                    <a:pt x="638736" y="484990"/>
                  </a:cubicBezTo>
                  <a:lnTo>
                    <a:pt x="361536" y="484990"/>
                  </a:lnTo>
                  <a:lnTo>
                    <a:pt x="361536" y="163219"/>
                  </a:lnTo>
                  <a:cubicBezTo>
                    <a:pt x="361536" y="73076"/>
                    <a:pt x="434612" y="0"/>
                    <a:pt x="524755" y="0"/>
                  </a:cubicBezTo>
                  <a:close/>
                </a:path>
              </a:pathLst>
            </a:custGeom>
            <a:solidFill>
              <a:srgbClr val="622AFE"/>
            </a:solidFill>
            <a:ln>
              <a:noFill/>
            </a:ln>
          </p:spPr>
          <p:txBody>
            <a:bodyPr anchorCtr="0" anchor="t" bIns="91425" lIns="182850" spcFirstLastPara="1" rIns="182850" wrap="square" tIns="91425">
              <a:no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414448"/>
                </a:solidFill>
                <a:latin typeface="Calibri"/>
                <a:ea typeface="Calibri"/>
                <a:cs typeface="Calibri"/>
                <a:sym typeface="Calibri"/>
              </a:endParaRPr>
            </a:p>
          </p:txBody>
        </p:sp>
        <p:grpSp>
          <p:nvGrpSpPr>
            <p:cNvPr id="1894" name="Google Shape;1894;p183"/>
            <p:cNvGrpSpPr/>
            <p:nvPr/>
          </p:nvGrpSpPr>
          <p:grpSpPr>
            <a:xfrm>
              <a:off x="3899339" y="2583219"/>
              <a:ext cx="1209210" cy="1063409"/>
              <a:chOff x="3899339" y="2583219"/>
              <a:chExt cx="1209210" cy="1063409"/>
            </a:xfrm>
          </p:grpSpPr>
          <p:pic>
            <p:nvPicPr>
              <p:cNvPr descr="Shirt" id="1895" name="Google Shape;1895;p183"/>
              <p:cNvPicPr preferRelativeResize="0"/>
              <p:nvPr/>
            </p:nvPicPr>
            <p:blipFill rotWithShape="1">
              <a:blip r:embed="rId3">
                <a:alphaModFix/>
              </a:blip>
              <a:srcRect b="0" l="0" r="0" t="0"/>
              <a:stretch/>
            </p:blipFill>
            <p:spPr>
              <a:xfrm>
                <a:off x="3899339" y="2817131"/>
                <a:ext cx="340829" cy="340828"/>
              </a:xfrm>
              <a:prstGeom prst="rect">
                <a:avLst/>
              </a:prstGeom>
              <a:noFill/>
              <a:ln>
                <a:noFill/>
              </a:ln>
            </p:spPr>
          </p:pic>
          <p:sp>
            <p:nvSpPr>
              <p:cNvPr id="1896" name="Google Shape;1896;p183"/>
              <p:cNvSpPr/>
              <p:nvPr/>
            </p:nvSpPr>
            <p:spPr>
              <a:xfrm>
                <a:off x="4370311" y="3267210"/>
                <a:ext cx="284419" cy="379418"/>
              </a:xfrm>
              <a:custGeom>
                <a:rect b="b" l="l" r="r" t="t"/>
                <a:pathLst>
                  <a:path extrusionOk="0" h="21000" w="15742">
                    <a:moveTo>
                      <a:pt x="7323" y="4641"/>
                    </a:moveTo>
                    <a:lnTo>
                      <a:pt x="7323" y="4641"/>
                    </a:lnTo>
                    <a:cubicBezTo>
                      <a:pt x="7508" y="4610"/>
                      <a:pt x="7678" y="4594"/>
                      <a:pt x="7877" y="4594"/>
                    </a:cubicBezTo>
                    <a:cubicBezTo>
                      <a:pt x="8093" y="4594"/>
                      <a:pt x="8309" y="4625"/>
                      <a:pt x="8525" y="4656"/>
                    </a:cubicBezTo>
                    <a:cubicBezTo>
                      <a:pt x="10021" y="4964"/>
                      <a:pt x="11146" y="6291"/>
                      <a:pt x="11146" y="7878"/>
                    </a:cubicBezTo>
                    <a:cubicBezTo>
                      <a:pt x="11146" y="9698"/>
                      <a:pt x="9681" y="11162"/>
                      <a:pt x="7863" y="11162"/>
                    </a:cubicBezTo>
                    <a:cubicBezTo>
                      <a:pt x="6198" y="11162"/>
                      <a:pt x="4810" y="9914"/>
                      <a:pt x="4610" y="8295"/>
                    </a:cubicBezTo>
                    <a:cubicBezTo>
                      <a:pt x="4595" y="8156"/>
                      <a:pt x="4595" y="8018"/>
                      <a:pt x="4595" y="7878"/>
                    </a:cubicBezTo>
                    <a:cubicBezTo>
                      <a:pt x="4595" y="7740"/>
                      <a:pt x="4595" y="7601"/>
                      <a:pt x="4610" y="7478"/>
                    </a:cubicBezTo>
                    <a:cubicBezTo>
                      <a:pt x="4795" y="6028"/>
                      <a:pt x="5905" y="4872"/>
                      <a:pt x="7323" y="4641"/>
                    </a:cubicBezTo>
                    <a:lnTo>
                      <a:pt x="7863" y="0"/>
                    </a:lnTo>
                    <a:lnTo>
                      <a:pt x="7863" y="0"/>
                    </a:lnTo>
                    <a:cubicBezTo>
                      <a:pt x="3515" y="0"/>
                      <a:pt x="0" y="3531"/>
                      <a:pt x="0" y="7878"/>
                    </a:cubicBezTo>
                    <a:cubicBezTo>
                      <a:pt x="0" y="11054"/>
                      <a:pt x="1095" y="11948"/>
                      <a:pt x="7061" y="20582"/>
                    </a:cubicBezTo>
                    <a:cubicBezTo>
                      <a:pt x="7246" y="20860"/>
                      <a:pt x="7555" y="20999"/>
                      <a:pt x="7863" y="20999"/>
                    </a:cubicBezTo>
                    <a:cubicBezTo>
                      <a:pt x="8062" y="20999"/>
                      <a:pt x="8263" y="20952"/>
                      <a:pt x="8432" y="20829"/>
                    </a:cubicBezTo>
                    <a:cubicBezTo>
                      <a:pt x="8525" y="20767"/>
                      <a:pt x="8617" y="20675"/>
                      <a:pt x="8679" y="20582"/>
                    </a:cubicBezTo>
                    <a:cubicBezTo>
                      <a:pt x="14630" y="11948"/>
                      <a:pt x="15741" y="11054"/>
                      <a:pt x="15741" y="7878"/>
                    </a:cubicBezTo>
                    <a:cubicBezTo>
                      <a:pt x="15741" y="3531"/>
                      <a:pt x="12225" y="0"/>
                      <a:pt x="7863" y="0"/>
                    </a:cubicBezTo>
                    <a:lnTo>
                      <a:pt x="7323" y="4641"/>
                    </a:lnTo>
                  </a:path>
                </a:pathLst>
              </a:custGeom>
              <a:solidFill>
                <a:srgbClr val="FFFFF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14448"/>
                  </a:solidFill>
                  <a:latin typeface="Calibri"/>
                  <a:ea typeface="Calibri"/>
                  <a:cs typeface="Calibri"/>
                  <a:sym typeface="Calibri"/>
                </a:endParaRPr>
              </a:p>
            </p:txBody>
          </p:sp>
          <p:pic>
            <p:nvPicPr>
              <p:cNvPr descr="Shirt" id="1897" name="Google Shape;1897;p183"/>
              <p:cNvPicPr preferRelativeResize="0"/>
              <p:nvPr/>
            </p:nvPicPr>
            <p:blipFill rotWithShape="1">
              <a:blip r:embed="rId3">
                <a:alphaModFix/>
              </a:blip>
              <a:srcRect b="0" l="0" r="0" t="0"/>
              <a:stretch/>
            </p:blipFill>
            <p:spPr>
              <a:xfrm>
                <a:off x="4339589" y="2583219"/>
                <a:ext cx="340829" cy="340828"/>
              </a:xfrm>
              <a:prstGeom prst="rect">
                <a:avLst/>
              </a:prstGeom>
              <a:noFill/>
              <a:ln>
                <a:noFill/>
              </a:ln>
            </p:spPr>
          </p:pic>
          <p:pic>
            <p:nvPicPr>
              <p:cNvPr descr="Shirt" id="1898" name="Google Shape;1898;p183"/>
              <p:cNvPicPr preferRelativeResize="0"/>
              <p:nvPr/>
            </p:nvPicPr>
            <p:blipFill rotWithShape="1">
              <a:blip r:embed="rId3">
                <a:alphaModFix/>
              </a:blip>
              <a:srcRect b="0" l="0" r="0" t="0"/>
              <a:stretch/>
            </p:blipFill>
            <p:spPr>
              <a:xfrm>
                <a:off x="4767720" y="2820990"/>
                <a:ext cx="340829" cy="340828"/>
              </a:xfrm>
              <a:prstGeom prst="rect">
                <a:avLst/>
              </a:prstGeom>
              <a:noFill/>
              <a:ln>
                <a:noFill/>
              </a:ln>
            </p:spPr>
          </p:pic>
          <p:sp>
            <p:nvSpPr>
              <p:cNvPr id="1899" name="Google Shape;1899;p183"/>
              <p:cNvSpPr/>
              <p:nvPr/>
            </p:nvSpPr>
            <p:spPr>
              <a:xfrm rot="2061189">
                <a:off x="4148698" y="3149531"/>
                <a:ext cx="301971" cy="27379"/>
              </a:xfrm>
              <a:prstGeom prst="roundRect">
                <a:avLst>
                  <a:gd fmla="val 50000" name="adj"/>
                </a:avLst>
              </a:prstGeom>
              <a:solidFill>
                <a:srgbClr val="FFFFFF"/>
              </a:solidFill>
              <a:ln>
                <a:noFill/>
              </a:ln>
            </p:spPr>
            <p:txBody>
              <a:bodyPr anchorCtr="0" anchor="t" bIns="91425" lIns="182850" spcFirstLastPara="1" rIns="182850" wrap="square" tIns="91425">
                <a:noAutofit/>
              </a:bodyPr>
              <a:lstStyle/>
              <a:p>
                <a:pPr indent="0" lvl="0" marL="0" marR="0" rtl="0" algn="l">
                  <a:lnSpc>
                    <a:spcPct val="80000"/>
                  </a:lnSpc>
                  <a:spcBef>
                    <a:spcPts val="0"/>
                  </a:spcBef>
                  <a:spcAft>
                    <a:spcPts val="0"/>
                  </a:spcAft>
                  <a:buClr>
                    <a:srgbClr val="000000"/>
                  </a:buClr>
                  <a:buSzPts val="300"/>
                  <a:buFont typeface="Arial"/>
                  <a:buNone/>
                </a:pPr>
                <a:r>
                  <a:t/>
                </a:r>
                <a:endParaRPr b="0" i="0" sz="300" u="none" cap="none" strike="noStrike">
                  <a:solidFill>
                    <a:srgbClr val="414448"/>
                  </a:solidFill>
                  <a:latin typeface="Calibri"/>
                  <a:ea typeface="Calibri"/>
                  <a:cs typeface="Calibri"/>
                  <a:sym typeface="Calibri"/>
                </a:endParaRPr>
              </a:p>
            </p:txBody>
          </p:sp>
          <p:sp>
            <p:nvSpPr>
              <p:cNvPr id="1900" name="Google Shape;1900;p183"/>
              <p:cNvSpPr/>
              <p:nvPr/>
            </p:nvSpPr>
            <p:spPr>
              <a:xfrm flipH="1" rot="-2061189">
                <a:off x="4550355" y="3146092"/>
                <a:ext cx="301971" cy="27379"/>
              </a:xfrm>
              <a:prstGeom prst="roundRect">
                <a:avLst>
                  <a:gd fmla="val 50000" name="adj"/>
                </a:avLst>
              </a:prstGeom>
              <a:solidFill>
                <a:srgbClr val="FFFFFF"/>
              </a:solidFill>
              <a:ln>
                <a:noFill/>
              </a:ln>
            </p:spPr>
            <p:txBody>
              <a:bodyPr anchorCtr="0" anchor="t" bIns="91425" lIns="182850" spcFirstLastPara="1" rIns="182850" wrap="square" tIns="91425">
                <a:noAutofit/>
              </a:bodyPr>
              <a:lstStyle/>
              <a:p>
                <a:pPr indent="0" lvl="0" marL="0" marR="0" rtl="0" algn="l">
                  <a:lnSpc>
                    <a:spcPct val="80000"/>
                  </a:lnSpc>
                  <a:spcBef>
                    <a:spcPts val="0"/>
                  </a:spcBef>
                  <a:spcAft>
                    <a:spcPts val="0"/>
                  </a:spcAft>
                  <a:buClr>
                    <a:srgbClr val="000000"/>
                  </a:buClr>
                  <a:buSzPts val="300"/>
                  <a:buFont typeface="Arial"/>
                  <a:buNone/>
                </a:pPr>
                <a:r>
                  <a:t/>
                </a:r>
                <a:endParaRPr b="0" i="0" sz="300" u="none" cap="none" strike="noStrike">
                  <a:solidFill>
                    <a:srgbClr val="414448"/>
                  </a:solidFill>
                  <a:latin typeface="Calibri"/>
                  <a:ea typeface="Calibri"/>
                  <a:cs typeface="Calibri"/>
                  <a:sym typeface="Calibri"/>
                </a:endParaRPr>
              </a:p>
            </p:txBody>
          </p:sp>
          <p:sp>
            <p:nvSpPr>
              <p:cNvPr id="1901" name="Google Shape;1901;p183"/>
              <p:cNvSpPr/>
              <p:nvPr/>
            </p:nvSpPr>
            <p:spPr>
              <a:xfrm rot="5400000">
                <a:off x="4359752" y="3061513"/>
                <a:ext cx="302100" cy="27300"/>
              </a:xfrm>
              <a:prstGeom prst="roundRect">
                <a:avLst>
                  <a:gd fmla="val 50000" name="adj"/>
                </a:avLst>
              </a:prstGeom>
              <a:solidFill>
                <a:srgbClr val="FFFFFF"/>
              </a:solidFill>
              <a:ln>
                <a:noFill/>
              </a:ln>
            </p:spPr>
            <p:txBody>
              <a:bodyPr anchorCtr="0" anchor="t" bIns="91425" lIns="182850" spcFirstLastPara="1" rIns="182850" wrap="square" tIns="91425">
                <a:noAutofit/>
              </a:bodyPr>
              <a:lstStyle/>
              <a:p>
                <a:pPr indent="0" lvl="0" marL="0" marR="0" rtl="0" algn="l">
                  <a:lnSpc>
                    <a:spcPct val="80000"/>
                  </a:lnSpc>
                  <a:spcBef>
                    <a:spcPts val="0"/>
                  </a:spcBef>
                  <a:spcAft>
                    <a:spcPts val="0"/>
                  </a:spcAft>
                  <a:buClr>
                    <a:srgbClr val="000000"/>
                  </a:buClr>
                  <a:buSzPts val="300"/>
                  <a:buFont typeface="Arial"/>
                  <a:buNone/>
                </a:pPr>
                <a:r>
                  <a:t/>
                </a:r>
                <a:endParaRPr b="0" i="0" sz="300" u="none" cap="none" strike="noStrike">
                  <a:solidFill>
                    <a:srgbClr val="414448"/>
                  </a:solidFill>
                  <a:latin typeface="Calibri"/>
                  <a:ea typeface="Calibri"/>
                  <a:cs typeface="Calibri"/>
                  <a:sym typeface="Calibri"/>
                </a:endParaRPr>
              </a:p>
            </p:txBody>
          </p:sp>
        </p:grpSp>
      </p:grpSp>
      <p:sp>
        <p:nvSpPr>
          <p:cNvPr id="1902" name="Google Shape;1902;p183"/>
          <p:cNvSpPr/>
          <p:nvPr/>
        </p:nvSpPr>
        <p:spPr>
          <a:xfrm>
            <a:off x="7363638" y="914391"/>
            <a:ext cx="535762" cy="631027"/>
          </a:xfrm>
          <a:custGeom>
            <a:rect b="b" l="l" r="r" t="t"/>
            <a:pathLst>
              <a:path extrusionOk="0" h="988181" w="838997">
                <a:moveTo>
                  <a:pt x="561773" y="606470"/>
                </a:moveTo>
                <a:cubicBezTo>
                  <a:pt x="503767" y="606470"/>
                  <a:pt x="456744" y="653493"/>
                  <a:pt x="456744" y="711498"/>
                </a:cubicBezTo>
                <a:cubicBezTo>
                  <a:pt x="456744" y="769504"/>
                  <a:pt x="503767" y="816527"/>
                  <a:pt x="561773" y="816527"/>
                </a:cubicBezTo>
                <a:cubicBezTo>
                  <a:pt x="619779" y="816527"/>
                  <a:pt x="666802" y="769504"/>
                  <a:pt x="666802" y="711498"/>
                </a:cubicBezTo>
                <a:cubicBezTo>
                  <a:pt x="666802" y="653493"/>
                  <a:pt x="619779" y="606470"/>
                  <a:pt x="561773" y="606470"/>
                </a:cubicBezTo>
                <a:close/>
                <a:moveTo>
                  <a:pt x="520528" y="437079"/>
                </a:moveTo>
                <a:lnTo>
                  <a:pt x="607701" y="437079"/>
                </a:lnTo>
                <a:lnTo>
                  <a:pt x="624651" y="512085"/>
                </a:lnTo>
                <a:lnTo>
                  <a:pt x="643537" y="517948"/>
                </a:lnTo>
                <a:lnTo>
                  <a:pt x="662124" y="527463"/>
                </a:lnTo>
                <a:lnTo>
                  <a:pt x="724340" y="487116"/>
                </a:lnTo>
                <a:lnTo>
                  <a:pt x="786726" y="548002"/>
                </a:lnTo>
                <a:lnTo>
                  <a:pt x="746818" y="612950"/>
                </a:lnTo>
                <a:lnTo>
                  <a:pt x="751117" y="620430"/>
                </a:lnTo>
                <a:lnTo>
                  <a:pt x="761329" y="649484"/>
                </a:lnTo>
                <a:lnTo>
                  <a:pt x="838997" y="667036"/>
                </a:lnTo>
                <a:lnTo>
                  <a:pt x="838997" y="754209"/>
                </a:lnTo>
                <a:lnTo>
                  <a:pt x="762981" y="771387"/>
                </a:lnTo>
                <a:lnTo>
                  <a:pt x="762387" y="773963"/>
                </a:lnTo>
                <a:lnTo>
                  <a:pt x="747704" y="807576"/>
                </a:lnTo>
                <a:lnTo>
                  <a:pt x="750179" y="805161"/>
                </a:lnTo>
                <a:lnTo>
                  <a:pt x="792577" y="874160"/>
                </a:lnTo>
                <a:lnTo>
                  <a:pt x="730191" y="935047"/>
                </a:lnTo>
                <a:lnTo>
                  <a:pt x="665242" y="892928"/>
                </a:lnTo>
                <a:lnTo>
                  <a:pt x="643537" y="905049"/>
                </a:lnTo>
                <a:lnTo>
                  <a:pt x="625201" y="910741"/>
                </a:lnTo>
                <a:lnTo>
                  <a:pt x="607701" y="988181"/>
                </a:lnTo>
                <a:lnTo>
                  <a:pt x="520528" y="988181"/>
                </a:lnTo>
                <a:lnTo>
                  <a:pt x="503382" y="912304"/>
                </a:lnTo>
                <a:lnTo>
                  <a:pt x="480009" y="905049"/>
                </a:lnTo>
                <a:lnTo>
                  <a:pt x="462304" y="895160"/>
                </a:lnTo>
                <a:lnTo>
                  <a:pt x="400372" y="935323"/>
                </a:lnTo>
                <a:lnTo>
                  <a:pt x="337986" y="874437"/>
                </a:lnTo>
                <a:lnTo>
                  <a:pt x="377183" y="810647"/>
                </a:lnTo>
                <a:lnTo>
                  <a:pt x="361159" y="773963"/>
                </a:lnTo>
                <a:lnTo>
                  <a:pt x="360333" y="770377"/>
                </a:lnTo>
                <a:lnTo>
                  <a:pt x="287646" y="753951"/>
                </a:lnTo>
                <a:lnTo>
                  <a:pt x="287646" y="666778"/>
                </a:lnTo>
                <a:lnTo>
                  <a:pt x="360884" y="650228"/>
                </a:lnTo>
                <a:lnTo>
                  <a:pt x="361159" y="649034"/>
                </a:lnTo>
                <a:lnTo>
                  <a:pt x="378128" y="610187"/>
                </a:lnTo>
                <a:lnTo>
                  <a:pt x="339917" y="548002"/>
                </a:lnTo>
                <a:lnTo>
                  <a:pt x="402303" y="487116"/>
                </a:lnTo>
                <a:lnTo>
                  <a:pt x="463804" y="526999"/>
                </a:lnTo>
                <a:lnTo>
                  <a:pt x="480009" y="517948"/>
                </a:lnTo>
                <a:lnTo>
                  <a:pt x="503932" y="510522"/>
                </a:lnTo>
                <a:close/>
                <a:moveTo>
                  <a:pt x="274127" y="169391"/>
                </a:moveTo>
                <a:cubicBezTo>
                  <a:pt x="216121" y="169391"/>
                  <a:pt x="169098" y="216414"/>
                  <a:pt x="169098" y="274419"/>
                </a:cubicBezTo>
                <a:cubicBezTo>
                  <a:pt x="169098" y="332425"/>
                  <a:pt x="216121" y="379448"/>
                  <a:pt x="274127" y="379448"/>
                </a:cubicBezTo>
                <a:cubicBezTo>
                  <a:pt x="332133" y="379448"/>
                  <a:pt x="379156" y="332425"/>
                  <a:pt x="379156" y="274419"/>
                </a:cubicBezTo>
                <a:cubicBezTo>
                  <a:pt x="379156" y="216414"/>
                  <a:pt x="332133" y="169391"/>
                  <a:pt x="274127" y="169391"/>
                </a:cubicBezTo>
                <a:close/>
                <a:moveTo>
                  <a:pt x="232882" y="0"/>
                </a:moveTo>
                <a:lnTo>
                  <a:pt x="320055" y="0"/>
                </a:lnTo>
                <a:lnTo>
                  <a:pt x="337005" y="75006"/>
                </a:lnTo>
                <a:lnTo>
                  <a:pt x="355891" y="80869"/>
                </a:lnTo>
                <a:lnTo>
                  <a:pt x="374478" y="90384"/>
                </a:lnTo>
                <a:lnTo>
                  <a:pt x="436694" y="50037"/>
                </a:lnTo>
                <a:lnTo>
                  <a:pt x="499080" y="110923"/>
                </a:lnTo>
                <a:lnTo>
                  <a:pt x="459172" y="175871"/>
                </a:lnTo>
                <a:lnTo>
                  <a:pt x="463471" y="183351"/>
                </a:lnTo>
                <a:lnTo>
                  <a:pt x="473683" y="212405"/>
                </a:lnTo>
                <a:lnTo>
                  <a:pt x="551351" y="229957"/>
                </a:lnTo>
                <a:lnTo>
                  <a:pt x="551351" y="317130"/>
                </a:lnTo>
                <a:lnTo>
                  <a:pt x="475335" y="334308"/>
                </a:lnTo>
                <a:lnTo>
                  <a:pt x="474741" y="336884"/>
                </a:lnTo>
                <a:lnTo>
                  <a:pt x="460058" y="370497"/>
                </a:lnTo>
                <a:lnTo>
                  <a:pt x="462533" y="368082"/>
                </a:lnTo>
                <a:lnTo>
                  <a:pt x="504931" y="437081"/>
                </a:lnTo>
                <a:lnTo>
                  <a:pt x="442545" y="497968"/>
                </a:lnTo>
                <a:lnTo>
                  <a:pt x="377596" y="455849"/>
                </a:lnTo>
                <a:lnTo>
                  <a:pt x="355891" y="467970"/>
                </a:lnTo>
                <a:lnTo>
                  <a:pt x="337555" y="473662"/>
                </a:lnTo>
                <a:lnTo>
                  <a:pt x="320055" y="551102"/>
                </a:lnTo>
                <a:lnTo>
                  <a:pt x="232882" y="551102"/>
                </a:lnTo>
                <a:lnTo>
                  <a:pt x="215736" y="475225"/>
                </a:lnTo>
                <a:lnTo>
                  <a:pt x="192363" y="467970"/>
                </a:lnTo>
                <a:lnTo>
                  <a:pt x="174658" y="458081"/>
                </a:lnTo>
                <a:lnTo>
                  <a:pt x="112726" y="498244"/>
                </a:lnTo>
                <a:lnTo>
                  <a:pt x="50340" y="437358"/>
                </a:lnTo>
                <a:lnTo>
                  <a:pt x="89537" y="373568"/>
                </a:lnTo>
                <a:lnTo>
                  <a:pt x="73513" y="336884"/>
                </a:lnTo>
                <a:lnTo>
                  <a:pt x="72687" y="333298"/>
                </a:lnTo>
                <a:lnTo>
                  <a:pt x="0" y="316872"/>
                </a:lnTo>
                <a:lnTo>
                  <a:pt x="0" y="229699"/>
                </a:lnTo>
                <a:lnTo>
                  <a:pt x="73238" y="213149"/>
                </a:lnTo>
                <a:lnTo>
                  <a:pt x="73513" y="211955"/>
                </a:lnTo>
                <a:lnTo>
                  <a:pt x="90482" y="173108"/>
                </a:lnTo>
                <a:lnTo>
                  <a:pt x="52271" y="110923"/>
                </a:lnTo>
                <a:lnTo>
                  <a:pt x="114657" y="50037"/>
                </a:lnTo>
                <a:lnTo>
                  <a:pt x="176158" y="89920"/>
                </a:lnTo>
                <a:lnTo>
                  <a:pt x="192363" y="80869"/>
                </a:lnTo>
                <a:lnTo>
                  <a:pt x="216286" y="73443"/>
                </a:lnTo>
                <a:close/>
              </a:path>
            </a:pathLst>
          </a:custGeom>
          <a:solidFill>
            <a:srgbClr val="622AFE"/>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6" name="Shape 1906"/>
        <p:cNvGrpSpPr/>
        <p:nvPr/>
      </p:nvGrpSpPr>
      <p:grpSpPr>
        <a:xfrm>
          <a:off x="0" y="0"/>
          <a:ext cx="0" cy="0"/>
          <a:chOff x="0" y="0"/>
          <a:chExt cx="0" cy="0"/>
        </a:xfrm>
      </p:grpSpPr>
      <p:sp>
        <p:nvSpPr>
          <p:cNvPr id="1907" name="Google Shape;1907;p184"/>
          <p:cNvSpPr txBox="1"/>
          <p:nvPr/>
        </p:nvSpPr>
        <p:spPr>
          <a:xfrm>
            <a:off x="4858486" y="52267"/>
            <a:ext cx="1892919" cy="460117"/>
          </a:xfrm>
          <a:prstGeom prst="rect">
            <a:avLst/>
          </a:prstGeom>
          <a:solidFill>
            <a:srgbClr val="470A68"/>
          </a:solidFill>
          <a:ln>
            <a:noFill/>
          </a:ln>
          <a:effectLst>
            <a:outerShdw blurRad="57150" rotWithShape="0" algn="bl" dir="5400000" dist="19050">
              <a:srgbClr val="470A68">
                <a:alpha val="49803"/>
              </a:srgbClr>
            </a:outerShdw>
          </a:effectLst>
        </p:spPr>
        <p:txBody>
          <a:bodyPr anchorCtr="0" anchor="t" bIns="121900" lIns="264000" spcFirstLastPara="1" rIns="121900" wrap="square" tIns="121900">
            <a:noAutofit/>
          </a:bodyPr>
          <a:lstStyle/>
          <a:p>
            <a:pPr indent="0" lvl="0" marL="0" marR="0" rtl="0" algn="l">
              <a:lnSpc>
                <a:spcPct val="100000"/>
              </a:lnSpc>
              <a:spcBef>
                <a:spcPts val="0"/>
              </a:spcBef>
              <a:spcAft>
                <a:spcPts val="0"/>
              </a:spcAft>
              <a:buNone/>
            </a:pPr>
            <a:r>
              <a:rPr b="0" i="0" lang="en-US" sz="1200" u="none" cap="none" strike="noStrike">
                <a:solidFill>
                  <a:srgbClr val="FFFFFF"/>
                </a:solidFill>
                <a:latin typeface="Arial"/>
                <a:ea typeface="Arial"/>
                <a:cs typeface="Arial"/>
                <a:sym typeface="Arial"/>
              </a:rPr>
              <a:t>Account: FC GROUP</a:t>
            </a:r>
            <a:endParaRPr b="0" i="0" sz="1200" u="none" cap="none" strike="noStrike">
              <a:solidFill>
                <a:srgbClr val="FFFFFF"/>
              </a:solidFill>
              <a:latin typeface="Arial"/>
              <a:ea typeface="Arial"/>
              <a:cs typeface="Arial"/>
              <a:sym typeface="Arial"/>
            </a:endParaRPr>
          </a:p>
        </p:txBody>
      </p:sp>
      <p:sp>
        <p:nvSpPr>
          <p:cNvPr id="1908" name="Google Shape;1908;p184"/>
          <p:cNvSpPr txBox="1"/>
          <p:nvPr/>
        </p:nvSpPr>
        <p:spPr>
          <a:xfrm>
            <a:off x="2865968" y="448533"/>
            <a:ext cx="1766948" cy="414579"/>
          </a:xfrm>
          <a:prstGeom prst="rect">
            <a:avLst/>
          </a:prstGeom>
          <a:solidFill>
            <a:srgbClr val="F7E8F6">
              <a:alpha val="70980"/>
            </a:srgbClr>
          </a:solidFill>
          <a:ln>
            <a:noFill/>
          </a:ln>
          <a:effectLst>
            <a:outerShdw blurRad="57150" rotWithShape="0" algn="bl" dir="5400000" dist="19050">
              <a:srgbClr val="470A68">
                <a:alpha val="49803"/>
              </a:srgbClr>
            </a:outerShdw>
          </a:effectLst>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200" u="none" cap="none" strike="noStrike">
                <a:solidFill>
                  <a:srgbClr val="470A68"/>
                </a:solidFill>
                <a:latin typeface="Arial"/>
                <a:ea typeface="Arial"/>
                <a:cs typeface="Arial"/>
                <a:sym typeface="Arial"/>
              </a:rPr>
              <a:t>Retailer 1: FC Fashion</a:t>
            </a:r>
            <a:endParaRPr b="0" i="0" sz="1200" u="none" cap="none" strike="noStrike">
              <a:solidFill>
                <a:srgbClr val="470A68"/>
              </a:solidFill>
              <a:latin typeface="Arial"/>
              <a:ea typeface="Arial"/>
              <a:cs typeface="Arial"/>
              <a:sym typeface="Arial"/>
            </a:endParaRPr>
          </a:p>
        </p:txBody>
      </p:sp>
      <p:sp>
        <p:nvSpPr>
          <p:cNvPr id="1909" name="Google Shape;1909;p184"/>
          <p:cNvSpPr txBox="1"/>
          <p:nvPr/>
        </p:nvSpPr>
        <p:spPr>
          <a:xfrm>
            <a:off x="7004101" y="448533"/>
            <a:ext cx="1766948" cy="414579"/>
          </a:xfrm>
          <a:prstGeom prst="rect">
            <a:avLst/>
          </a:prstGeom>
          <a:solidFill>
            <a:srgbClr val="CFE2F3">
              <a:alpha val="53725"/>
            </a:srgbClr>
          </a:solidFill>
          <a:ln>
            <a:noFill/>
          </a:ln>
          <a:effectLst>
            <a:outerShdw blurRad="57150" rotWithShape="0" algn="bl" dir="5400000" dist="19050">
              <a:srgbClr val="0077C8">
                <a:alpha val="49803"/>
              </a:srgbClr>
            </a:outerShdw>
          </a:effectLst>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200" u="none" cap="none" strike="noStrike">
                <a:solidFill>
                  <a:srgbClr val="470A68"/>
                </a:solidFill>
                <a:latin typeface="Arial"/>
                <a:ea typeface="Arial"/>
                <a:cs typeface="Arial"/>
                <a:sym typeface="Arial"/>
              </a:rPr>
              <a:t>Retailer 2: FC Sports</a:t>
            </a:r>
            <a:endParaRPr b="0" i="0" sz="1200" u="none" cap="none" strike="noStrike">
              <a:solidFill>
                <a:srgbClr val="470A68"/>
              </a:solidFill>
              <a:latin typeface="Arial"/>
              <a:ea typeface="Arial"/>
              <a:cs typeface="Arial"/>
              <a:sym typeface="Arial"/>
            </a:endParaRPr>
          </a:p>
        </p:txBody>
      </p:sp>
      <p:pic>
        <p:nvPicPr>
          <p:cNvPr id="1910" name="Google Shape;1910;p184"/>
          <p:cNvPicPr preferRelativeResize="0"/>
          <p:nvPr/>
        </p:nvPicPr>
        <p:blipFill rotWithShape="1">
          <a:blip r:embed="rId3">
            <a:alphaModFix/>
          </a:blip>
          <a:srcRect b="0" l="0" r="0" t="0"/>
          <a:stretch/>
        </p:blipFill>
        <p:spPr>
          <a:xfrm>
            <a:off x="2801169" y="257246"/>
            <a:ext cx="217338" cy="273425"/>
          </a:xfrm>
          <a:prstGeom prst="rect">
            <a:avLst/>
          </a:prstGeom>
          <a:noFill/>
          <a:ln>
            <a:noFill/>
          </a:ln>
        </p:spPr>
      </p:pic>
      <p:pic>
        <p:nvPicPr>
          <p:cNvPr id="1911" name="Google Shape;1911;p184"/>
          <p:cNvPicPr preferRelativeResize="0"/>
          <p:nvPr/>
        </p:nvPicPr>
        <p:blipFill rotWithShape="1">
          <a:blip r:embed="rId4">
            <a:alphaModFix/>
          </a:blip>
          <a:srcRect b="0" l="0" r="0" t="0"/>
          <a:stretch/>
        </p:blipFill>
        <p:spPr>
          <a:xfrm>
            <a:off x="6970469" y="304633"/>
            <a:ext cx="217338" cy="273425"/>
          </a:xfrm>
          <a:prstGeom prst="rect">
            <a:avLst/>
          </a:prstGeom>
          <a:noFill/>
          <a:ln>
            <a:noFill/>
          </a:ln>
        </p:spPr>
      </p:pic>
      <p:pic>
        <p:nvPicPr>
          <p:cNvPr id="1912" name="Google Shape;1912;p184"/>
          <p:cNvPicPr preferRelativeResize="0"/>
          <p:nvPr/>
        </p:nvPicPr>
        <p:blipFill rotWithShape="1">
          <a:blip r:embed="rId5">
            <a:alphaModFix/>
          </a:blip>
          <a:srcRect b="0" l="0" r="0" t="0"/>
          <a:stretch/>
        </p:blipFill>
        <p:spPr>
          <a:xfrm>
            <a:off x="4863722" y="38377"/>
            <a:ext cx="217338" cy="273425"/>
          </a:xfrm>
          <a:prstGeom prst="rect">
            <a:avLst/>
          </a:prstGeom>
          <a:noFill/>
          <a:ln>
            <a:noFill/>
          </a:ln>
        </p:spPr>
      </p:pic>
      <p:sp>
        <p:nvSpPr>
          <p:cNvPr id="1913" name="Google Shape;1913;p184"/>
          <p:cNvSpPr txBox="1"/>
          <p:nvPr/>
        </p:nvSpPr>
        <p:spPr>
          <a:xfrm>
            <a:off x="-32680" y="41333"/>
            <a:ext cx="1599663"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000000"/>
                </a:solidFill>
                <a:latin typeface="Arial"/>
                <a:ea typeface="Arial"/>
                <a:cs typeface="Arial"/>
                <a:sym typeface="Arial"/>
              </a:rPr>
              <a:t>1. Account</a:t>
            </a:r>
            <a:endParaRPr b="0" i="0" sz="1500" u="none" cap="none" strike="noStrike">
              <a:solidFill>
                <a:srgbClr val="000000"/>
              </a:solidFill>
              <a:latin typeface="Arial"/>
              <a:ea typeface="Arial"/>
              <a:cs typeface="Arial"/>
              <a:sym typeface="Arial"/>
            </a:endParaRPr>
          </a:p>
        </p:txBody>
      </p:sp>
      <p:sp>
        <p:nvSpPr>
          <p:cNvPr id="1914" name="Google Shape;1914;p184"/>
          <p:cNvSpPr txBox="1"/>
          <p:nvPr/>
        </p:nvSpPr>
        <p:spPr>
          <a:xfrm>
            <a:off x="-32680" y="462467"/>
            <a:ext cx="1599663"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470A68"/>
                </a:solidFill>
                <a:latin typeface="Arial"/>
                <a:ea typeface="Arial"/>
                <a:cs typeface="Arial"/>
                <a:sym typeface="Arial"/>
              </a:rPr>
              <a:t>2. Retailers</a:t>
            </a:r>
            <a:endParaRPr b="0" i="0" sz="1500" u="none" cap="none" strike="noStrike">
              <a:solidFill>
                <a:srgbClr val="470A68"/>
              </a:solidFill>
              <a:latin typeface="Arial"/>
              <a:ea typeface="Arial"/>
              <a:cs typeface="Arial"/>
              <a:sym typeface="Arial"/>
            </a:endParaRPr>
          </a:p>
        </p:txBody>
      </p:sp>
      <p:sp>
        <p:nvSpPr>
          <p:cNvPr id="1915" name="Google Shape;1915;p184"/>
          <p:cNvSpPr txBox="1"/>
          <p:nvPr/>
        </p:nvSpPr>
        <p:spPr>
          <a:xfrm>
            <a:off x="3236908" y="1171645"/>
            <a:ext cx="1715512" cy="27359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F_HQ (Sydney / AU)</a:t>
            </a:r>
            <a:endParaRPr b="0" i="0" sz="1100" u="none" cap="none" strike="noStrike">
              <a:solidFill>
                <a:srgbClr val="0077C8"/>
              </a:solidFill>
              <a:latin typeface="Arial"/>
              <a:ea typeface="Arial"/>
              <a:cs typeface="Arial"/>
              <a:sym typeface="Arial"/>
            </a:endParaRPr>
          </a:p>
        </p:txBody>
      </p:sp>
      <p:sp>
        <p:nvSpPr>
          <p:cNvPr id="1916" name="Google Shape;1916;p184"/>
          <p:cNvSpPr txBox="1"/>
          <p:nvPr/>
        </p:nvSpPr>
        <p:spPr>
          <a:xfrm>
            <a:off x="3242512" y="1597875"/>
            <a:ext cx="2327908" cy="27359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F_NSYD (North Sydney / AU)</a:t>
            </a:r>
            <a:endParaRPr b="0" i="0" sz="1100" u="none" cap="none" strike="noStrike">
              <a:solidFill>
                <a:srgbClr val="0077C8"/>
              </a:solidFill>
              <a:latin typeface="Arial"/>
              <a:ea typeface="Arial"/>
              <a:cs typeface="Arial"/>
              <a:sym typeface="Arial"/>
            </a:endParaRPr>
          </a:p>
        </p:txBody>
      </p:sp>
      <p:grpSp>
        <p:nvGrpSpPr>
          <p:cNvPr id="1917" name="Google Shape;1917;p184"/>
          <p:cNvGrpSpPr/>
          <p:nvPr/>
        </p:nvGrpSpPr>
        <p:grpSpPr>
          <a:xfrm>
            <a:off x="2715225" y="1559665"/>
            <a:ext cx="471359" cy="369311"/>
            <a:chOff x="798168" y="2220198"/>
            <a:chExt cx="388157" cy="304122"/>
          </a:xfrm>
        </p:grpSpPr>
        <p:pic>
          <p:nvPicPr>
            <p:cNvPr id="1918" name="Google Shape;1918;p184"/>
            <p:cNvPicPr preferRelativeResize="0"/>
            <p:nvPr/>
          </p:nvPicPr>
          <p:blipFill rotWithShape="1">
            <a:blip r:embed="rId6">
              <a:alphaModFix/>
            </a:blip>
            <a:srcRect b="0" l="0" r="0" t="0"/>
            <a:stretch/>
          </p:blipFill>
          <p:spPr>
            <a:xfrm>
              <a:off x="798168" y="2220198"/>
              <a:ext cx="249650" cy="304122"/>
            </a:xfrm>
            <a:prstGeom prst="rect">
              <a:avLst/>
            </a:prstGeom>
            <a:noFill/>
            <a:ln>
              <a:noFill/>
            </a:ln>
          </p:spPr>
        </p:pic>
        <p:pic>
          <p:nvPicPr>
            <p:cNvPr id="1919" name="Google Shape;1919;p184"/>
            <p:cNvPicPr preferRelativeResize="0"/>
            <p:nvPr/>
          </p:nvPicPr>
          <p:blipFill rotWithShape="1">
            <a:blip r:embed="rId3">
              <a:alphaModFix/>
            </a:blip>
            <a:srcRect b="0" l="0" r="0" t="0"/>
            <a:stretch/>
          </p:blipFill>
          <p:spPr>
            <a:xfrm>
              <a:off x="1007350" y="2288638"/>
              <a:ext cx="178975" cy="225161"/>
            </a:xfrm>
            <a:prstGeom prst="rect">
              <a:avLst/>
            </a:prstGeom>
            <a:noFill/>
            <a:ln>
              <a:noFill/>
            </a:ln>
          </p:spPr>
        </p:pic>
      </p:grpSp>
      <p:grpSp>
        <p:nvGrpSpPr>
          <p:cNvPr id="1920" name="Google Shape;1920;p184"/>
          <p:cNvGrpSpPr/>
          <p:nvPr/>
        </p:nvGrpSpPr>
        <p:grpSpPr>
          <a:xfrm>
            <a:off x="2724970" y="1083368"/>
            <a:ext cx="462483" cy="374286"/>
            <a:chOff x="805477" y="2205580"/>
            <a:chExt cx="380848" cy="308219"/>
          </a:xfrm>
        </p:grpSpPr>
        <p:pic>
          <p:nvPicPr>
            <p:cNvPr id="1921" name="Google Shape;1921;p184"/>
            <p:cNvPicPr preferRelativeResize="0"/>
            <p:nvPr/>
          </p:nvPicPr>
          <p:blipFill rotWithShape="1">
            <a:blip r:embed="rId6">
              <a:alphaModFix/>
            </a:blip>
            <a:srcRect b="0" l="0" r="0" t="0"/>
            <a:stretch/>
          </p:blipFill>
          <p:spPr>
            <a:xfrm>
              <a:off x="805477" y="2205580"/>
              <a:ext cx="249650" cy="304122"/>
            </a:xfrm>
            <a:prstGeom prst="rect">
              <a:avLst/>
            </a:prstGeom>
            <a:noFill/>
            <a:ln>
              <a:noFill/>
            </a:ln>
          </p:spPr>
        </p:pic>
        <p:pic>
          <p:nvPicPr>
            <p:cNvPr id="1922" name="Google Shape;1922;p184"/>
            <p:cNvPicPr preferRelativeResize="0"/>
            <p:nvPr/>
          </p:nvPicPr>
          <p:blipFill rotWithShape="1">
            <a:blip r:embed="rId3">
              <a:alphaModFix/>
            </a:blip>
            <a:srcRect b="0" l="0" r="0" t="0"/>
            <a:stretch/>
          </p:blipFill>
          <p:spPr>
            <a:xfrm>
              <a:off x="1007350" y="2288638"/>
              <a:ext cx="178975" cy="225161"/>
            </a:xfrm>
            <a:prstGeom prst="rect">
              <a:avLst/>
            </a:prstGeom>
            <a:noFill/>
            <a:ln>
              <a:noFill/>
            </a:ln>
          </p:spPr>
        </p:pic>
      </p:grpSp>
      <p:sp>
        <p:nvSpPr>
          <p:cNvPr id="1923" name="Google Shape;1923;p184"/>
          <p:cNvSpPr txBox="1"/>
          <p:nvPr/>
        </p:nvSpPr>
        <p:spPr>
          <a:xfrm>
            <a:off x="3242500" y="2081777"/>
            <a:ext cx="1934823" cy="273593"/>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F_SYD (Sydney / AU)</a:t>
            </a:r>
            <a:endParaRPr b="0" i="0" sz="1100" u="none" cap="none" strike="noStrike">
              <a:solidFill>
                <a:srgbClr val="0077C8"/>
              </a:solidFill>
              <a:latin typeface="Arial"/>
              <a:ea typeface="Arial"/>
              <a:cs typeface="Arial"/>
              <a:sym typeface="Arial"/>
            </a:endParaRPr>
          </a:p>
        </p:txBody>
      </p:sp>
      <p:grpSp>
        <p:nvGrpSpPr>
          <p:cNvPr id="1924" name="Google Shape;1924;p184"/>
          <p:cNvGrpSpPr/>
          <p:nvPr/>
        </p:nvGrpSpPr>
        <p:grpSpPr>
          <a:xfrm>
            <a:off x="2724970" y="2045984"/>
            <a:ext cx="462483" cy="374286"/>
            <a:chOff x="805477" y="2205580"/>
            <a:chExt cx="380848" cy="308219"/>
          </a:xfrm>
        </p:grpSpPr>
        <p:pic>
          <p:nvPicPr>
            <p:cNvPr id="1925" name="Google Shape;1925;p184"/>
            <p:cNvPicPr preferRelativeResize="0"/>
            <p:nvPr/>
          </p:nvPicPr>
          <p:blipFill rotWithShape="1">
            <a:blip r:embed="rId6">
              <a:alphaModFix/>
            </a:blip>
            <a:srcRect b="0" l="0" r="0" t="0"/>
            <a:stretch/>
          </p:blipFill>
          <p:spPr>
            <a:xfrm>
              <a:off x="805477" y="2205580"/>
              <a:ext cx="249650" cy="304122"/>
            </a:xfrm>
            <a:prstGeom prst="rect">
              <a:avLst/>
            </a:prstGeom>
            <a:noFill/>
            <a:ln>
              <a:noFill/>
            </a:ln>
          </p:spPr>
        </p:pic>
        <p:pic>
          <p:nvPicPr>
            <p:cNvPr id="1926" name="Google Shape;1926;p184"/>
            <p:cNvPicPr preferRelativeResize="0"/>
            <p:nvPr/>
          </p:nvPicPr>
          <p:blipFill rotWithShape="1">
            <a:blip r:embed="rId3">
              <a:alphaModFix/>
            </a:blip>
            <a:srcRect b="0" l="0" r="0" t="0"/>
            <a:stretch/>
          </p:blipFill>
          <p:spPr>
            <a:xfrm>
              <a:off x="1007350" y="2288638"/>
              <a:ext cx="178975" cy="225161"/>
            </a:xfrm>
            <a:prstGeom prst="rect">
              <a:avLst/>
            </a:prstGeom>
            <a:noFill/>
            <a:ln>
              <a:noFill/>
            </a:ln>
          </p:spPr>
        </p:pic>
      </p:grpSp>
      <p:sp>
        <p:nvSpPr>
          <p:cNvPr id="1927" name="Google Shape;1927;p184"/>
          <p:cNvSpPr txBox="1"/>
          <p:nvPr/>
        </p:nvSpPr>
        <p:spPr>
          <a:xfrm>
            <a:off x="3242512" y="2613408"/>
            <a:ext cx="2031365" cy="330789"/>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F_MEL (Melbourne / AU)</a:t>
            </a:r>
            <a:endParaRPr b="0" i="0" sz="1100" u="none" cap="none" strike="noStrike">
              <a:solidFill>
                <a:srgbClr val="0077C8"/>
              </a:solidFill>
              <a:latin typeface="Arial"/>
              <a:ea typeface="Arial"/>
              <a:cs typeface="Arial"/>
              <a:sym typeface="Arial"/>
            </a:endParaRPr>
          </a:p>
        </p:txBody>
      </p:sp>
      <p:grpSp>
        <p:nvGrpSpPr>
          <p:cNvPr id="1928" name="Google Shape;1928;p184"/>
          <p:cNvGrpSpPr/>
          <p:nvPr/>
        </p:nvGrpSpPr>
        <p:grpSpPr>
          <a:xfrm>
            <a:off x="2724970" y="2554225"/>
            <a:ext cx="462483" cy="374286"/>
            <a:chOff x="805477" y="2205580"/>
            <a:chExt cx="380848" cy="308219"/>
          </a:xfrm>
        </p:grpSpPr>
        <p:pic>
          <p:nvPicPr>
            <p:cNvPr id="1929" name="Google Shape;1929;p184"/>
            <p:cNvPicPr preferRelativeResize="0"/>
            <p:nvPr/>
          </p:nvPicPr>
          <p:blipFill rotWithShape="1">
            <a:blip r:embed="rId6">
              <a:alphaModFix/>
            </a:blip>
            <a:srcRect b="0" l="0" r="0" t="0"/>
            <a:stretch/>
          </p:blipFill>
          <p:spPr>
            <a:xfrm>
              <a:off x="805477" y="2205580"/>
              <a:ext cx="249650" cy="304122"/>
            </a:xfrm>
            <a:prstGeom prst="rect">
              <a:avLst/>
            </a:prstGeom>
            <a:noFill/>
            <a:ln>
              <a:noFill/>
            </a:ln>
          </p:spPr>
        </p:pic>
        <p:pic>
          <p:nvPicPr>
            <p:cNvPr id="1930" name="Google Shape;1930;p184"/>
            <p:cNvPicPr preferRelativeResize="0"/>
            <p:nvPr/>
          </p:nvPicPr>
          <p:blipFill rotWithShape="1">
            <a:blip r:embed="rId3">
              <a:alphaModFix/>
            </a:blip>
            <a:srcRect b="0" l="0" r="0" t="0"/>
            <a:stretch/>
          </p:blipFill>
          <p:spPr>
            <a:xfrm>
              <a:off x="1007350" y="2288638"/>
              <a:ext cx="178975" cy="225161"/>
            </a:xfrm>
            <a:prstGeom prst="rect">
              <a:avLst/>
            </a:prstGeom>
            <a:noFill/>
            <a:ln>
              <a:noFill/>
            </a:ln>
          </p:spPr>
        </p:pic>
      </p:grpSp>
      <p:sp>
        <p:nvSpPr>
          <p:cNvPr id="1931" name="Google Shape;1931;p184"/>
          <p:cNvSpPr txBox="1"/>
          <p:nvPr/>
        </p:nvSpPr>
        <p:spPr>
          <a:xfrm>
            <a:off x="6880800" y="1144500"/>
            <a:ext cx="1866333" cy="374141"/>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S_AKL (Auckland / NZ)</a:t>
            </a:r>
            <a:endParaRPr b="0" i="0" sz="1100" u="none" cap="none" strike="noStrike">
              <a:solidFill>
                <a:srgbClr val="0077C8"/>
              </a:solidFill>
              <a:latin typeface="Arial"/>
              <a:ea typeface="Arial"/>
              <a:cs typeface="Arial"/>
              <a:sym typeface="Arial"/>
            </a:endParaRPr>
          </a:p>
        </p:txBody>
      </p:sp>
      <p:sp>
        <p:nvSpPr>
          <p:cNvPr id="1932" name="Google Shape;1932;p184"/>
          <p:cNvSpPr txBox="1"/>
          <p:nvPr/>
        </p:nvSpPr>
        <p:spPr>
          <a:xfrm>
            <a:off x="6880800" y="1666412"/>
            <a:ext cx="1934824" cy="330789"/>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S_BNE (Brisbane / AU)</a:t>
            </a:r>
            <a:endParaRPr b="0" i="0" sz="1100" u="none" cap="none" strike="noStrike">
              <a:solidFill>
                <a:srgbClr val="0077C8"/>
              </a:solidFill>
              <a:latin typeface="Arial"/>
              <a:ea typeface="Arial"/>
              <a:cs typeface="Arial"/>
              <a:sym typeface="Arial"/>
            </a:endParaRPr>
          </a:p>
        </p:txBody>
      </p:sp>
      <p:grpSp>
        <p:nvGrpSpPr>
          <p:cNvPr id="1933" name="Google Shape;1933;p184"/>
          <p:cNvGrpSpPr/>
          <p:nvPr/>
        </p:nvGrpSpPr>
        <p:grpSpPr>
          <a:xfrm>
            <a:off x="6373003" y="1649445"/>
            <a:ext cx="462483" cy="374286"/>
            <a:chOff x="805477" y="2205580"/>
            <a:chExt cx="380848" cy="308219"/>
          </a:xfrm>
        </p:grpSpPr>
        <p:pic>
          <p:nvPicPr>
            <p:cNvPr id="1934" name="Google Shape;1934;p184"/>
            <p:cNvPicPr preferRelativeResize="0"/>
            <p:nvPr/>
          </p:nvPicPr>
          <p:blipFill rotWithShape="1">
            <a:blip r:embed="rId7">
              <a:alphaModFix/>
            </a:blip>
            <a:srcRect b="0" l="0" r="0" t="0"/>
            <a:stretch/>
          </p:blipFill>
          <p:spPr>
            <a:xfrm>
              <a:off x="805477" y="2205580"/>
              <a:ext cx="249650" cy="304122"/>
            </a:xfrm>
            <a:prstGeom prst="rect">
              <a:avLst/>
            </a:prstGeom>
            <a:noFill/>
            <a:ln>
              <a:noFill/>
            </a:ln>
          </p:spPr>
        </p:pic>
        <p:pic>
          <p:nvPicPr>
            <p:cNvPr id="1935" name="Google Shape;1935;p184"/>
            <p:cNvPicPr preferRelativeResize="0"/>
            <p:nvPr/>
          </p:nvPicPr>
          <p:blipFill rotWithShape="1">
            <a:blip r:embed="rId4">
              <a:alphaModFix/>
            </a:blip>
            <a:srcRect b="0" l="0" r="0" t="0"/>
            <a:stretch/>
          </p:blipFill>
          <p:spPr>
            <a:xfrm>
              <a:off x="1007350" y="2288638"/>
              <a:ext cx="178975" cy="225161"/>
            </a:xfrm>
            <a:prstGeom prst="rect">
              <a:avLst/>
            </a:prstGeom>
            <a:noFill/>
            <a:ln>
              <a:noFill/>
            </a:ln>
          </p:spPr>
        </p:pic>
      </p:grpSp>
      <p:grpSp>
        <p:nvGrpSpPr>
          <p:cNvPr id="1936" name="Google Shape;1936;p184"/>
          <p:cNvGrpSpPr/>
          <p:nvPr/>
        </p:nvGrpSpPr>
        <p:grpSpPr>
          <a:xfrm>
            <a:off x="6373003" y="1106623"/>
            <a:ext cx="462483" cy="374286"/>
            <a:chOff x="805477" y="2205580"/>
            <a:chExt cx="380848" cy="308219"/>
          </a:xfrm>
        </p:grpSpPr>
        <p:pic>
          <p:nvPicPr>
            <p:cNvPr id="1937" name="Google Shape;1937;p184"/>
            <p:cNvPicPr preferRelativeResize="0"/>
            <p:nvPr/>
          </p:nvPicPr>
          <p:blipFill rotWithShape="1">
            <a:blip r:embed="rId7">
              <a:alphaModFix/>
            </a:blip>
            <a:srcRect b="0" l="0" r="0" t="0"/>
            <a:stretch/>
          </p:blipFill>
          <p:spPr>
            <a:xfrm>
              <a:off x="805477" y="2205580"/>
              <a:ext cx="249650" cy="304122"/>
            </a:xfrm>
            <a:prstGeom prst="rect">
              <a:avLst/>
            </a:prstGeom>
            <a:noFill/>
            <a:ln>
              <a:noFill/>
            </a:ln>
          </p:spPr>
        </p:pic>
        <p:pic>
          <p:nvPicPr>
            <p:cNvPr id="1938" name="Google Shape;1938;p184"/>
            <p:cNvPicPr preferRelativeResize="0"/>
            <p:nvPr/>
          </p:nvPicPr>
          <p:blipFill rotWithShape="1">
            <a:blip r:embed="rId4">
              <a:alphaModFix/>
            </a:blip>
            <a:srcRect b="0" l="0" r="0" t="0"/>
            <a:stretch/>
          </p:blipFill>
          <p:spPr>
            <a:xfrm>
              <a:off x="1007350" y="2288638"/>
              <a:ext cx="178975" cy="225161"/>
            </a:xfrm>
            <a:prstGeom prst="rect">
              <a:avLst/>
            </a:prstGeom>
            <a:noFill/>
            <a:ln>
              <a:noFill/>
            </a:ln>
          </p:spPr>
        </p:pic>
      </p:grpSp>
      <p:sp>
        <p:nvSpPr>
          <p:cNvPr id="1939" name="Google Shape;1939;p184"/>
          <p:cNvSpPr txBox="1"/>
          <p:nvPr/>
        </p:nvSpPr>
        <p:spPr>
          <a:xfrm>
            <a:off x="6868100" y="2152067"/>
            <a:ext cx="1934823" cy="374141"/>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S_NTL (Newcastle / AU)</a:t>
            </a:r>
            <a:endParaRPr b="0" i="0" sz="1100" u="none" cap="none" strike="noStrike">
              <a:solidFill>
                <a:srgbClr val="0077C8"/>
              </a:solidFill>
              <a:latin typeface="Arial"/>
              <a:ea typeface="Arial"/>
              <a:cs typeface="Arial"/>
              <a:sym typeface="Arial"/>
            </a:endParaRPr>
          </a:p>
        </p:txBody>
      </p:sp>
      <p:grpSp>
        <p:nvGrpSpPr>
          <p:cNvPr id="1940" name="Google Shape;1940;p184"/>
          <p:cNvGrpSpPr/>
          <p:nvPr/>
        </p:nvGrpSpPr>
        <p:grpSpPr>
          <a:xfrm>
            <a:off x="6374191" y="2101476"/>
            <a:ext cx="462483" cy="374286"/>
            <a:chOff x="805477" y="2205580"/>
            <a:chExt cx="380848" cy="308219"/>
          </a:xfrm>
        </p:grpSpPr>
        <p:pic>
          <p:nvPicPr>
            <p:cNvPr id="1941" name="Google Shape;1941;p184"/>
            <p:cNvPicPr preferRelativeResize="0"/>
            <p:nvPr/>
          </p:nvPicPr>
          <p:blipFill rotWithShape="1">
            <a:blip r:embed="rId7">
              <a:alphaModFix/>
            </a:blip>
            <a:srcRect b="0" l="0" r="0" t="0"/>
            <a:stretch/>
          </p:blipFill>
          <p:spPr>
            <a:xfrm>
              <a:off x="805477" y="2205580"/>
              <a:ext cx="249650" cy="304122"/>
            </a:xfrm>
            <a:prstGeom prst="rect">
              <a:avLst/>
            </a:prstGeom>
            <a:noFill/>
            <a:ln>
              <a:noFill/>
            </a:ln>
          </p:spPr>
        </p:pic>
        <p:pic>
          <p:nvPicPr>
            <p:cNvPr id="1942" name="Google Shape;1942;p184"/>
            <p:cNvPicPr preferRelativeResize="0"/>
            <p:nvPr/>
          </p:nvPicPr>
          <p:blipFill rotWithShape="1">
            <a:blip r:embed="rId4">
              <a:alphaModFix/>
            </a:blip>
            <a:srcRect b="0" l="0" r="0" t="0"/>
            <a:stretch/>
          </p:blipFill>
          <p:spPr>
            <a:xfrm>
              <a:off x="1007350" y="2288638"/>
              <a:ext cx="178975" cy="225161"/>
            </a:xfrm>
            <a:prstGeom prst="rect">
              <a:avLst/>
            </a:prstGeom>
            <a:noFill/>
            <a:ln>
              <a:noFill/>
            </a:ln>
          </p:spPr>
        </p:pic>
      </p:grpSp>
      <p:sp>
        <p:nvSpPr>
          <p:cNvPr id="1943" name="Google Shape;1943;p184"/>
          <p:cNvSpPr txBox="1"/>
          <p:nvPr/>
        </p:nvSpPr>
        <p:spPr>
          <a:xfrm>
            <a:off x="6871059" y="2566284"/>
            <a:ext cx="1934823" cy="374141"/>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0077C8"/>
                </a:solidFill>
                <a:latin typeface="Arial"/>
                <a:ea typeface="Arial"/>
                <a:cs typeface="Arial"/>
                <a:sym typeface="Arial"/>
              </a:rPr>
              <a:t>S_SYD (Sydney / AU)</a:t>
            </a:r>
            <a:endParaRPr b="0" i="0" sz="1100" u="none" cap="none" strike="noStrike">
              <a:solidFill>
                <a:srgbClr val="0077C8"/>
              </a:solidFill>
              <a:latin typeface="Arial"/>
              <a:ea typeface="Arial"/>
              <a:cs typeface="Arial"/>
              <a:sym typeface="Arial"/>
            </a:endParaRPr>
          </a:p>
        </p:txBody>
      </p:sp>
      <p:grpSp>
        <p:nvGrpSpPr>
          <p:cNvPr id="1944" name="Google Shape;1944;p184"/>
          <p:cNvGrpSpPr/>
          <p:nvPr/>
        </p:nvGrpSpPr>
        <p:grpSpPr>
          <a:xfrm>
            <a:off x="6373003" y="2566216"/>
            <a:ext cx="462483" cy="374286"/>
            <a:chOff x="805477" y="2205580"/>
            <a:chExt cx="380848" cy="308219"/>
          </a:xfrm>
        </p:grpSpPr>
        <p:pic>
          <p:nvPicPr>
            <p:cNvPr id="1945" name="Google Shape;1945;p184"/>
            <p:cNvPicPr preferRelativeResize="0"/>
            <p:nvPr/>
          </p:nvPicPr>
          <p:blipFill rotWithShape="1">
            <a:blip r:embed="rId7">
              <a:alphaModFix/>
            </a:blip>
            <a:srcRect b="0" l="0" r="0" t="0"/>
            <a:stretch/>
          </p:blipFill>
          <p:spPr>
            <a:xfrm>
              <a:off x="805477" y="2205580"/>
              <a:ext cx="249650" cy="304122"/>
            </a:xfrm>
            <a:prstGeom prst="rect">
              <a:avLst/>
            </a:prstGeom>
            <a:noFill/>
            <a:ln>
              <a:noFill/>
            </a:ln>
          </p:spPr>
        </p:pic>
        <p:pic>
          <p:nvPicPr>
            <p:cNvPr id="1946" name="Google Shape;1946;p184"/>
            <p:cNvPicPr preferRelativeResize="0"/>
            <p:nvPr/>
          </p:nvPicPr>
          <p:blipFill rotWithShape="1">
            <a:blip r:embed="rId4">
              <a:alphaModFix/>
            </a:blip>
            <a:srcRect b="0" l="0" r="0" t="0"/>
            <a:stretch/>
          </p:blipFill>
          <p:spPr>
            <a:xfrm>
              <a:off x="1007350" y="2288638"/>
              <a:ext cx="178975" cy="225161"/>
            </a:xfrm>
            <a:prstGeom prst="rect">
              <a:avLst/>
            </a:prstGeom>
            <a:noFill/>
            <a:ln>
              <a:noFill/>
            </a:ln>
          </p:spPr>
        </p:pic>
      </p:grpSp>
      <p:sp>
        <p:nvSpPr>
          <p:cNvPr id="1947" name="Google Shape;1947;p184"/>
          <p:cNvSpPr txBox="1"/>
          <p:nvPr/>
        </p:nvSpPr>
        <p:spPr>
          <a:xfrm>
            <a:off x="-32680" y="1135760"/>
            <a:ext cx="1599663"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0077C8"/>
                </a:solidFill>
                <a:latin typeface="Arial"/>
                <a:ea typeface="Arial"/>
                <a:cs typeface="Arial"/>
                <a:sym typeface="Arial"/>
              </a:rPr>
              <a:t>3. Locations</a:t>
            </a:r>
            <a:endParaRPr b="0" i="0" sz="1500" u="none" cap="none" strike="noStrike">
              <a:solidFill>
                <a:srgbClr val="0077C8"/>
              </a:solidFill>
              <a:latin typeface="Arial"/>
              <a:ea typeface="Arial"/>
              <a:cs typeface="Arial"/>
              <a:sym typeface="Arial"/>
            </a:endParaRPr>
          </a:p>
        </p:txBody>
      </p:sp>
      <p:sp>
        <p:nvSpPr>
          <p:cNvPr id="1948" name="Google Shape;1948;p184"/>
          <p:cNvSpPr/>
          <p:nvPr/>
        </p:nvSpPr>
        <p:spPr>
          <a:xfrm>
            <a:off x="2334000" y="999967"/>
            <a:ext cx="6733800" cy="2020072"/>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sp>
        <p:nvSpPr>
          <p:cNvPr id="1949" name="Google Shape;1949;p184"/>
          <p:cNvSpPr/>
          <p:nvPr/>
        </p:nvSpPr>
        <p:spPr>
          <a:xfrm>
            <a:off x="2587933" y="1067100"/>
            <a:ext cx="6247174" cy="414579"/>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sp>
        <p:nvSpPr>
          <p:cNvPr id="1950" name="Google Shape;1950;p184"/>
          <p:cNvSpPr/>
          <p:nvPr/>
        </p:nvSpPr>
        <p:spPr>
          <a:xfrm>
            <a:off x="2587933" y="1542601"/>
            <a:ext cx="2809886" cy="1436091"/>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sp>
        <p:nvSpPr>
          <p:cNvPr id="1951" name="Google Shape;1951;p184"/>
          <p:cNvSpPr/>
          <p:nvPr/>
        </p:nvSpPr>
        <p:spPr>
          <a:xfrm>
            <a:off x="6239433" y="1542600"/>
            <a:ext cx="2595674" cy="1436091"/>
          </a:xfrm>
          <a:prstGeom prst="roundRect">
            <a:avLst>
              <a:gd fmla="val 16667" name="adj"/>
            </a:avLst>
          </a:prstGeom>
          <a:noFill/>
          <a:ln cap="flat" cmpd="sng" w="9525">
            <a:solidFill>
              <a:srgbClr val="CC000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1600" u="none" cap="none" strike="noStrike">
              <a:solidFill>
                <a:srgbClr val="000000"/>
              </a:solidFill>
              <a:latin typeface="Arial"/>
              <a:ea typeface="Arial"/>
              <a:cs typeface="Arial"/>
              <a:sym typeface="Arial"/>
            </a:endParaRPr>
          </a:p>
        </p:txBody>
      </p:sp>
      <p:sp>
        <p:nvSpPr>
          <p:cNvPr id="1952" name="Google Shape;1952;p184"/>
          <p:cNvSpPr txBox="1"/>
          <p:nvPr/>
        </p:nvSpPr>
        <p:spPr>
          <a:xfrm>
            <a:off x="4988684" y="1096749"/>
            <a:ext cx="1392374" cy="330789"/>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FC_GROUP_HD</a:t>
            </a:r>
            <a:endParaRPr b="0" i="0" sz="1100" u="none" cap="none" strike="noStrike">
              <a:solidFill>
                <a:srgbClr val="CC0000"/>
              </a:solidFill>
              <a:latin typeface="Arial"/>
              <a:ea typeface="Arial"/>
              <a:cs typeface="Arial"/>
              <a:sym typeface="Arial"/>
            </a:endParaRPr>
          </a:p>
        </p:txBody>
      </p:sp>
      <p:sp>
        <p:nvSpPr>
          <p:cNvPr id="1953" name="Google Shape;1953;p184"/>
          <p:cNvSpPr txBox="1"/>
          <p:nvPr/>
        </p:nvSpPr>
        <p:spPr>
          <a:xfrm>
            <a:off x="5314056" y="1720255"/>
            <a:ext cx="643362" cy="369405"/>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F_CC</a:t>
            </a:r>
            <a:endParaRPr b="0" i="0" sz="1100" u="none" cap="none" strike="noStrike">
              <a:solidFill>
                <a:srgbClr val="CC0000"/>
              </a:solidFill>
              <a:latin typeface="Arial"/>
              <a:ea typeface="Arial"/>
              <a:cs typeface="Arial"/>
              <a:sym typeface="Arial"/>
            </a:endParaRPr>
          </a:p>
        </p:txBody>
      </p:sp>
      <p:sp>
        <p:nvSpPr>
          <p:cNvPr id="1954" name="Google Shape;1954;p184"/>
          <p:cNvSpPr txBox="1"/>
          <p:nvPr/>
        </p:nvSpPr>
        <p:spPr>
          <a:xfrm>
            <a:off x="5721475" y="2337166"/>
            <a:ext cx="643362" cy="369405"/>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S_CC</a:t>
            </a:r>
            <a:endParaRPr b="0" i="0" sz="1100" u="none" cap="none" strike="noStrike">
              <a:solidFill>
                <a:srgbClr val="CC0000"/>
              </a:solidFill>
              <a:latin typeface="Arial"/>
              <a:ea typeface="Arial"/>
              <a:cs typeface="Arial"/>
              <a:sym typeface="Arial"/>
            </a:endParaRPr>
          </a:p>
        </p:txBody>
      </p:sp>
      <p:sp>
        <p:nvSpPr>
          <p:cNvPr id="1955" name="Google Shape;1955;p184"/>
          <p:cNvSpPr txBox="1"/>
          <p:nvPr/>
        </p:nvSpPr>
        <p:spPr>
          <a:xfrm>
            <a:off x="5348491" y="2945147"/>
            <a:ext cx="1138818" cy="330789"/>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FC_GROUP</a:t>
            </a:r>
            <a:endParaRPr b="0" i="0" sz="1100" u="none" cap="none" strike="noStrike">
              <a:solidFill>
                <a:srgbClr val="CC0000"/>
              </a:solidFill>
              <a:latin typeface="Arial"/>
              <a:ea typeface="Arial"/>
              <a:cs typeface="Arial"/>
              <a:sym typeface="Arial"/>
            </a:endParaRPr>
          </a:p>
        </p:txBody>
      </p:sp>
      <p:sp>
        <p:nvSpPr>
          <p:cNvPr id="1956" name="Google Shape;1956;p184"/>
          <p:cNvSpPr txBox="1"/>
          <p:nvPr/>
        </p:nvSpPr>
        <p:spPr>
          <a:xfrm>
            <a:off x="-32680" y="1542160"/>
            <a:ext cx="1599663"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CC0000"/>
                </a:solidFill>
                <a:latin typeface="Arial"/>
                <a:ea typeface="Arial"/>
                <a:cs typeface="Arial"/>
                <a:sym typeface="Arial"/>
              </a:rPr>
              <a:t>4. Networks</a:t>
            </a:r>
            <a:endParaRPr b="0" i="0" sz="1500" u="none" cap="none" strike="noStrike">
              <a:solidFill>
                <a:srgbClr val="CC0000"/>
              </a:solidFill>
              <a:latin typeface="Arial"/>
              <a:ea typeface="Arial"/>
              <a:cs typeface="Arial"/>
              <a:sym typeface="Arial"/>
            </a:endParaRPr>
          </a:p>
        </p:txBody>
      </p:sp>
      <p:sp>
        <p:nvSpPr>
          <p:cNvPr id="1957" name="Google Shape;1957;p184"/>
          <p:cNvSpPr txBox="1"/>
          <p:nvPr/>
        </p:nvSpPr>
        <p:spPr>
          <a:xfrm>
            <a:off x="-19867" y="3219048"/>
            <a:ext cx="3031745"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5B0F00"/>
                </a:solidFill>
                <a:latin typeface="Arial"/>
                <a:ea typeface="Arial"/>
                <a:cs typeface="Arial"/>
                <a:sym typeface="Arial"/>
              </a:rPr>
              <a:t>5. Product Catalogue (PC)</a:t>
            </a:r>
            <a:endParaRPr b="0" i="0" sz="1500" u="none" cap="none" strike="noStrike">
              <a:solidFill>
                <a:srgbClr val="5B0F00"/>
              </a:solidFill>
              <a:latin typeface="Arial"/>
              <a:ea typeface="Arial"/>
              <a:cs typeface="Arial"/>
              <a:sym typeface="Arial"/>
            </a:endParaRPr>
          </a:p>
        </p:txBody>
      </p:sp>
      <p:sp>
        <p:nvSpPr>
          <p:cNvPr id="1958" name="Google Shape;1958;p184"/>
          <p:cNvSpPr/>
          <p:nvPr/>
        </p:nvSpPr>
        <p:spPr>
          <a:xfrm>
            <a:off x="2690234" y="3280800"/>
            <a:ext cx="6080338" cy="369405"/>
          </a:xfrm>
          <a:prstGeom prst="round1Rect">
            <a:avLst>
              <a:gd fmla="val 16667" name="adj"/>
            </a:avLst>
          </a:prstGeom>
          <a:noFill/>
          <a:ln cap="flat" cmpd="sng" w="9525">
            <a:solidFill>
              <a:srgbClr val="5B0F00"/>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5B0F00"/>
                </a:solidFill>
                <a:latin typeface="Arial"/>
                <a:ea typeface="Arial"/>
                <a:cs typeface="Arial"/>
                <a:sym typeface="Arial"/>
              </a:rPr>
              <a:t>PC ref: FCRG:PC:MASTER</a:t>
            </a:r>
            <a:endParaRPr b="0" i="0" sz="1100" u="none" cap="none" strike="noStrike">
              <a:solidFill>
                <a:srgbClr val="5B0F00"/>
              </a:solidFill>
              <a:latin typeface="Arial"/>
              <a:ea typeface="Arial"/>
              <a:cs typeface="Arial"/>
              <a:sym typeface="Arial"/>
            </a:endParaRPr>
          </a:p>
        </p:txBody>
      </p:sp>
      <p:sp>
        <p:nvSpPr>
          <p:cNvPr id="1959" name="Google Shape;1959;p184"/>
          <p:cNvSpPr txBox="1"/>
          <p:nvPr/>
        </p:nvSpPr>
        <p:spPr>
          <a:xfrm>
            <a:off x="-19867" y="4225112"/>
            <a:ext cx="2925368"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1155CC"/>
                </a:solidFill>
                <a:latin typeface="Arial"/>
                <a:ea typeface="Arial"/>
                <a:cs typeface="Arial"/>
                <a:sym typeface="Arial"/>
              </a:rPr>
              <a:t>7. Virtual Catalogues (VC)</a:t>
            </a:r>
            <a:endParaRPr b="0" i="0" sz="1500" u="none" cap="none" strike="noStrike">
              <a:solidFill>
                <a:srgbClr val="1155CC"/>
              </a:solidFill>
              <a:latin typeface="Arial"/>
              <a:ea typeface="Arial"/>
              <a:cs typeface="Arial"/>
              <a:sym typeface="Arial"/>
            </a:endParaRPr>
          </a:p>
        </p:txBody>
      </p:sp>
      <p:sp>
        <p:nvSpPr>
          <p:cNvPr id="1960" name="Google Shape;1960;p184"/>
          <p:cNvSpPr/>
          <p:nvPr/>
        </p:nvSpPr>
        <p:spPr>
          <a:xfrm>
            <a:off x="2689955" y="4296800"/>
            <a:ext cx="6080516" cy="369405"/>
          </a:xfrm>
          <a:prstGeom prst="round1Rect">
            <a:avLst>
              <a:gd fmla="val 16667" name="adj"/>
            </a:avLst>
          </a:prstGeom>
          <a:noFill/>
          <a:ln cap="flat" cmpd="sng" w="9525">
            <a:solidFill>
              <a:srgbClr val="1155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1155CC"/>
                </a:solidFill>
                <a:latin typeface="Arial"/>
                <a:ea typeface="Arial"/>
                <a:cs typeface="Arial"/>
                <a:sym typeface="Arial"/>
              </a:rPr>
              <a:t>VC ref: VC:ATS:HD</a:t>
            </a:r>
            <a:endParaRPr b="0" i="0" sz="1100" u="none" cap="none" strike="noStrike">
              <a:solidFill>
                <a:srgbClr val="1155CC"/>
              </a:solidFill>
              <a:latin typeface="Arial"/>
              <a:ea typeface="Arial"/>
              <a:cs typeface="Arial"/>
              <a:sym typeface="Arial"/>
            </a:endParaRPr>
          </a:p>
        </p:txBody>
      </p:sp>
      <p:sp>
        <p:nvSpPr>
          <p:cNvPr id="1961" name="Google Shape;1961;p184"/>
          <p:cNvSpPr txBox="1"/>
          <p:nvPr/>
        </p:nvSpPr>
        <p:spPr>
          <a:xfrm>
            <a:off x="6938115" y="4307933"/>
            <a:ext cx="1430625" cy="369405"/>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FC_GROUP_HD</a:t>
            </a:r>
            <a:endParaRPr b="0" i="0" sz="1100" u="none" cap="none" strike="noStrike">
              <a:solidFill>
                <a:srgbClr val="CC0000"/>
              </a:solidFill>
              <a:latin typeface="Arial"/>
              <a:ea typeface="Arial"/>
              <a:cs typeface="Arial"/>
              <a:sym typeface="Arial"/>
            </a:endParaRPr>
          </a:p>
        </p:txBody>
      </p:sp>
      <p:sp>
        <p:nvSpPr>
          <p:cNvPr id="1962" name="Google Shape;1962;p184"/>
          <p:cNvSpPr/>
          <p:nvPr/>
        </p:nvSpPr>
        <p:spPr>
          <a:xfrm>
            <a:off x="2694467" y="4734200"/>
            <a:ext cx="2703352" cy="369405"/>
          </a:xfrm>
          <a:prstGeom prst="round1Rect">
            <a:avLst>
              <a:gd fmla="val 16667" name="adj"/>
            </a:avLst>
          </a:prstGeom>
          <a:noFill/>
          <a:ln cap="flat" cmpd="sng" w="9525">
            <a:solidFill>
              <a:srgbClr val="1155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1155CC"/>
                </a:solidFill>
                <a:latin typeface="Arial"/>
                <a:ea typeface="Arial"/>
                <a:cs typeface="Arial"/>
                <a:sym typeface="Arial"/>
              </a:rPr>
              <a:t>VC ref: VC:ATS:CC:1</a:t>
            </a:r>
            <a:endParaRPr b="0" i="0" sz="1100" u="none" cap="none" strike="noStrike">
              <a:solidFill>
                <a:srgbClr val="1155CC"/>
              </a:solidFill>
              <a:latin typeface="Arial"/>
              <a:ea typeface="Arial"/>
              <a:cs typeface="Arial"/>
              <a:sym typeface="Arial"/>
            </a:endParaRPr>
          </a:p>
        </p:txBody>
      </p:sp>
      <p:sp>
        <p:nvSpPr>
          <p:cNvPr id="1963" name="Google Shape;1963;p184"/>
          <p:cNvSpPr txBox="1"/>
          <p:nvPr/>
        </p:nvSpPr>
        <p:spPr>
          <a:xfrm>
            <a:off x="4574679" y="4717663"/>
            <a:ext cx="680886" cy="330789"/>
          </a:xfrm>
          <a:prstGeom prst="rect">
            <a:avLst/>
          </a:prstGeom>
          <a:noFill/>
          <a:ln>
            <a:noFill/>
          </a:ln>
        </p:spPr>
        <p:txBody>
          <a:bodyPr anchorCtr="0" anchor="t" bIns="121900" lIns="121900" spcFirstLastPara="1" rIns="121900" wrap="square" tIns="121900">
            <a:noAutofit/>
          </a:bodyPr>
          <a:lstStyle/>
          <a:p>
            <a:pPr indent="0" lvl="0" marL="0" marR="0" rtl="0" algn="r">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F_CC</a:t>
            </a:r>
            <a:endParaRPr b="0" i="0" sz="1100" u="none" cap="none" strike="noStrike">
              <a:solidFill>
                <a:srgbClr val="CC0000"/>
              </a:solidFill>
              <a:latin typeface="Arial"/>
              <a:ea typeface="Arial"/>
              <a:cs typeface="Arial"/>
              <a:sym typeface="Arial"/>
            </a:endParaRPr>
          </a:p>
        </p:txBody>
      </p:sp>
      <p:sp>
        <p:nvSpPr>
          <p:cNvPr id="1964" name="Google Shape;1964;p184"/>
          <p:cNvSpPr/>
          <p:nvPr/>
        </p:nvSpPr>
        <p:spPr>
          <a:xfrm>
            <a:off x="5998476" y="4716545"/>
            <a:ext cx="2771995" cy="369405"/>
          </a:xfrm>
          <a:prstGeom prst="round1Rect">
            <a:avLst>
              <a:gd fmla="val 16667" name="adj"/>
            </a:avLst>
          </a:prstGeom>
          <a:noFill/>
          <a:ln cap="flat" cmpd="sng" w="9525">
            <a:solidFill>
              <a:srgbClr val="1155CC"/>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1155CC"/>
                </a:solidFill>
                <a:latin typeface="Arial"/>
                <a:ea typeface="Arial"/>
                <a:cs typeface="Arial"/>
                <a:sym typeface="Arial"/>
              </a:rPr>
              <a:t>VC ref: VC:ATS:CC:2</a:t>
            </a:r>
            <a:endParaRPr b="0" i="0" sz="1100" u="none" cap="none" strike="noStrike">
              <a:solidFill>
                <a:srgbClr val="1155CC"/>
              </a:solidFill>
              <a:latin typeface="Arial"/>
              <a:ea typeface="Arial"/>
              <a:cs typeface="Arial"/>
              <a:sym typeface="Arial"/>
            </a:endParaRPr>
          </a:p>
        </p:txBody>
      </p:sp>
      <p:sp>
        <p:nvSpPr>
          <p:cNvPr id="1965" name="Google Shape;1965;p184"/>
          <p:cNvSpPr txBox="1"/>
          <p:nvPr/>
        </p:nvSpPr>
        <p:spPr>
          <a:xfrm>
            <a:off x="7996461" y="4698411"/>
            <a:ext cx="666314" cy="330789"/>
          </a:xfrm>
          <a:prstGeom prst="rect">
            <a:avLst/>
          </a:prstGeom>
          <a:noFill/>
          <a:ln>
            <a:noFill/>
          </a:ln>
        </p:spPr>
        <p:txBody>
          <a:bodyPr anchorCtr="0" anchor="t" bIns="121900" lIns="121900" spcFirstLastPara="1" rIns="121900" wrap="square" tIns="121900">
            <a:noAutofit/>
          </a:bodyPr>
          <a:lstStyle/>
          <a:p>
            <a:pPr indent="0" lvl="0" marL="0" marR="0" rtl="0" algn="r">
              <a:lnSpc>
                <a:spcPct val="100000"/>
              </a:lnSpc>
              <a:spcBef>
                <a:spcPts val="0"/>
              </a:spcBef>
              <a:spcAft>
                <a:spcPts val="0"/>
              </a:spcAft>
              <a:buNone/>
            </a:pPr>
            <a:r>
              <a:rPr b="0" i="0" lang="en-US" sz="1100" u="none" cap="none" strike="noStrike">
                <a:solidFill>
                  <a:srgbClr val="CC0000"/>
                </a:solidFill>
                <a:latin typeface="Arial"/>
                <a:ea typeface="Arial"/>
                <a:cs typeface="Arial"/>
                <a:sym typeface="Arial"/>
              </a:rPr>
              <a:t>S_CC</a:t>
            </a:r>
            <a:endParaRPr b="0" i="0" sz="1100" u="none" cap="none" strike="noStrike">
              <a:solidFill>
                <a:srgbClr val="CC0000"/>
              </a:solidFill>
              <a:latin typeface="Arial"/>
              <a:ea typeface="Arial"/>
              <a:cs typeface="Arial"/>
              <a:sym typeface="Arial"/>
            </a:endParaRPr>
          </a:p>
        </p:txBody>
      </p:sp>
      <p:sp>
        <p:nvSpPr>
          <p:cNvPr id="1966" name="Google Shape;1966;p184"/>
          <p:cNvSpPr txBox="1"/>
          <p:nvPr/>
        </p:nvSpPr>
        <p:spPr>
          <a:xfrm>
            <a:off x="-19867" y="3740829"/>
            <a:ext cx="3031745" cy="460117"/>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None/>
            </a:pPr>
            <a:r>
              <a:rPr b="0" i="0" lang="en-US" sz="1500" u="none" cap="none" strike="noStrike">
                <a:solidFill>
                  <a:srgbClr val="274E13"/>
                </a:solidFill>
                <a:latin typeface="Arial"/>
                <a:ea typeface="Arial"/>
                <a:cs typeface="Arial"/>
                <a:sym typeface="Arial"/>
              </a:rPr>
              <a:t>6. Inventory Catalogue (IC)</a:t>
            </a:r>
            <a:endParaRPr b="0" i="0" sz="1500" u="none" cap="none" strike="noStrike">
              <a:solidFill>
                <a:srgbClr val="274E13"/>
              </a:solidFill>
              <a:latin typeface="Arial"/>
              <a:ea typeface="Arial"/>
              <a:cs typeface="Arial"/>
              <a:sym typeface="Arial"/>
            </a:endParaRPr>
          </a:p>
        </p:txBody>
      </p:sp>
      <p:sp>
        <p:nvSpPr>
          <p:cNvPr id="1967" name="Google Shape;1967;p184"/>
          <p:cNvSpPr/>
          <p:nvPr/>
        </p:nvSpPr>
        <p:spPr>
          <a:xfrm>
            <a:off x="2690134" y="3788800"/>
            <a:ext cx="6080338" cy="369405"/>
          </a:xfrm>
          <a:prstGeom prst="round1Rect">
            <a:avLst>
              <a:gd fmla="val 16667" name="adj"/>
            </a:avLst>
          </a:prstGeom>
          <a:noFill/>
          <a:ln cap="flat" cmpd="sng" w="9525">
            <a:solidFill>
              <a:srgbClr val="274E13"/>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0" i="0" lang="en-US" sz="1100" u="none" cap="none" strike="noStrike">
                <a:solidFill>
                  <a:srgbClr val="274E13"/>
                </a:solidFill>
                <a:latin typeface="Arial"/>
                <a:ea typeface="Arial"/>
                <a:cs typeface="Arial"/>
                <a:sym typeface="Arial"/>
              </a:rPr>
              <a:t>IC ref: DEFAULT:1</a:t>
            </a:r>
            <a:endParaRPr b="0" i="0" sz="1100" u="none" cap="none" strike="noStrike">
              <a:solidFill>
                <a:srgbClr val="274E13"/>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8"/>
                                        </p:tgtEl>
                                        <p:attrNameLst>
                                          <p:attrName>style.visibility</p:attrName>
                                        </p:attrNameLst>
                                      </p:cBhvr>
                                      <p:to>
                                        <p:strVal val="visible"/>
                                      </p:to>
                                    </p:set>
                                    <p:animEffect filter="fade" transition="in">
                                      <p:cBhvr>
                                        <p:cTn dur="1000"/>
                                        <p:tgtEl>
                                          <p:spTgt spid="1908"/>
                                        </p:tgtEl>
                                      </p:cBhvr>
                                    </p:animEffect>
                                  </p:childTnLst>
                                </p:cTn>
                              </p:par>
                              <p:par>
                                <p:cTn fill="hold" nodeType="withEffect" presetClass="entr" presetID="10" presetSubtype="0">
                                  <p:stCondLst>
                                    <p:cond delay="0"/>
                                  </p:stCondLst>
                                  <p:childTnLst>
                                    <p:set>
                                      <p:cBhvr>
                                        <p:cTn dur="1" fill="hold">
                                          <p:stCondLst>
                                            <p:cond delay="0"/>
                                          </p:stCondLst>
                                        </p:cTn>
                                        <p:tgtEl>
                                          <p:spTgt spid="1910"/>
                                        </p:tgtEl>
                                        <p:attrNameLst>
                                          <p:attrName>style.visibility</p:attrName>
                                        </p:attrNameLst>
                                      </p:cBhvr>
                                      <p:to>
                                        <p:strVal val="visible"/>
                                      </p:to>
                                    </p:set>
                                    <p:animEffect filter="fade" transition="in">
                                      <p:cBhvr>
                                        <p:cTn dur="1000"/>
                                        <p:tgtEl>
                                          <p:spTgt spid="1910"/>
                                        </p:tgtEl>
                                      </p:cBhvr>
                                    </p:animEffect>
                                  </p:childTnLst>
                                </p:cTn>
                              </p:par>
                              <p:par>
                                <p:cTn fill="hold" nodeType="withEffect" presetClass="entr" presetID="10" presetSubtype="0">
                                  <p:stCondLst>
                                    <p:cond delay="0"/>
                                  </p:stCondLst>
                                  <p:childTnLst>
                                    <p:set>
                                      <p:cBhvr>
                                        <p:cTn dur="1" fill="hold">
                                          <p:stCondLst>
                                            <p:cond delay="0"/>
                                          </p:stCondLst>
                                        </p:cTn>
                                        <p:tgtEl>
                                          <p:spTgt spid="1911"/>
                                        </p:tgtEl>
                                        <p:attrNameLst>
                                          <p:attrName>style.visibility</p:attrName>
                                        </p:attrNameLst>
                                      </p:cBhvr>
                                      <p:to>
                                        <p:strVal val="visible"/>
                                      </p:to>
                                    </p:set>
                                    <p:animEffect filter="fade" transition="in">
                                      <p:cBhvr>
                                        <p:cTn dur="1000"/>
                                        <p:tgtEl>
                                          <p:spTgt spid="1911"/>
                                        </p:tgtEl>
                                      </p:cBhvr>
                                    </p:animEffect>
                                  </p:childTnLst>
                                </p:cTn>
                              </p:par>
                              <p:par>
                                <p:cTn fill="hold" nodeType="withEffect" presetClass="entr" presetID="10" presetSubtype="0">
                                  <p:stCondLst>
                                    <p:cond delay="0"/>
                                  </p:stCondLst>
                                  <p:childTnLst>
                                    <p:set>
                                      <p:cBhvr>
                                        <p:cTn dur="1" fill="hold">
                                          <p:stCondLst>
                                            <p:cond delay="0"/>
                                          </p:stCondLst>
                                        </p:cTn>
                                        <p:tgtEl>
                                          <p:spTgt spid="1914"/>
                                        </p:tgtEl>
                                        <p:attrNameLst>
                                          <p:attrName>style.visibility</p:attrName>
                                        </p:attrNameLst>
                                      </p:cBhvr>
                                      <p:to>
                                        <p:strVal val="visible"/>
                                      </p:to>
                                    </p:set>
                                    <p:animEffect filter="fade" transition="in">
                                      <p:cBhvr>
                                        <p:cTn dur="1000"/>
                                        <p:tgtEl>
                                          <p:spTgt spid="1914"/>
                                        </p:tgtEl>
                                      </p:cBhvr>
                                    </p:animEffect>
                                  </p:childTnLst>
                                </p:cTn>
                              </p:par>
                              <p:par>
                                <p:cTn fill="hold" nodeType="withEffect" presetClass="entr" presetID="10" presetSubtype="0">
                                  <p:stCondLst>
                                    <p:cond delay="0"/>
                                  </p:stCondLst>
                                  <p:childTnLst>
                                    <p:set>
                                      <p:cBhvr>
                                        <p:cTn dur="1" fill="hold">
                                          <p:stCondLst>
                                            <p:cond delay="0"/>
                                          </p:stCondLst>
                                        </p:cTn>
                                        <p:tgtEl>
                                          <p:spTgt spid="1909"/>
                                        </p:tgtEl>
                                        <p:attrNameLst>
                                          <p:attrName>style.visibility</p:attrName>
                                        </p:attrNameLst>
                                      </p:cBhvr>
                                      <p:to>
                                        <p:strVal val="visible"/>
                                      </p:to>
                                    </p:set>
                                    <p:animEffect filter="fade" transition="in">
                                      <p:cBhvr>
                                        <p:cTn dur="1000"/>
                                        <p:tgtEl>
                                          <p:spTgt spid="19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7"/>
                                        </p:tgtEl>
                                        <p:attrNameLst>
                                          <p:attrName>style.visibility</p:attrName>
                                        </p:attrNameLst>
                                      </p:cBhvr>
                                      <p:to>
                                        <p:strVal val="visible"/>
                                      </p:to>
                                    </p:set>
                                    <p:animEffect filter="fade" transition="in">
                                      <p:cBhvr>
                                        <p:cTn dur="1000"/>
                                        <p:tgtEl>
                                          <p:spTgt spid="1947"/>
                                        </p:tgtEl>
                                      </p:cBhvr>
                                    </p:animEffect>
                                  </p:childTnLst>
                                </p:cTn>
                              </p:par>
                              <p:par>
                                <p:cTn fill="hold" nodeType="withEffect" presetClass="entr" presetID="10" presetSubtype="0">
                                  <p:stCondLst>
                                    <p:cond delay="0"/>
                                  </p:stCondLst>
                                  <p:childTnLst>
                                    <p:set>
                                      <p:cBhvr>
                                        <p:cTn dur="1" fill="hold">
                                          <p:stCondLst>
                                            <p:cond delay="0"/>
                                          </p:stCondLst>
                                        </p:cTn>
                                        <p:tgtEl>
                                          <p:spTgt spid="1915"/>
                                        </p:tgtEl>
                                        <p:attrNameLst>
                                          <p:attrName>style.visibility</p:attrName>
                                        </p:attrNameLst>
                                      </p:cBhvr>
                                      <p:to>
                                        <p:strVal val="visible"/>
                                      </p:to>
                                    </p:set>
                                    <p:animEffect filter="fade" transition="in">
                                      <p:cBhvr>
                                        <p:cTn dur="1000"/>
                                        <p:tgtEl>
                                          <p:spTgt spid="1915"/>
                                        </p:tgtEl>
                                      </p:cBhvr>
                                    </p:animEffect>
                                  </p:childTnLst>
                                </p:cTn>
                              </p:par>
                              <p:par>
                                <p:cTn fill="hold" nodeType="withEffect" presetClass="entr" presetID="10" presetSubtype="0">
                                  <p:stCondLst>
                                    <p:cond delay="0"/>
                                  </p:stCondLst>
                                  <p:childTnLst>
                                    <p:set>
                                      <p:cBhvr>
                                        <p:cTn dur="1" fill="hold">
                                          <p:stCondLst>
                                            <p:cond delay="0"/>
                                          </p:stCondLst>
                                        </p:cTn>
                                        <p:tgtEl>
                                          <p:spTgt spid="1916"/>
                                        </p:tgtEl>
                                        <p:attrNameLst>
                                          <p:attrName>style.visibility</p:attrName>
                                        </p:attrNameLst>
                                      </p:cBhvr>
                                      <p:to>
                                        <p:strVal val="visible"/>
                                      </p:to>
                                    </p:set>
                                    <p:animEffect filter="fade" transition="in">
                                      <p:cBhvr>
                                        <p:cTn dur="1000"/>
                                        <p:tgtEl>
                                          <p:spTgt spid="1916"/>
                                        </p:tgtEl>
                                      </p:cBhvr>
                                    </p:animEffect>
                                  </p:childTnLst>
                                </p:cTn>
                              </p:par>
                              <p:par>
                                <p:cTn fill="hold" nodeType="withEffect" presetClass="entr" presetID="10" presetSubtype="0">
                                  <p:stCondLst>
                                    <p:cond delay="0"/>
                                  </p:stCondLst>
                                  <p:childTnLst>
                                    <p:set>
                                      <p:cBhvr>
                                        <p:cTn dur="1" fill="hold">
                                          <p:stCondLst>
                                            <p:cond delay="0"/>
                                          </p:stCondLst>
                                        </p:cTn>
                                        <p:tgtEl>
                                          <p:spTgt spid="1917"/>
                                        </p:tgtEl>
                                        <p:attrNameLst>
                                          <p:attrName>style.visibility</p:attrName>
                                        </p:attrNameLst>
                                      </p:cBhvr>
                                      <p:to>
                                        <p:strVal val="visible"/>
                                      </p:to>
                                    </p:set>
                                    <p:animEffect filter="fade" transition="in">
                                      <p:cBhvr>
                                        <p:cTn dur="1000"/>
                                        <p:tgtEl>
                                          <p:spTgt spid="1917"/>
                                        </p:tgtEl>
                                      </p:cBhvr>
                                    </p:animEffect>
                                  </p:childTnLst>
                                </p:cTn>
                              </p:par>
                              <p:par>
                                <p:cTn fill="hold" nodeType="withEffect" presetClass="entr" presetID="10" presetSubtype="0">
                                  <p:stCondLst>
                                    <p:cond delay="0"/>
                                  </p:stCondLst>
                                  <p:childTnLst>
                                    <p:set>
                                      <p:cBhvr>
                                        <p:cTn dur="1" fill="hold">
                                          <p:stCondLst>
                                            <p:cond delay="0"/>
                                          </p:stCondLst>
                                        </p:cTn>
                                        <p:tgtEl>
                                          <p:spTgt spid="1920"/>
                                        </p:tgtEl>
                                        <p:attrNameLst>
                                          <p:attrName>style.visibility</p:attrName>
                                        </p:attrNameLst>
                                      </p:cBhvr>
                                      <p:to>
                                        <p:strVal val="visible"/>
                                      </p:to>
                                    </p:set>
                                    <p:animEffect filter="fade" transition="in">
                                      <p:cBhvr>
                                        <p:cTn dur="1000"/>
                                        <p:tgtEl>
                                          <p:spTgt spid="1920"/>
                                        </p:tgtEl>
                                      </p:cBhvr>
                                    </p:animEffect>
                                  </p:childTnLst>
                                </p:cTn>
                              </p:par>
                              <p:par>
                                <p:cTn fill="hold" nodeType="withEffect" presetClass="entr" presetID="10" presetSubtype="0">
                                  <p:stCondLst>
                                    <p:cond delay="0"/>
                                  </p:stCondLst>
                                  <p:childTnLst>
                                    <p:set>
                                      <p:cBhvr>
                                        <p:cTn dur="1" fill="hold">
                                          <p:stCondLst>
                                            <p:cond delay="0"/>
                                          </p:stCondLst>
                                        </p:cTn>
                                        <p:tgtEl>
                                          <p:spTgt spid="1923"/>
                                        </p:tgtEl>
                                        <p:attrNameLst>
                                          <p:attrName>style.visibility</p:attrName>
                                        </p:attrNameLst>
                                      </p:cBhvr>
                                      <p:to>
                                        <p:strVal val="visible"/>
                                      </p:to>
                                    </p:set>
                                    <p:animEffect filter="fade" transition="in">
                                      <p:cBhvr>
                                        <p:cTn dur="1000"/>
                                        <p:tgtEl>
                                          <p:spTgt spid="1923"/>
                                        </p:tgtEl>
                                      </p:cBhvr>
                                    </p:animEffect>
                                  </p:childTnLst>
                                </p:cTn>
                              </p:par>
                              <p:par>
                                <p:cTn fill="hold" nodeType="withEffect" presetClass="entr" presetID="10" presetSubtype="0">
                                  <p:stCondLst>
                                    <p:cond delay="0"/>
                                  </p:stCondLst>
                                  <p:childTnLst>
                                    <p:set>
                                      <p:cBhvr>
                                        <p:cTn dur="1" fill="hold">
                                          <p:stCondLst>
                                            <p:cond delay="0"/>
                                          </p:stCondLst>
                                        </p:cTn>
                                        <p:tgtEl>
                                          <p:spTgt spid="1924"/>
                                        </p:tgtEl>
                                        <p:attrNameLst>
                                          <p:attrName>style.visibility</p:attrName>
                                        </p:attrNameLst>
                                      </p:cBhvr>
                                      <p:to>
                                        <p:strVal val="visible"/>
                                      </p:to>
                                    </p:set>
                                    <p:animEffect filter="fade" transition="in">
                                      <p:cBhvr>
                                        <p:cTn dur="1000"/>
                                        <p:tgtEl>
                                          <p:spTgt spid="1924"/>
                                        </p:tgtEl>
                                      </p:cBhvr>
                                    </p:animEffect>
                                  </p:childTnLst>
                                </p:cTn>
                              </p:par>
                              <p:par>
                                <p:cTn fill="hold" nodeType="withEffect" presetClass="entr" presetID="10" presetSubtype="0">
                                  <p:stCondLst>
                                    <p:cond delay="0"/>
                                  </p:stCondLst>
                                  <p:childTnLst>
                                    <p:set>
                                      <p:cBhvr>
                                        <p:cTn dur="1" fill="hold">
                                          <p:stCondLst>
                                            <p:cond delay="0"/>
                                          </p:stCondLst>
                                        </p:cTn>
                                        <p:tgtEl>
                                          <p:spTgt spid="1927"/>
                                        </p:tgtEl>
                                        <p:attrNameLst>
                                          <p:attrName>style.visibility</p:attrName>
                                        </p:attrNameLst>
                                      </p:cBhvr>
                                      <p:to>
                                        <p:strVal val="visible"/>
                                      </p:to>
                                    </p:set>
                                    <p:animEffect filter="fade" transition="in">
                                      <p:cBhvr>
                                        <p:cTn dur="1000"/>
                                        <p:tgtEl>
                                          <p:spTgt spid="1927"/>
                                        </p:tgtEl>
                                      </p:cBhvr>
                                    </p:animEffect>
                                  </p:childTnLst>
                                </p:cTn>
                              </p:par>
                              <p:par>
                                <p:cTn fill="hold" nodeType="withEffect" presetClass="entr" presetID="10" presetSubtype="0">
                                  <p:stCondLst>
                                    <p:cond delay="0"/>
                                  </p:stCondLst>
                                  <p:childTnLst>
                                    <p:set>
                                      <p:cBhvr>
                                        <p:cTn dur="1" fill="hold">
                                          <p:stCondLst>
                                            <p:cond delay="0"/>
                                          </p:stCondLst>
                                        </p:cTn>
                                        <p:tgtEl>
                                          <p:spTgt spid="1928"/>
                                        </p:tgtEl>
                                        <p:attrNameLst>
                                          <p:attrName>style.visibility</p:attrName>
                                        </p:attrNameLst>
                                      </p:cBhvr>
                                      <p:to>
                                        <p:strVal val="visible"/>
                                      </p:to>
                                    </p:set>
                                    <p:animEffect filter="fade" transition="in">
                                      <p:cBhvr>
                                        <p:cTn dur="1000"/>
                                        <p:tgtEl>
                                          <p:spTgt spid="19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1"/>
                                        </p:tgtEl>
                                        <p:attrNameLst>
                                          <p:attrName>style.visibility</p:attrName>
                                        </p:attrNameLst>
                                      </p:cBhvr>
                                      <p:to>
                                        <p:strVal val="visible"/>
                                      </p:to>
                                    </p:set>
                                    <p:animEffect filter="fade" transition="in">
                                      <p:cBhvr>
                                        <p:cTn dur="1000"/>
                                        <p:tgtEl>
                                          <p:spTgt spid="1931"/>
                                        </p:tgtEl>
                                      </p:cBhvr>
                                    </p:animEffect>
                                  </p:childTnLst>
                                </p:cTn>
                              </p:par>
                              <p:par>
                                <p:cTn fill="hold" nodeType="withEffect" presetClass="entr" presetID="10" presetSubtype="0">
                                  <p:stCondLst>
                                    <p:cond delay="0"/>
                                  </p:stCondLst>
                                  <p:childTnLst>
                                    <p:set>
                                      <p:cBhvr>
                                        <p:cTn dur="1" fill="hold">
                                          <p:stCondLst>
                                            <p:cond delay="0"/>
                                          </p:stCondLst>
                                        </p:cTn>
                                        <p:tgtEl>
                                          <p:spTgt spid="1932"/>
                                        </p:tgtEl>
                                        <p:attrNameLst>
                                          <p:attrName>style.visibility</p:attrName>
                                        </p:attrNameLst>
                                      </p:cBhvr>
                                      <p:to>
                                        <p:strVal val="visible"/>
                                      </p:to>
                                    </p:set>
                                    <p:animEffect filter="fade" transition="in">
                                      <p:cBhvr>
                                        <p:cTn dur="1000"/>
                                        <p:tgtEl>
                                          <p:spTgt spid="1932"/>
                                        </p:tgtEl>
                                      </p:cBhvr>
                                    </p:animEffect>
                                  </p:childTnLst>
                                </p:cTn>
                              </p:par>
                              <p:par>
                                <p:cTn fill="hold" nodeType="withEffect" presetClass="entr" presetID="10" presetSubtype="0">
                                  <p:stCondLst>
                                    <p:cond delay="0"/>
                                  </p:stCondLst>
                                  <p:childTnLst>
                                    <p:set>
                                      <p:cBhvr>
                                        <p:cTn dur="1" fill="hold">
                                          <p:stCondLst>
                                            <p:cond delay="0"/>
                                          </p:stCondLst>
                                        </p:cTn>
                                        <p:tgtEl>
                                          <p:spTgt spid="1933"/>
                                        </p:tgtEl>
                                        <p:attrNameLst>
                                          <p:attrName>style.visibility</p:attrName>
                                        </p:attrNameLst>
                                      </p:cBhvr>
                                      <p:to>
                                        <p:strVal val="visible"/>
                                      </p:to>
                                    </p:set>
                                    <p:animEffect filter="fade" transition="in">
                                      <p:cBhvr>
                                        <p:cTn dur="1000"/>
                                        <p:tgtEl>
                                          <p:spTgt spid="1933"/>
                                        </p:tgtEl>
                                      </p:cBhvr>
                                    </p:animEffect>
                                  </p:childTnLst>
                                </p:cTn>
                              </p:par>
                              <p:par>
                                <p:cTn fill="hold" nodeType="withEffect" presetClass="entr" presetID="10" presetSubtype="0">
                                  <p:stCondLst>
                                    <p:cond delay="0"/>
                                  </p:stCondLst>
                                  <p:childTnLst>
                                    <p:set>
                                      <p:cBhvr>
                                        <p:cTn dur="1" fill="hold">
                                          <p:stCondLst>
                                            <p:cond delay="0"/>
                                          </p:stCondLst>
                                        </p:cTn>
                                        <p:tgtEl>
                                          <p:spTgt spid="1936"/>
                                        </p:tgtEl>
                                        <p:attrNameLst>
                                          <p:attrName>style.visibility</p:attrName>
                                        </p:attrNameLst>
                                      </p:cBhvr>
                                      <p:to>
                                        <p:strVal val="visible"/>
                                      </p:to>
                                    </p:set>
                                    <p:animEffect filter="fade" transition="in">
                                      <p:cBhvr>
                                        <p:cTn dur="1000"/>
                                        <p:tgtEl>
                                          <p:spTgt spid="1936"/>
                                        </p:tgtEl>
                                      </p:cBhvr>
                                    </p:animEffect>
                                  </p:childTnLst>
                                </p:cTn>
                              </p:par>
                              <p:par>
                                <p:cTn fill="hold" nodeType="withEffect" presetClass="entr" presetID="10" presetSubtype="0">
                                  <p:stCondLst>
                                    <p:cond delay="0"/>
                                  </p:stCondLst>
                                  <p:childTnLst>
                                    <p:set>
                                      <p:cBhvr>
                                        <p:cTn dur="1" fill="hold">
                                          <p:stCondLst>
                                            <p:cond delay="0"/>
                                          </p:stCondLst>
                                        </p:cTn>
                                        <p:tgtEl>
                                          <p:spTgt spid="1939"/>
                                        </p:tgtEl>
                                        <p:attrNameLst>
                                          <p:attrName>style.visibility</p:attrName>
                                        </p:attrNameLst>
                                      </p:cBhvr>
                                      <p:to>
                                        <p:strVal val="visible"/>
                                      </p:to>
                                    </p:set>
                                    <p:animEffect filter="fade" transition="in">
                                      <p:cBhvr>
                                        <p:cTn dur="1000"/>
                                        <p:tgtEl>
                                          <p:spTgt spid="1939"/>
                                        </p:tgtEl>
                                      </p:cBhvr>
                                    </p:animEffect>
                                  </p:childTnLst>
                                </p:cTn>
                              </p:par>
                              <p:par>
                                <p:cTn fill="hold" nodeType="withEffect" presetClass="entr" presetID="10" presetSubtype="0">
                                  <p:stCondLst>
                                    <p:cond delay="0"/>
                                  </p:stCondLst>
                                  <p:childTnLst>
                                    <p:set>
                                      <p:cBhvr>
                                        <p:cTn dur="1" fill="hold">
                                          <p:stCondLst>
                                            <p:cond delay="0"/>
                                          </p:stCondLst>
                                        </p:cTn>
                                        <p:tgtEl>
                                          <p:spTgt spid="1940"/>
                                        </p:tgtEl>
                                        <p:attrNameLst>
                                          <p:attrName>style.visibility</p:attrName>
                                        </p:attrNameLst>
                                      </p:cBhvr>
                                      <p:to>
                                        <p:strVal val="visible"/>
                                      </p:to>
                                    </p:set>
                                    <p:animEffect filter="fade" transition="in">
                                      <p:cBhvr>
                                        <p:cTn dur="1000"/>
                                        <p:tgtEl>
                                          <p:spTgt spid="1940"/>
                                        </p:tgtEl>
                                      </p:cBhvr>
                                    </p:animEffect>
                                  </p:childTnLst>
                                </p:cTn>
                              </p:par>
                              <p:par>
                                <p:cTn fill="hold" nodeType="withEffect" presetClass="entr" presetID="10" presetSubtype="0">
                                  <p:stCondLst>
                                    <p:cond delay="0"/>
                                  </p:stCondLst>
                                  <p:childTnLst>
                                    <p:set>
                                      <p:cBhvr>
                                        <p:cTn dur="1" fill="hold">
                                          <p:stCondLst>
                                            <p:cond delay="0"/>
                                          </p:stCondLst>
                                        </p:cTn>
                                        <p:tgtEl>
                                          <p:spTgt spid="1943"/>
                                        </p:tgtEl>
                                        <p:attrNameLst>
                                          <p:attrName>style.visibility</p:attrName>
                                        </p:attrNameLst>
                                      </p:cBhvr>
                                      <p:to>
                                        <p:strVal val="visible"/>
                                      </p:to>
                                    </p:set>
                                    <p:animEffect filter="fade" transition="in">
                                      <p:cBhvr>
                                        <p:cTn dur="1000"/>
                                        <p:tgtEl>
                                          <p:spTgt spid="1943"/>
                                        </p:tgtEl>
                                      </p:cBhvr>
                                    </p:animEffect>
                                  </p:childTnLst>
                                </p:cTn>
                              </p:par>
                              <p:par>
                                <p:cTn fill="hold" nodeType="withEffect" presetClass="entr" presetID="10" presetSubtype="0">
                                  <p:stCondLst>
                                    <p:cond delay="0"/>
                                  </p:stCondLst>
                                  <p:childTnLst>
                                    <p:set>
                                      <p:cBhvr>
                                        <p:cTn dur="1" fill="hold">
                                          <p:stCondLst>
                                            <p:cond delay="0"/>
                                          </p:stCondLst>
                                        </p:cTn>
                                        <p:tgtEl>
                                          <p:spTgt spid="1944"/>
                                        </p:tgtEl>
                                        <p:attrNameLst>
                                          <p:attrName>style.visibility</p:attrName>
                                        </p:attrNameLst>
                                      </p:cBhvr>
                                      <p:to>
                                        <p:strVal val="visible"/>
                                      </p:to>
                                    </p:set>
                                    <p:animEffect filter="fade" transition="in">
                                      <p:cBhvr>
                                        <p:cTn dur="1000"/>
                                        <p:tgtEl>
                                          <p:spTgt spid="19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6"/>
                                        </p:tgtEl>
                                        <p:attrNameLst>
                                          <p:attrName>style.visibility</p:attrName>
                                        </p:attrNameLst>
                                      </p:cBhvr>
                                      <p:to>
                                        <p:strVal val="visible"/>
                                      </p:to>
                                    </p:set>
                                    <p:animEffect filter="fade" transition="in">
                                      <p:cBhvr>
                                        <p:cTn dur="1000"/>
                                        <p:tgtEl>
                                          <p:spTgt spid="19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9"/>
                                        </p:tgtEl>
                                        <p:attrNameLst>
                                          <p:attrName>style.visibility</p:attrName>
                                        </p:attrNameLst>
                                      </p:cBhvr>
                                      <p:to>
                                        <p:strVal val="visible"/>
                                      </p:to>
                                    </p:set>
                                    <p:animEffect filter="fade" transition="in">
                                      <p:cBhvr>
                                        <p:cTn dur="1000"/>
                                        <p:tgtEl>
                                          <p:spTgt spid="1949"/>
                                        </p:tgtEl>
                                      </p:cBhvr>
                                    </p:animEffect>
                                  </p:childTnLst>
                                </p:cTn>
                              </p:par>
                              <p:par>
                                <p:cTn fill="hold" nodeType="withEffect" presetClass="entr" presetID="10" presetSubtype="0">
                                  <p:stCondLst>
                                    <p:cond delay="0"/>
                                  </p:stCondLst>
                                  <p:childTnLst>
                                    <p:set>
                                      <p:cBhvr>
                                        <p:cTn dur="1" fill="hold">
                                          <p:stCondLst>
                                            <p:cond delay="0"/>
                                          </p:stCondLst>
                                        </p:cTn>
                                        <p:tgtEl>
                                          <p:spTgt spid="1952"/>
                                        </p:tgtEl>
                                        <p:attrNameLst>
                                          <p:attrName>style.visibility</p:attrName>
                                        </p:attrNameLst>
                                      </p:cBhvr>
                                      <p:to>
                                        <p:strVal val="visible"/>
                                      </p:to>
                                    </p:set>
                                    <p:animEffect filter="fade" transition="in">
                                      <p:cBhvr>
                                        <p:cTn dur="1000"/>
                                        <p:tgtEl>
                                          <p:spTgt spid="19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0"/>
                                        </p:tgtEl>
                                        <p:attrNameLst>
                                          <p:attrName>style.visibility</p:attrName>
                                        </p:attrNameLst>
                                      </p:cBhvr>
                                      <p:to>
                                        <p:strVal val="visible"/>
                                      </p:to>
                                    </p:set>
                                    <p:animEffect filter="fade" transition="in">
                                      <p:cBhvr>
                                        <p:cTn dur="1000"/>
                                        <p:tgtEl>
                                          <p:spTgt spid="1950"/>
                                        </p:tgtEl>
                                      </p:cBhvr>
                                    </p:animEffect>
                                  </p:childTnLst>
                                </p:cTn>
                              </p:par>
                              <p:par>
                                <p:cTn fill="hold" nodeType="withEffect" presetClass="entr" presetID="10" presetSubtype="0">
                                  <p:stCondLst>
                                    <p:cond delay="0"/>
                                  </p:stCondLst>
                                  <p:childTnLst>
                                    <p:set>
                                      <p:cBhvr>
                                        <p:cTn dur="1" fill="hold">
                                          <p:stCondLst>
                                            <p:cond delay="0"/>
                                          </p:stCondLst>
                                        </p:cTn>
                                        <p:tgtEl>
                                          <p:spTgt spid="1953"/>
                                        </p:tgtEl>
                                        <p:attrNameLst>
                                          <p:attrName>style.visibility</p:attrName>
                                        </p:attrNameLst>
                                      </p:cBhvr>
                                      <p:to>
                                        <p:strVal val="visible"/>
                                      </p:to>
                                    </p:set>
                                    <p:animEffect filter="fade" transition="in">
                                      <p:cBhvr>
                                        <p:cTn dur="1000"/>
                                        <p:tgtEl>
                                          <p:spTgt spid="19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1"/>
                                        </p:tgtEl>
                                        <p:attrNameLst>
                                          <p:attrName>style.visibility</p:attrName>
                                        </p:attrNameLst>
                                      </p:cBhvr>
                                      <p:to>
                                        <p:strVal val="visible"/>
                                      </p:to>
                                    </p:set>
                                    <p:animEffect filter="fade" transition="in">
                                      <p:cBhvr>
                                        <p:cTn dur="1000"/>
                                        <p:tgtEl>
                                          <p:spTgt spid="1951"/>
                                        </p:tgtEl>
                                      </p:cBhvr>
                                    </p:animEffect>
                                  </p:childTnLst>
                                </p:cTn>
                              </p:par>
                              <p:par>
                                <p:cTn fill="hold" nodeType="withEffect" presetClass="entr" presetID="10" presetSubtype="0">
                                  <p:stCondLst>
                                    <p:cond delay="0"/>
                                  </p:stCondLst>
                                  <p:childTnLst>
                                    <p:set>
                                      <p:cBhvr>
                                        <p:cTn dur="1" fill="hold">
                                          <p:stCondLst>
                                            <p:cond delay="0"/>
                                          </p:stCondLst>
                                        </p:cTn>
                                        <p:tgtEl>
                                          <p:spTgt spid="1954"/>
                                        </p:tgtEl>
                                        <p:attrNameLst>
                                          <p:attrName>style.visibility</p:attrName>
                                        </p:attrNameLst>
                                      </p:cBhvr>
                                      <p:to>
                                        <p:strVal val="visible"/>
                                      </p:to>
                                    </p:set>
                                    <p:animEffect filter="fade" transition="in">
                                      <p:cBhvr>
                                        <p:cTn dur="1000"/>
                                        <p:tgtEl>
                                          <p:spTgt spid="19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48"/>
                                        </p:tgtEl>
                                        <p:attrNameLst>
                                          <p:attrName>style.visibility</p:attrName>
                                        </p:attrNameLst>
                                      </p:cBhvr>
                                      <p:to>
                                        <p:strVal val="visible"/>
                                      </p:to>
                                    </p:set>
                                    <p:animEffect filter="fade" transition="in">
                                      <p:cBhvr>
                                        <p:cTn dur="1000"/>
                                        <p:tgtEl>
                                          <p:spTgt spid="1948"/>
                                        </p:tgtEl>
                                      </p:cBhvr>
                                    </p:animEffect>
                                  </p:childTnLst>
                                </p:cTn>
                              </p:par>
                              <p:par>
                                <p:cTn fill="hold" nodeType="withEffect" presetClass="entr" presetID="10" presetSubtype="0">
                                  <p:stCondLst>
                                    <p:cond delay="0"/>
                                  </p:stCondLst>
                                  <p:childTnLst>
                                    <p:set>
                                      <p:cBhvr>
                                        <p:cTn dur="1" fill="hold">
                                          <p:stCondLst>
                                            <p:cond delay="0"/>
                                          </p:stCondLst>
                                        </p:cTn>
                                        <p:tgtEl>
                                          <p:spTgt spid="1955"/>
                                        </p:tgtEl>
                                        <p:attrNameLst>
                                          <p:attrName>style.visibility</p:attrName>
                                        </p:attrNameLst>
                                      </p:cBhvr>
                                      <p:to>
                                        <p:strVal val="visible"/>
                                      </p:to>
                                    </p:set>
                                    <p:animEffect filter="fade" transition="in">
                                      <p:cBhvr>
                                        <p:cTn dur="1000"/>
                                        <p:tgtEl>
                                          <p:spTgt spid="19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7"/>
                                        </p:tgtEl>
                                        <p:attrNameLst>
                                          <p:attrName>style.visibility</p:attrName>
                                        </p:attrNameLst>
                                      </p:cBhvr>
                                      <p:to>
                                        <p:strVal val="visible"/>
                                      </p:to>
                                    </p:set>
                                    <p:animEffect filter="fade" transition="in">
                                      <p:cBhvr>
                                        <p:cTn dur="1000"/>
                                        <p:tgtEl>
                                          <p:spTgt spid="1957"/>
                                        </p:tgtEl>
                                      </p:cBhvr>
                                    </p:animEffect>
                                  </p:childTnLst>
                                </p:cTn>
                              </p:par>
                              <p:par>
                                <p:cTn fill="hold" nodeType="withEffect" presetClass="entr" presetID="10" presetSubtype="0">
                                  <p:stCondLst>
                                    <p:cond delay="0"/>
                                  </p:stCondLst>
                                  <p:childTnLst>
                                    <p:set>
                                      <p:cBhvr>
                                        <p:cTn dur="1" fill="hold">
                                          <p:stCondLst>
                                            <p:cond delay="0"/>
                                          </p:stCondLst>
                                        </p:cTn>
                                        <p:tgtEl>
                                          <p:spTgt spid="1958"/>
                                        </p:tgtEl>
                                        <p:attrNameLst>
                                          <p:attrName>style.visibility</p:attrName>
                                        </p:attrNameLst>
                                      </p:cBhvr>
                                      <p:to>
                                        <p:strVal val="visible"/>
                                      </p:to>
                                    </p:set>
                                    <p:animEffect filter="fade" transition="in">
                                      <p:cBhvr>
                                        <p:cTn dur="1000"/>
                                        <p:tgtEl>
                                          <p:spTgt spid="19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6"/>
                                        </p:tgtEl>
                                        <p:attrNameLst>
                                          <p:attrName>style.visibility</p:attrName>
                                        </p:attrNameLst>
                                      </p:cBhvr>
                                      <p:to>
                                        <p:strVal val="visible"/>
                                      </p:to>
                                    </p:set>
                                    <p:animEffect filter="fade" transition="in">
                                      <p:cBhvr>
                                        <p:cTn dur="1000"/>
                                        <p:tgtEl>
                                          <p:spTgt spid="1966"/>
                                        </p:tgtEl>
                                      </p:cBhvr>
                                    </p:animEffect>
                                  </p:childTnLst>
                                </p:cTn>
                              </p:par>
                              <p:par>
                                <p:cTn fill="hold" nodeType="withEffect" presetClass="entr" presetID="10" presetSubtype="0">
                                  <p:stCondLst>
                                    <p:cond delay="0"/>
                                  </p:stCondLst>
                                  <p:childTnLst>
                                    <p:set>
                                      <p:cBhvr>
                                        <p:cTn dur="1" fill="hold">
                                          <p:stCondLst>
                                            <p:cond delay="0"/>
                                          </p:stCondLst>
                                        </p:cTn>
                                        <p:tgtEl>
                                          <p:spTgt spid="1967"/>
                                        </p:tgtEl>
                                        <p:attrNameLst>
                                          <p:attrName>style.visibility</p:attrName>
                                        </p:attrNameLst>
                                      </p:cBhvr>
                                      <p:to>
                                        <p:strVal val="visible"/>
                                      </p:to>
                                    </p:set>
                                    <p:animEffect filter="fade" transition="in">
                                      <p:cBhvr>
                                        <p:cTn dur="1000"/>
                                        <p:tgtEl>
                                          <p:spTgt spid="19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9"/>
                                        </p:tgtEl>
                                        <p:attrNameLst>
                                          <p:attrName>style.visibility</p:attrName>
                                        </p:attrNameLst>
                                      </p:cBhvr>
                                      <p:to>
                                        <p:strVal val="visible"/>
                                      </p:to>
                                    </p:set>
                                    <p:animEffect filter="fade" transition="in">
                                      <p:cBhvr>
                                        <p:cTn dur="1000"/>
                                        <p:tgtEl>
                                          <p:spTgt spid="1959"/>
                                        </p:tgtEl>
                                      </p:cBhvr>
                                    </p:animEffect>
                                  </p:childTnLst>
                                </p:cTn>
                              </p:par>
                              <p:par>
                                <p:cTn fill="hold" nodeType="withEffect" presetClass="entr" presetID="10" presetSubtype="0">
                                  <p:stCondLst>
                                    <p:cond delay="0"/>
                                  </p:stCondLst>
                                  <p:childTnLst>
                                    <p:set>
                                      <p:cBhvr>
                                        <p:cTn dur="1" fill="hold">
                                          <p:stCondLst>
                                            <p:cond delay="0"/>
                                          </p:stCondLst>
                                        </p:cTn>
                                        <p:tgtEl>
                                          <p:spTgt spid="1960"/>
                                        </p:tgtEl>
                                        <p:attrNameLst>
                                          <p:attrName>style.visibility</p:attrName>
                                        </p:attrNameLst>
                                      </p:cBhvr>
                                      <p:to>
                                        <p:strVal val="visible"/>
                                      </p:to>
                                    </p:set>
                                    <p:animEffect filter="fade" transition="in">
                                      <p:cBhvr>
                                        <p:cTn dur="1000"/>
                                        <p:tgtEl>
                                          <p:spTgt spid="1960"/>
                                        </p:tgtEl>
                                      </p:cBhvr>
                                    </p:animEffect>
                                  </p:childTnLst>
                                </p:cTn>
                              </p:par>
                              <p:par>
                                <p:cTn fill="hold" nodeType="withEffect" presetClass="entr" presetID="10" presetSubtype="0">
                                  <p:stCondLst>
                                    <p:cond delay="0"/>
                                  </p:stCondLst>
                                  <p:childTnLst>
                                    <p:set>
                                      <p:cBhvr>
                                        <p:cTn dur="1" fill="hold">
                                          <p:stCondLst>
                                            <p:cond delay="0"/>
                                          </p:stCondLst>
                                        </p:cTn>
                                        <p:tgtEl>
                                          <p:spTgt spid="1961"/>
                                        </p:tgtEl>
                                        <p:attrNameLst>
                                          <p:attrName>style.visibility</p:attrName>
                                        </p:attrNameLst>
                                      </p:cBhvr>
                                      <p:to>
                                        <p:strVal val="visible"/>
                                      </p:to>
                                    </p:set>
                                    <p:animEffect filter="fade" transition="in">
                                      <p:cBhvr>
                                        <p:cTn dur="1000"/>
                                        <p:tgtEl>
                                          <p:spTgt spid="1961"/>
                                        </p:tgtEl>
                                      </p:cBhvr>
                                    </p:animEffect>
                                  </p:childTnLst>
                                </p:cTn>
                              </p:par>
                              <p:par>
                                <p:cTn fill="hold" nodeType="withEffect" presetClass="entr" presetID="10" presetSubtype="0">
                                  <p:stCondLst>
                                    <p:cond delay="0"/>
                                  </p:stCondLst>
                                  <p:childTnLst>
                                    <p:set>
                                      <p:cBhvr>
                                        <p:cTn dur="1" fill="hold">
                                          <p:stCondLst>
                                            <p:cond delay="0"/>
                                          </p:stCondLst>
                                        </p:cTn>
                                        <p:tgtEl>
                                          <p:spTgt spid="1962"/>
                                        </p:tgtEl>
                                        <p:attrNameLst>
                                          <p:attrName>style.visibility</p:attrName>
                                        </p:attrNameLst>
                                      </p:cBhvr>
                                      <p:to>
                                        <p:strVal val="visible"/>
                                      </p:to>
                                    </p:set>
                                    <p:animEffect filter="fade" transition="in">
                                      <p:cBhvr>
                                        <p:cTn dur="1000"/>
                                        <p:tgtEl>
                                          <p:spTgt spid="1962"/>
                                        </p:tgtEl>
                                      </p:cBhvr>
                                    </p:animEffect>
                                  </p:childTnLst>
                                </p:cTn>
                              </p:par>
                              <p:par>
                                <p:cTn fill="hold" nodeType="withEffect" presetClass="entr" presetID="10" presetSubtype="0">
                                  <p:stCondLst>
                                    <p:cond delay="0"/>
                                  </p:stCondLst>
                                  <p:childTnLst>
                                    <p:set>
                                      <p:cBhvr>
                                        <p:cTn dur="1" fill="hold">
                                          <p:stCondLst>
                                            <p:cond delay="0"/>
                                          </p:stCondLst>
                                        </p:cTn>
                                        <p:tgtEl>
                                          <p:spTgt spid="1963"/>
                                        </p:tgtEl>
                                        <p:attrNameLst>
                                          <p:attrName>style.visibility</p:attrName>
                                        </p:attrNameLst>
                                      </p:cBhvr>
                                      <p:to>
                                        <p:strVal val="visible"/>
                                      </p:to>
                                    </p:set>
                                    <p:animEffect filter="fade" transition="in">
                                      <p:cBhvr>
                                        <p:cTn dur="1000"/>
                                        <p:tgtEl>
                                          <p:spTgt spid="1963"/>
                                        </p:tgtEl>
                                      </p:cBhvr>
                                    </p:animEffect>
                                  </p:childTnLst>
                                </p:cTn>
                              </p:par>
                              <p:par>
                                <p:cTn fill="hold" nodeType="withEffect" presetClass="entr" presetID="10" presetSubtype="0">
                                  <p:stCondLst>
                                    <p:cond delay="0"/>
                                  </p:stCondLst>
                                  <p:childTnLst>
                                    <p:set>
                                      <p:cBhvr>
                                        <p:cTn dur="1" fill="hold">
                                          <p:stCondLst>
                                            <p:cond delay="0"/>
                                          </p:stCondLst>
                                        </p:cTn>
                                        <p:tgtEl>
                                          <p:spTgt spid="1964"/>
                                        </p:tgtEl>
                                        <p:attrNameLst>
                                          <p:attrName>style.visibility</p:attrName>
                                        </p:attrNameLst>
                                      </p:cBhvr>
                                      <p:to>
                                        <p:strVal val="visible"/>
                                      </p:to>
                                    </p:set>
                                    <p:animEffect filter="fade" transition="in">
                                      <p:cBhvr>
                                        <p:cTn dur="1000"/>
                                        <p:tgtEl>
                                          <p:spTgt spid="1964"/>
                                        </p:tgtEl>
                                      </p:cBhvr>
                                    </p:animEffect>
                                  </p:childTnLst>
                                </p:cTn>
                              </p:par>
                              <p:par>
                                <p:cTn fill="hold" nodeType="withEffect" presetClass="entr" presetID="10" presetSubtype="0">
                                  <p:stCondLst>
                                    <p:cond delay="0"/>
                                  </p:stCondLst>
                                  <p:childTnLst>
                                    <p:set>
                                      <p:cBhvr>
                                        <p:cTn dur="1" fill="hold">
                                          <p:stCondLst>
                                            <p:cond delay="0"/>
                                          </p:stCondLst>
                                        </p:cTn>
                                        <p:tgtEl>
                                          <p:spTgt spid="1965"/>
                                        </p:tgtEl>
                                        <p:attrNameLst>
                                          <p:attrName>style.visibility</p:attrName>
                                        </p:attrNameLst>
                                      </p:cBhvr>
                                      <p:to>
                                        <p:strVal val="visible"/>
                                      </p:to>
                                    </p:set>
                                    <p:animEffect filter="fade" transition="in">
                                      <p:cBhvr>
                                        <p:cTn dur="1000"/>
                                        <p:tgtEl>
                                          <p:spTgt spid="19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1" name="Shape 1971"/>
        <p:cNvGrpSpPr/>
        <p:nvPr/>
      </p:nvGrpSpPr>
      <p:grpSpPr>
        <a:xfrm>
          <a:off x="0" y="0"/>
          <a:ext cx="0" cy="0"/>
          <a:chOff x="0" y="0"/>
          <a:chExt cx="0" cy="0"/>
        </a:xfrm>
      </p:grpSpPr>
      <p:sp>
        <p:nvSpPr>
          <p:cNvPr id="1972" name="Google Shape;1972;p185"/>
          <p:cNvSpPr/>
          <p:nvPr/>
        </p:nvSpPr>
        <p:spPr>
          <a:xfrm>
            <a:off x="270641" y="98350"/>
            <a:ext cx="1998900" cy="2564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73" name="Google Shape;1973;p185"/>
          <p:cNvSpPr/>
          <p:nvPr/>
        </p:nvSpPr>
        <p:spPr>
          <a:xfrm>
            <a:off x="273900" y="2861826"/>
            <a:ext cx="1998900" cy="14973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nvGrpSpPr>
          <p:cNvPr id="1974" name="Google Shape;1974;p185"/>
          <p:cNvGrpSpPr/>
          <p:nvPr/>
        </p:nvGrpSpPr>
        <p:grpSpPr>
          <a:xfrm>
            <a:off x="2452226" y="88865"/>
            <a:ext cx="2043613" cy="2946211"/>
            <a:chOff x="2452225" y="88864"/>
            <a:chExt cx="2043613" cy="2946211"/>
          </a:xfrm>
        </p:grpSpPr>
        <p:sp>
          <p:nvSpPr>
            <p:cNvPr id="1975" name="Google Shape;1975;p185"/>
            <p:cNvSpPr/>
            <p:nvPr/>
          </p:nvSpPr>
          <p:spPr>
            <a:xfrm>
              <a:off x="2452225" y="98375"/>
              <a:ext cx="2037000" cy="2936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76" name="Google Shape;1976;p185"/>
            <p:cNvSpPr/>
            <p:nvPr/>
          </p:nvSpPr>
          <p:spPr>
            <a:xfrm>
              <a:off x="2458838" y="88864"/>
              <a:ext cx="2037000" cy="2793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Global Inventory</a:t>
              </a:r>
              <a:endParaRPr b="0" i="0" sz="900" u="none" cap="none" strike="noStrike">
                <a:solidFill>
                  <a:srgbClr val="FFFFFF"/>
                </a:solidFill>
                <a:latin typeface="Lato"/>
                <a:ea typeface="Lato"/>
                <a:cs typeface="Lato"/>
                <a:sym typeface="Lato"/>
              </a:endParaRPr>
            </a:p>
          </p:txBody>
        </p:sp>
      </p:grpSp>
      <p:sp>
        <p:nvSpPr>
          <p:cNvPr id="1977" name="Google Shape;1977;p185"/>
          <p:cNvSpPr/>
          <p:nvPr/>
        </p:nvSpPr>
        <p:spPr>
          <a:xfrm>
            <a:off x="2460963" y="3152297"/>
            <a:ext cx="2043600" cy="7815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78" name="Google Shape;1978;p185"/>
          <p:cNvSpPr/>
          <p:nvPr/>
        </p:nvSpPr>
        <p:spPr>
          <a:xfrm>
            <a:off x="2454344" y="4054623"/>
            <a:ext cx="2043600" cy="10896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79" name="Google Shape;1979;p185"/>
          <p:cNvSpPr/>
          <p:nvPr/>
        </p:nvSpPr>
        <p:spPr>
          <a:xfrm>
            <a:off x="4726241" y="98375"/>
            <a:ext cx="1998900" cy="14427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80" name="Google Shape;1980;p185"/>
          <p:cNvSpPr/>
          <p:nvPr/>
        </p:nvSpPr>
        <p:spPr>
          <a:xfrm>
            <a:off x="4740816" y="1730197"/>
            <a:ext cx="1998900" cy="7815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81" name="Google Shape;1981;p185"/>
          <p:cNvSpPr/>
          <p:nvPr/>
        </p:nvSpPr>
        <p:spPr>
          <a:xfrm>
            <a:off x="4744016" y="2685698"/>
            <a:ext cx="1998900" cy="14973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82" name="Google Shape;1982;p185"/>
          <p:cNvSpPr/>
          <p:nvPr/>
        </p:nvSpPr>
        <p:spPr>
          <a:xfrm>
            <a:off x="4747266" y="4318272"/>
            <a:ext cx="1998900" cy="7716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1983" name="Google Shape;1983;p185"/>
          <p:cNvSpPr txBox="1"/>
          <p:nvPr/>
        </p:nvSpPr>
        <p:spPr>
          <a:xfrm>
            <a:off x="6915500" y="1834300"/>
            <a:ext cx="2171700" cy="573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200" u="none" cap="none" strike="noStrike">
                <a:solidFill>
                  <a:srgbClr val="470A68"/>
                </a:solidFill>
                <a:latin typeface="Calibri"/>
                <a:ea typeface="Calibri"/>
                <a:cs typeface="Calibri"/>
                <a:sym typeface="Calibri"/>
              </a:rPr>
              <a:t>Fluent Order Management </a:t>
            </a:r>
            <a:endParaRPr b="1" i="0" sz="1200" u="none" cap="none" strike="noStrike">
              <a:solidFill>
                <a:srgbClr val="470A68"/>
              </a:solidFill>
              <a:latin typeface="Calibri"/>
              <a:ea typeface="Calibri"/>
              <a:cs typeface="Calibri"/>
              <a:sym typeface="Calibri"/>
            </a:endParaRPr>
          </a:p>
          <a:p>
            <a:pPr indent="0" lvl="0" marL="0" marR="0" rtl="0" algn="ctr">
              <a:lnSpc>
                <a:spcPct val="100000"/>
              </a:lnSpc>
              <a:spcBef>
                <a:spcPts val="0"/>
              </a:spcBef>
              <a:spcAft>
                <a:spcPts val="0"/>
              </a:spcAft>
              <a:buNone/>
            </a:pPr>
            <a:r>
              <a:rPr b="0" i="0" lang="en-US" sz="1200" u="none" cap="none" strike="noStrike">
                <a:solidFill>
                  <a:srgbClr val="0096D7"/>
                </a:solidFill>
                <a:latin typeface="Calibri"/>
                <a:ea typeface="Calibri"/>
                <a:cs typeface="Calibri"/>
                <a:sym typeface="Calibri"/>
              </a:rPr>
              <a:t>Domain Model</a:t>
            </a:r>
            <a:endParaRPr b="0" i="0" sz="1200" u="none" cap="none" strike="noStrike">
              <a:solidFill>
                <a:srgbClr val="0096D7"/>
              </a:solidFill>
              <a:latin typeface="Calibri"/>
              <a:ea typeface="Calibri"/>
              <a:cs typeface="Calibri"/>
              <a:sym typeface="Calibri"/>
            </a:endParaRPr>
          </a:p>
        </p:txBody>
      </p:sp>
      <p:sp>
        <p:nvSpPr>
          <p:cNvPr id="1984" name="Google Shape;1984;p185"/>
          <p:cNvSpPr/>
          <p:nvPr/>
        </p:nvSpPr>
        <p:spPr>
          <a:xfrm>
            <a:off x="2467578" y="3152281"/>
            <a:ext cx="20436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Product Availability</a:t>
            </a:r>
            <a:endParaRPr b="0" i="0" sz="900" u="none" cap="none" strike="noStrike">
              <a:solidFill>
                <a:srgbClr val="FFFFFF"/>
              </a:solidFill>
              <a:latin typeface="Lato"/>
              <a:ea typeface="Lato"/>
              <a:cs typeface="Lato"/>
              <a:sym typeface="Lato"/>
            </a:endParaRPr>
          </a:p>
        </p:txBody>
      </p:sp>
      <p:sp>
        <p:nvSpPr>
          <p:cNvPr id="1985" name="Google Shape;1985;p185"/>
          <p:cNvSpPr/>
          <p:nvPr/>
        </p:nvSpPr>
        <p:spPr>
          <a:xfrm>
            <a:off x="2570116" y="87969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595959"/>
                </a:solidFill>
                <a:latin typeface="Lato"/>
                <a:ea typeface="Lato"/>
                <a:cs typeface="Lato"/>
                <a:sym typeface="Lato"/>
              </a:rPr>
              <a:t>Standard Product</a:t>
            </a:r>
            <a:endParaRPr b="1" i="0" sz="600" u="none" cap="none" strike="noStrike">
              <a:solidFill>
                <a:srgbClr val="595959"/>
              </a:solidFill>
              <a:latin typeface="Lato"/>
              <a:ea typeface="Lato"/>
              <a:cs typeface="Lato"/>
              <a:sym typeface="Lato"/>
            </a:endParaRPr>
          </a:p>
        </p:txBody>
      </p:sp>
      <p:sp>
        <p:nvSpPr>
          <p:cNvPr id="1986" name="Google Shape;1986;p185"/>
          <p:cNvSpPr/>
          <p:nvPr/>
        </p:nvSpPr>
        <p:spPr>
          <a:xfrm>
            <a:off x="2570116" y="15875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Group Product</a:t>
            </a:r>
            <a:endParaRPr b="1" i="0" sz="650" u="none" cap="none" strike="noStrike">
              <a:solidFill>
                <a:srgbClr val="595959"/>
              </a:solidFill>
              <a:latin typeface="Lato"/>
              <a:ea typeface="Lato"/>
              <a:cs typeface="Lato"/>
              <a:sym typeface="Lato"/>
            </a:endParaRPr>
          </a:p>
        </p:txBody>
      </p:sp>
      <p:sp>
        <p:nvSpPr>
          <p:cNvPr id="1987" name="Google Shape;1987;p185"/>
          <p:cNvSpPr/>
          <p:nvPr/>
        </p:nvSpPr>
        <p:spPr>
          <a:xfrm>
            <a:off x="2460946" y="4054608"/>
            <a:ext cx="20436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Shipping</a:t>
            </a:r>
            <a:endParaRPr b="0" i="0" sz="900" u="none" cap="none" strike="noStrike">
              <a:solidFill>
                <a:srgbClr val="FFFFFF"/>
              </a:solidFill>
              <a:latin typeface="Lato"/>
              <a:ea typeface="Lato"/>
              <a:cs typeface="Lato"/>
              <a:sym typeface="Lato"/>
            </a:endParaRPr>
          </a:p>
        </p:txBody>
      </p:sp>
      <p:sp>
        <p:nvSpPr>
          <p:cNvPr id="1988" name="Google Shape;1988;p185"/>
          <p:cNvSpPr/>
          <p:nvPr/>
        </p:nvSpPr>
        <p:spPr>
          <a:xfrm>
            <a:off x="3575006" y="480644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Consignment</a:t>
            </a:r>
            <a:endParaRPr b="1" i="0" sz="650" u="none" cap="none" strike="noStrike">
              <a:solidFill>
                <a:srgbClr val="595959"/>
              </a:solidFill>
              <a:latin typeface="Lato"/>
              <a:ea typeface="Lato"/>
              <a:cs typeface="Lato"/>
              <a:sym typeface="Lato"/>
            </a:endParaRPr>
          </a:p>
        </p:txBody>
      </p:sp>
      <p:sp>
        <p:nvSpPr>
          <p:cNvPr id="1989" name="Google Shape;1989;p185"/>
          <p:cNvSpPr/>
          <p:nvPr/>
        </p:nvSpPr>
        <p:spPr>
          <a:xfrm>
            <a:off x="277124" y="98347"/>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Order Management</a:t>
            </a:r>
            <a:endParaRPr b="0" i="0" sz="900" u="none" cap="none" strike="noStrike">
              <a:solidFill>
                <a:srgbClr val="FFFFFF"/>
              </a:solidFill>
              <a:latin typeface="Lato"/>
              <a:ea typeface="Lato"/>
              <a:cs typeface="Lato"/>
              <a:sym typeface="Lato"/>
            </a:endParaRPr>
          </a:p>
        </p:txBody>
      </p:sp>
      <p:sp>
        <p:nvSpPr>
          <p:cNvPr id="1990" name="Google Shape;1990;p185"/>
          <p:cNvSpPr/>
          <p:nvPr/>
        </p:nvSpPr>
        <p:spPr>
          <a:xfrm>
            <a:off x="280361" y="2861784"/>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Billing Management</a:t>
            </a:r>
            <a:endParaRPr b="0" i="0" sz="900" u="none" cap="none" strike="noStrike">
              <a:solidFill>
                <a:srgbClr val="FFFFFF"/>
              </a:solidFill>
              <a:latin typeface="Lato"/>
              <a:ea typeface="Lato"/>
              <a:cs typeface="Lato"/>
              <a:sym typeface="Lato"/>
            </a:endParaRPr>
          </a:p>
        </p:txBody>
      </p:sp>
      <p:sp>
        <p:nvSpPr>
          <p:cNvPr id="1991" name="Google Shape;1991;p185"/>
          <p:cNvSpPr/>
          <p:nvPr/>
        </p:nvSpPr>
        <p:spPr>
          <a:xfrm>
            <a:off x="1329216" y="88268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Article</a:t>
            </a:r>
            <a:endParaRPr b="1" i="0" sz="650" u="none" cap="none" strike="noStrike">
              <a:solidFill>
                <a:srgbClr val="595959"/>
              </a:solidFill>
              <a:latin typeface="Lato"/>
              <a:ea typeface="Lato"/>
              <a:cs typeface="Lato"/>
              <a:sym typeface="Lato"/>
            </a:endParaRPr>
          </a:p>
        </p:txBody>
      </p:sp>
      <p:sp>
        <p:nvSpPr>
          <p:cNvPr id="1992" name="Google Shape;1992;p185"/>
          <p:cNvSpPr/>
          <p:nvPr/>
        </p:nvSpPr>
        <p:spPr>
          <a:xfrm>
            <a:off x="1330803" y="1595648"/>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Return Order</a:t>
            </a:r>
            <a:endParaRPr b="1" i="0" sz="650" u="none" cap="none" strike="noStrike">
              <a:solidFill>
                <a:srgbClr val="FFFFFF"/>
              </a:solidFill>
              <a:latin typeface="Lato"/>
              <a:ea typeface="Lato"/>
              <a:cs typeface="Lato"/>
              <a:sym typeface="Lato"/>
            </a:endParaRPr>
          </a:p>
        </p:txBody>
      </p:sp>
      <p:sp>
        <p:nvSpPr>
          <p:cNvPr id="1993" name="Google Shape;1993;p185"/>
          <p:cNvSpPr/>
          <p:nvPr/>
        </p:nvSpPr>
        <p:spPr>
          <a:xfrm>
            <a:off x="1327619" y="203894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44546A"/>
                </a:solidFill>
                <a:latin typeface="Lato"/>
                <a:ea typeface="Lato"/>
                <a:cs typeface="Lato"/>
                <a:sym typeface="Lato"/>
              </a:rPr>
              <a:t>Return Fulfilment</a:t>
            </a:r>
            <a:endParaRPr b="1" i="0" sz="600" u="none" cap="none" strike="noStrike">
              <a:solidFill>
                <a:srgbClr val="595959"/>
              </a:solidFill>
              <a:latin typeface="Lato"/>
              <a:ea typeface="Lato"/>
              <a:cs typeface="Lato"/>
              <a:sym typeface="Lato"/>
            </a:endParaRPr>
          </a:p>
        </p:txBody>
      </p:sp>
      <p:sp>
        <p:nvSpPr>
          <p:cNvPr id="1994" name="Google Shape;1994;p185"/>
          <p:cNvSpPr/>
          <p:nvPr/>
        </p:nvSpPr>
        <p:spPr>
          <a:xfrm>
            <a:off x="1236319" y="406851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Credit Memo</a:t>
            </a:r>
            <a:endParaRPr b="1" i="0" sz="650" u="none" cap="none" strike="noStrike">
              <a:solidFill>
                <a:srgbClr val="595959"/>
              </a:solidFill>
              <a:latin typeface="Lato"/>
              <a:ea typeface="Lato"/>
              <a:cs typeface="Lato"/>
              <a:sym typeface="Lato"/>
            </a:endParaRPr>
          </a:p>
        </p:txBody>
      </p:sp>
      <p:sp>
        <p:nvSpPr>
          <p:cNvPr id="1995" name="Google Shape;1995;p185"/>
          <p:cNvSpPr/>
          <p:nvPr/>
        </p:nvSpPr>
        <p:spPr>
          <a:xfrm>
            <a:off x="4732711" y="98347"/>
            <a:ext cx="1998900" cy="267600"/>
          </a:xfrm>
          <a:prstGeom prst="roundRect">
            <a:avLst>
              <a:gd fmla="val 35482" name="adj"/>
            </a:avLst>
          </a:prstGeom>
          <a:solidFill>
            <a:srgbClr val="470A6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Foundation</a:t>
            </a:r>
            <a:endParaRPr b="0" i="0" sz="900" u="none" cap="none" strike="noStrike">
              <a:solidFill>
                <a:srgbClr val="FFFFFF"/>
              </a:solidFill>
              <a:latin typeface="Lato"/>
              <a:ea typeface="Lato"/>
              <a:cs typeface="Lato"/>
              <a:sym typeface="Lato"/>
            </a:endParaRPr>
          </a:p>
        </p:txBody>
      </p:sp>
      <p:sp>
        <p:nvSpPr>
          <p:cNvPr id="1996" name="Google Shape;1996;p185"/>
          <p:cNvSpPr/>
          <p:nvPr/>
        </p:nvSpPr>
        <p:spPr>
          <a:xfrm>
            <a:off x="4779869" y="85433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Activity</a:t>
            </a:r>
            <a:endParaRPr b="1" i="0" sz="650" u="none" cap="none" strike="noStrike">
              <a:solidFill>
                <a:srgbClr val="595959"/>
              </a:solidFill>
              <a:latin typeface="Lato"/>
              <a:ea typeface="Lato"/>
              <a:cs typeface="Lato"/>
              <a:sym typeface="Lato"/>
            </a:endParaRPr>
          </a:p>
        </p:txBody>
      </p:sp>
      <p:sp>
        <p:nvSpPr>
          <p:cNvPr id="1997" name="Google Shape;1997;p185"/>
          <p:cNvSpPr/>
          <p:nvPr/>
        </p:nvSpPr>
        <p:spPr>
          <a:xfrm>
            <a:off x="4747286" y="1730181"/>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Store Fulfilment</a:t>
            </a:r>
            <a:endParaRPr b="0" i="0" sz="900" u="none" cap="none" strike="noStrike">
              <a:solidFill>
                <a:srgbClr val="FFFFFF"/>
              </a:solidFill>
              <a:latin typeface="Lato"/>
              <a:ea typeface="Lato"/>
              <a:cs typeface="Lato"/>
              <a:sym typeface="Lato"/>
            </a:endParaRPr>
          </a:p>
        </p:txBody>
      </p:sp>
      <p:sp>
        <p:nvSpPr>
          <p:cNvPr id="1998" name="Google Shape;1998;p185"/>
          <p:cNvSpPr/>
          <p:nvPr/>
        </p:nvSpPr>
        <p:spPr>
          <a:xfrm>
            <a:off x="4750486" y="2685669"/>
            <a:ext cx="1998900" cy="267600"/>
          </a:xfrm>
          <a:prstGeom prst="roundRect">
            <a:avLst>
              <a:gd fmla="val 35482" name="adj"/>
            </a:avLst>
          </a:prstGeom>
          <a:solidFill>
            <a:srgbClr val="470A6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Security</a:t>
            </a:r>
            <a:endParaRPr b="0" i="0" sz="900" u="none" cap="none" strike="noStrike">
              <a:solidFill>
                <a:srgbClr val="FFFFFF"/>
              </a:solidFill>
              <a:latin typeface="Lato"/>
              <a:ea typeface="Lato"/>
              <a:cs typeface="Lato"/>
              <a:sym typeface="Lato"/>
            </a:endParaRPr>
          </a:p>
        </p:txBody>
      </p:sp>
      <p:sp>
        <p:nvSpPr>
          <p:cNvPr id="1999" name="Google Shape;1999;p185"/>
          <p:cNvSpPr/>
          <p:nvPr/>
        </p:nvSpPr>
        <p:spPr>
          <a:xfrm>
            <a:off x="4753724" y="4318256"/>
            <a:ext cx="1998900" cy="267600"/>
          </a:xfrm>
          <a:prstGeom prst="roundRect">
            <a:avLst>
              <a:gd fmla="val 35482" name="adj"/>
            </a:avLst>
          </a:prstGeom>
          <a:solidFill>
            <a:srgbClr val="761E8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FFFFFF"/>
                </a:solidFill>
                <a:latin typeface="Lato"/>
                <a:ea typeface="Lato"/>
                <a:cs typeface="Lato"/>
                <a:sym typeface="Lato"/>
              </a:rPr>
              <a:t>Payments</a:t>
            </a:r>
            <a:endParaRPr b="0" i="0" sz="900" u="none" cap="none" strike="noStrike">
              <a:solidFill>
                <a:srgbClr val="FFFFFF"/>
              </a:solidFill>
              <a:latin typeface="Lato"/>
              <a:ea typeface="Lato"/>
              <a:cs typeface="Lato"/>
              <a:sym typeface="Lato"/>
            </a:endParaRPr>
          </a:p>
        </p:txBody>
      </p:sp>
      <p:sp>
        <p:nvSpPr>
          <p:cNvPr id="2000" name="Google Shape;2000;p185"/>
          <p:cNvSpPr/>
          <p:nvPr/>
        </p:nvSpPr>
        <p:spPr>
          <a:xfrm>
            <a:off x="4797644" y="472111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500" u="none" cap="none" strike="noStrike">
                <a:solidFill>
                  <a:srgbClr val="595959"/>
                </a:solidFill>
                <a:latin typeface="Lato"/>
                <a:ea typeface="Lato"/>
                <a:cs typeface="Lato"/>
                <a:sym typeface="Lato"/>
              </a:rPr>
              <a:t>Financial Transactions</a:t>
            </a:r>
            <a:endParaRPr b="1" i="0" sz="500" u="none" cap="none" strike="noStrike">
              <a:solidFill>
                <a:srgbClr val="595959"/>
              </a:solidFill>
              <a:latin typeface="Lato"/>
              <a:ea typeface="Lato"/>
              <a:cs typeface="Lato"/>
              <a:sym typeface="Lato"/>
            </a:endParaRPr>
          </a:p>
        </p:txBody>
      </p:sp>
      <p:sp>
        <p:nvSpPr>
          <p:cNvPr id="2001" name="Google Shape;2001;p185"/>
          <p:cNvSpPr/>
          <p:nvPr/>
        </p:nvSpPr>
        <p:spPr>
          <a:xfrm>
            <a:off x="2570366" y="123362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595959"/>
                </a:solidFill>
                <a:latin typeface="Lato"/>
                <a:ea typeface="Lato"/>
                <a:cs typeface="Lato"/>
                <a:sym typeface="Lato"/>
              </a:rPr>
              <a:t>Variant Product</a:t>
            </a:r>
            <a:endParaRPr b="1" i="0" sz="600" u="none" cap="none" strike="noStrike">
              <a:solidFill>
                <a:srgbClr val="595959"/>
              </a:solidFill>
              <a:latin typeface="Lato"/>
              <a:ea typeface="Lato"/>
              <a:cs typeface="Lato"/>
              <a:sym typeface="Lato"/>
            </a:endParaRPr>
          </a:p>
        </p:txBody>
      </p:sp>
      <p:cxnSp>
        <p:nvCxnSpPr>
          <p:cNvPr id="2002" name="Google Shape;2002;p185"/>
          <p:cNvCxnSpPr/>
          <p:nvPr/>
        </p:nvCxnSpPr>
        <p:spPr>
          <a:xfrm>
            <a:off x="308925" y="628550"/>
            <a:ext cx="115200" cy="0"/>
          </a:xfrm>
          <a:prstGeom prst="straightConnector1">
            <a:avLst/>
          </a:prstGeom>
          <a:noFill/>
          <a:ln cap="flat" cmpd="sng" w="19050">
            <a:solidFill>
              <a:srgbClr val="360055"/>
            </a:solidFill>
            <a:prstDash val="solid"/>
            <a:round/>
            <a:headEnd len="sm" w="sm" type="none"/>
            <a:tailEnd len="sm" w="sm" type="none"/>
          </a:ln>
        </p:spPr>
      </p:cxnSp>
      <p:cxnSp>
        <p:nvCxnSpPr>
          <p:cNvPr id="2003" name="Google Shape;2003;p185"/>
          <p:cNvCxnSpPr/>
          <p:nvPr/>
        </p:nvCxnSpPr>
        <p:spPr>
          <a:xfrm>
            <a:off x="5439225" y="601638"/>
            <a:ext cx="387000" cy="0"/>
          </a:xfrm>
          <a:prstGeom prst="straightConnector1">
            <a:avLst/>
          </a:prstGeom>
          <a:noFill/>
          <a:ln cap="flat" cmpd="sng" w="19050">
            <a:solidFill>
              <a:srgbClr val="761E86"/>
            </a:solidFill>
            <a:prstDash val="solid"/>
            <a:round/>
            <a:headEnd len="sm" w="sm" type="none"/>
            <a:tailEnd len="med" w="med" type="triangle"/>
          </a:ln>
        </p:spPr>
      </p:cxnSp>
      <p:sp>
        <p:nvSpPr>
          <p:cNvPr id="2004" name="Google Shape;2004;p185"/>
          <p:cNvSpPr/>
          <p:nvPr/>
        </p:nvSpPr>
        <p:spPr>
          <a:xfrm>
            <a:off x="4779866" y="52072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Account</a:t>
            </a:r>
            <a:endParaRPr b="1" i="0" sz="650" u="none" cap="none" strike="noStrike">
              <a:solidFill>
                <a:srgbClr val="595959"/>
              </a:solidFill>
              <a:latin typeface="Lato"/>
              <a:ea typeface="Lato"/>
              <a:cs typeface="Lato"/>
              <a:sym typeface="Lato"/>
            </a:endParaRPr>
          </a:p>
        </p:txBody>
      </p:sp>
      <p:cxnSp>
        <p:nvCxnSpPr>
          <p:cNvPr id="2005" name="Google Shape;2005;p185"/>
          <p:cNvCxnSpPr/>
          <p:nvPr/>
        </p:nvCxnSpPr>
        <p:spPr>
          <a:xfrm>
            <a:off x="6241825" y="683763"/>
            <a:ext cx="0" cy="537300"/>
          </a:xfrm>
          <a:prstGeom prst="straightConnector1">
            <a:avLst/>
          </a:prstGeom>
          <a:noFill/>
          <a:ln cap="flat" cmpd="sng" w="19050">
            <a:solidFill>
              <a:srgbClr val="0077C8"/>
            </a:solidFill>
            <a:prstDash val="solid"/>
            <a:round/>
            <a:headEnd len="sm" w="sm" type="none"/>
            <a:tailEnd len="sm" w="sm" type="none"/>
          </a:ln>
        </p:spPr>
      </p:cxnSp>
      <p:sp>
        <p:nvSpPr>
          <p:cNvPr id="2006" name="Google Shape;2006;p185"/>
          <p:cNvSpPr/>
          <p:nvPr/>
        </p:nvSpPr>
        <p:spPr>
          <a:xfrm>
            <a:off x="5826216" y="52072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Retailer</a:t>
            </a:r>
            <a:endParaRPr b="1" i="0" sz="650" u="none" cap="none" strike="noStrike">
              <a:solidFill>
                <a:srgbClr val="595959"/>
              </a:solidFill>
              <a:latin typeface="Lato"/>
              <a:ea typeface="Lato"/>
              <a:cs typeface="Lato"/>
              <a:sym typeface="Lato"/>
            </a:endParaRPr>
          </a:p>
        </p:txBody>
      </p:sp>
      <p:cxnSp>
        <p:nvCxnSpPr>
          <p:cNvPr id="2007" name="Google Shape;2007;p185"/>
          <p:cNvCxnSpPr>
            <a:endCxn id="2008" idx="0"/>
          </p:cNvCxnSpPr>
          <p:nvPr/>
        </p:nvCxnSpPr>
        <p:spPr>
          <a:xfrm>
            <a:off x="5222294" y="3266133"/>
            <a:ext cx="0" cy="226800"/>
          </a:xfrm>
          <a:prstGeom prst="straightConnector1">
            <a:avLst/>
          </a:prstGeom>
          <a:noFill/>
          <a:ln cap="flat" cmpd="sng" w="19050">
            <a:solidFill>
              <a:srgbClr val="0077C8"/>
            </a:solidFill>
            <a:prstDash val="solid"/>
            <a:round/>
            <a:headEnd len="sm" w="sm" type="none"/>
            <a:tailEnd len="sm" w="sm" type="none"/>
          </a:ln>
        </p:spPr>
      </p:cxnSp>
      <p:cxnSp>
        <p:nvCxnSpPr>
          <p:cNvPr id="2009" name="Google Shape;2009;p185"/>
          <p:cNvCxnSpPr/>
          <p:nvPr/>
        </p:nvCxnSpPr>
        <p:spPr>
          <a:xfrm>
            <a:off x="5222294" y="3641183"/>
            <a:ext cx="0" cy="226800"/>
          </a:xfrm>
          <a:prstGeom prst="straightConnector1">
            <a:avLst/>
          </a:prstGeom>
          <a:noFill/>
          <a:ln cap="flat" cmpd="sng" w="19050">
            <a:solidFill>
              <a:srgbClr val="0077C8"/>
            </a:solidFill>
            <a:prstDash val="solid"/>
            <a:round/>
            <a:headEnd len="sm" w="sm" type="none"/>
            <a:tailEnd len="sm" w="sm" type="none"/>
          </a:ln>
        </p:spPr>
      </p:cxnSp>
      <p:sp>
        <p:nvSpPr>
          <p:cNvPr id="2010" name="Google Shape;2010;p185"/>
          <p:cNvSpPr/>
          <p:nvPr/>
        </p:nvSpPr>
        <p:spPr>
          <a:xfrm>
            <a:off x="4797641" y="31080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User</a:t>
            </a:r>
            <a:endParaRPr b="1" i="0" sz="650" u="none" cap="none" strike="noStrike">
              <a:solidFill>
                <a:srgbClr val="595959"/>
              </a:solidFill>
              <a:latin typeface="Lato"/>
              <a:ea typeface="Lato"/>
              <a:cs typeface="Lato"/>
              <a:sym typeface="Lato"/>
            </a:endParaRPr>
          </a:p>
        </p:txBody>
      </p:sp>
      <p:sp>
        <p:nvSpPr>
          <p:cNvPr id="2008" name="Google Shape;2008;p185"/>
          <p:cNvSpPr/>
          <p:nvPr/>
        </p:nvSpPr>
        <p:spPr>
          <a:xfrm>
            <a:off x="4797644" y="3492933"/>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Role</a:t>
            </a:r>
            <a:endParaRPr b="1" i="0" sz="650" u="none" cap="none" strike="noStrike">
              <a:solidFill>
                <a:srgbClr val="595959"/>
              </a:solidFill>
              <a:latin typeface="Lato"/>
              <a:ea typeface="Lato"/>
              <a:cs typeface="Lato"/>
              <a:sym typeface="Lato"/>
            </a:endParaRPr>
          </a:p>
        </p:txBody>
      </p:sp>
      <p:sp>
        <p:nvSpPr>
          <p:cNvPr id="2011" name="Google Shape;2011;p185"/>
          <p:cNvSpPr/>
          <p:nvPr/>
        </p:nvSpPr>
        <p:spPr>
          <a:xfrm>
            <a:off x="4797644" y="3858408"/>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Permissions</a:t>
            </a:r>
            <a:endParaRPr b="1" i="0" sz="650" u="none" cap="none" strike="noStrike">
              <a:solidFill>
                <a:srgbClr val="595959"/>
              </a:solidFill>
              <a:latin typeface="Lato"/>
              <a:ea typeface="Lato"/>
              <a:cs typeface="Lato"/>
              <a:sym typeface="Lato"/>
            </a:endParaRPr>
          </a:p>
        </p:txBody>
      </p:sp>
      <p:cxnSp>
        <p:nvCxnSpPr>
          <p:cNvPr id="2012" name="Google Shape;2012;p185"/>
          <p:cNvCxnSpPr/>
          <p:nvPr/>
        </p:nvCxnSpPr>
        <p:spPr>
          <a:xfrm>
            <a:off x="3188025" y="3665113"/>
            <a:ext cx="387000" cy="0"/>
          </a:xfrm>
          <a:prstGeom prst="straightConnector1">
            <a:avLst/>
          </a:prstGeom>
          <a:noFill/>
          <a:ln cap="flat" cmpd="sng" w="19050">
            <a:solidFill>
              <a:srgbClr val="761E86"/>
            </a:solidFill>
            <a:prstDash val="solid"/>
            <a:round/>
            <a:headEnd len="sm" w="sm" type="none"/>
            <a:tailEnd len="med" w="med" type="triangle"/>
          </a:ln>
        </p:spPr>
      </p:cxnSp>
      <p:sp>
        <p:nvSpPr>
          <p:cNvPr id="2013" name="Google Shape;2013;p185"/>
          <p:cNvSpPr/>
          <p:nvPr/>
        </p:nvSpPr>
        <p:spPr>
          <a:xfrm>
            <a:off x="3570031" y="3574652"/>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44546A"/>
                </a:solidFill>
                <a:latin typeface="Lato"/>
                <a:ea typeface="Lato"/>
                <a:cs typeface="Lato"/>
                <a:sym typeface="Lato"/>
              </a:rPr>
              <a:t>Fulfilment </a:t>
            </a:r>
            <a:r>
              <a:rPr b="1" i="0" lang="en-US" sz="650" u="none" cap="none" strike="noStrike">
                <a:solidFill>
                  <a:srgbClr val="595959"/>
                </a:solidFill>
                <a:latin typeface="Lato"/>
                <a:ea typeface="Lato"/>
                <a:cs typeface="Lato"/>
                <a:sym typeface="Lato"/>
              </a:rPr>
              <a:t>Plan</a:t>
            </a:r>
            <a:endParaRPr b="1" i="0" sz="650" u="none" cap="none" strike="noStrike">
              <a:solidFill>
                <a:srgbClr val="595959"/>
              </a:solidFill>
              <a:latin typeface="Lato"/>
              <a:ea typeface="Lato"/>
              <a:cs typeface="Lato"/>
              <a:sym typeface="Lato"/>
            </a:endParaRPr>
          </a:p>
        </p:txBody>
      </p:sp>
      <p:sp>
        <p:nvSpPr>
          <p:cNvPr id="2014" name="Google Shape;2014;p185"/>
          <p:cNvSpPr/>
          <p:nvPr/>
        </p:nvSpPr>
        <p:spPr>
          <a:xfrm>
            <a:off x="2559353" y="3574652"/>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FFFFFF"/>
                </a:solidFill>
                <a:latin typeface="Lato"/>
                <a:ea typeface="Lato"/>
                <a:cs typeface="Lato"/>
                <a:sym typeface="Lato"/>
              </a:rPr>
              <a:t>Fulfilment Option </a:t>
            </a:r>
            <a:endParaRPr b="1" i="0" sz="600" u="none" cap="none" strike="noStrike">
              <a:solidFill>
                <a:srgbClr val="FFFFFF"/>
              </a:solidFill>
              <a:latin typeface="Lato"/>
              <a:ea typeface="Lato"/>
              <a:cs typeface="Lato"/>
              <a:sym typeface="Lato"/>
            </a:endParaRPr>
          </a:p>
        </p:txBody>
      </p:sp>
      <p:cxnSp>
        <p:nvCxnSpPr>
          <p:cNvPr id="2015" name="Google Shape;2015;p185"/>
          <p:cNvCxnSpPr/>
          <p:nvPr/>
        </p:nvCxnSpPr>
        <p:spPr>
          <a:xfrm>
            <a:off x="3188025" y="2745363"/>
            <a:ext cx="387000" cy="0"/>
          </a:xfrm>
          <a:prstGeom prst="straightConnector1">
            <a:avLst/>
          </a:prstGeom>
          <a:noFill/>
          <a:ln cap="flat" cmpd="sng" w="19050">
            <a:solidFill>
              <a:srgbClr val="761E86"/>
            </a:solidFill>
            <a:prstDash val="solid"/>
            <a:round/>
            <a:headEnd len="sm" w="sm" type="none"/>
            <a:tailEnd len="med" w="med" type="triangle"/>
          </a:ln>
        </p:spPr>
      </p:cxnSp>
      <p:grpSp>
        <p:nvGrpSpPr>
          <p:cNvPr id="2016" name="Google Shape;2016;p185"/>
          <p:cNvGrpSpPr/>
          <p:nvPr/>
        </p:nvGrpSpPr>
        <p:grpSpPr>
          <a:xfrm>
            <a:off x="3419425" y="696324"/>
            <a:ext cx="581100" cy="977476"/>
            <a:chOff x="3419425" y="696324"/>
            <a:chExt cx="581100" cy="977476"/>
          </a:xfrm>
        </p:grpSpPr>
        <p:cxnSp>
          <p:nvCxnSpPr>
            <p:cNvPr id="2017" name="Google Shape;2017;p185"/>
            <p:cNvCxnSpPr/>
            <p:nvPr/>
          </p:nvCxnSpPr>
          <p:spPr>
            <a:xfrm rot="10800000">
              <a:off x="3419425" y="1673800"/>
              <a:ext cx="581100" cy="0"/>
            </a:xfrm>
            <a:prstGeom prst="straightConnector1">
              <a:avLst/>
            </a:prstGeom>
            <a:noFill/>
            <a:ln cap="flat" cmpd="sng" w="19050">
              <a:solidFill>
                <a:srgbClr val="761E86"/>
              </a:solidFill>
              <a:prstDash val="solid"/>
              <a:round/>
              <a:headEnd len="sm" w="sm" type="none"/>
              <a:tailEnd len="med" w="med" type="triangle"/>
            </a:ln>
          </p:spPr>
        </p:cxnSp>
        <p:cxnSp>
          <p:nvCxnSpPr>
            <p:cNvPr id="2018" name="Google Shape;2018;p185"/>
            <p:cNvCxnSpPr/>
            <p:nvPr/>
          </p:nvCxnSpPr>
          <p:spPr>
            <a:xfrm>
              <a:off x="3999666" y="696324"/>
              <a:ext cx="0" cy="965700"/>
            </a:xfrm>
            <a:prstGeom prst="straightConnector1">
              <a:avLst/>
            </a:prstGeom>
            <a:noFill/>
            <a:ln cap="flat" cmpd="sng" w="19050">
              <a:solidFill>
                <a:srgbClr val="701C7F"/>
              </a:solidFill>
              <a:prstDash val="solid"/>
              <a:round/>
              <a:headEnd len="sm" w="sm" type="none"/>
              <a:tailEnd len="sm" w="sm" type="none"/>
            </a:ln>
          </p:spPr>
        </p:cxnSp>
        <p:cxnSp>
          <p:nvCxnSpPr>
            <p:cNvPr id="2019" name="Google Shape;2019;p185"/>
            <p:cNvCxnSpPr/>
            <p:nvPr/>
          </p:nvCxnSpPr>
          <p:spPr>
            <a:xfrm rot="10800000">
              <a:off x="3419425" y="1322450"/>
              <a:ext cx="581100" cy="0"/>
            </a:xfrm>
            <a:prstGeom prst="straightConnector1">
              <a:avLst/>
            </a:prstGeom>
            <a:noFill/>
            <a:ln cap="flat" cmpd="sng" w="19050">
              <a:solidFill>
                <a:srgbClr val="761E86"/>
              </a:solidFill>
              <a:prstDash val="solid"/>
              <a:round/>
              <a:headEnd len="sm" w="sm" type="none"/>
              <a:tailEnd len="med" w="med" type="triangle"/>
            </a:ln>
          </p:spPr>
        </p:cxnSp>
        <p:cxnSp>
          <p:nvCxnSpPr>
            <p:cNvPr id="2020" name="Google Shape;2020;p185"/>
            <p:cNvCxnSpPr/>
            <p:nvPr/>
          </p:nvCxnSpPr>
          <p:spPr>
            <a:xfrm rot="10800000">
              <a:off x="3419425" y="989650"/>
              <a:ext cx="581100" cy="0"/>
            </a:xfrm>
            <a:prstGeom prst="straightConnector1">
              <a:avLst/>
            </a:prstGeom>
            <a:noFill/>
            <a:ln cap="flat" cmpd="sng" w="19050">
              <a:solidFill>
                <a:srgbClr val="761E86"/>
              </a:solidFill>
              <a:prstDash val="solid"/>
              <a:round/>
              <a:headEnd len="sm" w="sm" type="none"/>
              <a:tailEnd len="med" w="med" type="triangle"/>
            </a:ln>
          </p:spPr>
        </p:cxnSp>
      </p:grpSp>
      <p:cxnSp>
        <p:nvCxnSpPr>
          <p:cNvPr id="2021" name="Google Shape;2021;p185"/>
          <p:cNvCxnSpPr/>
          <p:nvPr/>
        </p:nvCxnSpPr>
        <p:spPr>
          <a:xfrm>
            <a:off x="3257925" y="613975"/>
            <a:ext cx="347100" cy="0"/>
          </a:xfrm>
          <a:prstGeom prst="straightConnector1">
            <a:avLst/>
          </a:prstGeom>
          <a:noFill/>
          <a:ln cap="flat" cmpd="sng" w="19050">
            <a:solidFill>
              <a:srgbClr val="360055"/>
            </a:solidFill>
            <a:prstDash val="solid"/>
            <a:round/>
            <a:headEnd len="sm" w="sm" type="none"/>
            <a:tailEnd len="sm" w="sm" type="none"/>
          </a:ln>
        </p:spPr>
      </p:cxnSp>
      <p:sp>
        <p:nvSpPr>
          <p:cNvPr id="2022" name="Google Shape;2022;p185"/>
          <p:cNvSpPr/>
          <p:nvPr/>
        </p:nvSpPr>
        <p:spPr>
          <a:xfrm>
            <a:off x="3575016" y="5257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Category</a:t>
            </a:r>
            <a:endParaRPr b="1" i="0" sz="650" u="none" cap="none" strike="noStrike">
              <a:solidFill>
                <a:srgbClr val="595959"/>
              </a:solidFill>
              <a:latin typeface="Lato"/>
              <a:ea typeface="Lato"/>
              <a:cs typeface="Lato"/>
              <a:sym typeface="Lato"/>
            </a:endParaRPr>
          </a:p>
        </p:txBody>
      </p:sp>
      <p:sp>
        <p:nvSpPr>
          <p:cNvPr id="2023" name="Google Shape;2023;p185"/>
          <p:cNvSpPr/>
          <p:nvPr/>
        </p:nvSpPr>
        <p:spPr>
          <a:xfrm>
            <a:off x="2570116" y="2662974"/>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Virtual Catalogue</a:t>
            </a:r>
            <a:endParaRPr b="1" i="0" sz="650" u="none" cap="none" strike="noStrike">
              <a:solidFill>
                <a:srgbClr val="FFFFFF"/>
              </a:solidFill>
              <a:latin typeface="Lato"/>
              <a:ea typeface="Lato"/>
              <a:cs typeface="Lato"/>
              <a:sym typeface="Lato"/>
            </a:endParaRPr>
          </a:p>
        </p:txBody>
      </p:sp>
      <p:cxnSp>
        <p:nvCxnSpPr>
          <p:cNvPr id="2024" name="Google Shape;2024;p185"/>
          <p:cNvCxnSpPr/>
          <p:nvPr/>
        </p:nvCxnSpPr>
        <p:spPr>
          <a:xfrm>
            <a:off x="2393349" y="624429"/>
            <a:ext cx="0" cy="1090200"/>
          </a:xfrm>
          <a:prstGeom prst="straightConnector1">
            <a:avLst/>
          </a:prstGeom>
          <a:noFill/>
          <a:ln cap="flat" cmpd="sng" w="19050">
            <a:solidFill>
              <a:srgbClr val="701C7F"/>
            </a:solidFill>
            <a:prstDash val="solid"/>
            <a:round/>
            <a:headEnd len="sm" w="sm" type="none"/>
            <a:tailEnd len="sm" w="sm" type="none"/>
          </a:ln>
        </p:spPr>
      </p:cxnSp>
      <p:cxnSp>
        <p:nvCxnSpPr>
          <p:cNvPr id="2025" name="Google Shape;2025;p185"/>
          <p:cNvCxnSpPr>
            <a:endCxn id="1985" idx="1"/>
          </p:cNvCxnSpPr>
          <p:nvPr/>
        </p:nvCxnSpPr>
        <p:spPr>
          <a:xfrm flipH="1" rot="10800000">
            <a:off x="2393116" y="977799"/>
            <a:ext cx="177000" cy="1500"/>
          </a:xfrm>
          <a:prstGeom prst="straightConnector1">
            <a:avLst/>
          </a:prstGeom>
          <a:noFill/>
          <a:ln cap="flat" cmpd="sng" w="19050">
            <a:solidFill>
              <a:srgbClr val="761E86"/>
            </a:solidFill>
            <a:prstDash val="solid"/>
            <a:round/>
            <a:headEnd len="sm" w="sm" type="none"/>
            <a:tailEnd len="med" w="med" type="triangle"/>
          </a:ln>
        </p:spPr>
      </p:cxnSp>
      <p:cxnSp>
        <p:nvCxnSpPr>
          <p:cNvPr id="2026" name="Google Shape;2026;p185"/>
          <p:cNvCxnSpPr/>
          <p:nvPr/>
        </p:nvCxnSpPr>
        <p:spPr>
          <a:xfrm>
            <a:off x="2393150" y="623475"/>
            <a:ext cx="199800" cy="0"/>
          </a:xfrm>
          <a:prstGeom prst="straightConnector1">
            <a:avLst/>
          </a:prstGeom>
          <a:noFill/>
          <a:ln cap="flat" cmpd="sng" w="19050">
            <a:solidFill>
              <a:srgbClr val="761E86"/>
            </a:solidFill>
            <a:prstDash val="solid"/>
            <a:round/>
            <a:headEnd len="sm" w="sm" type="none"/>
            <a:tailEnd len="sm" w="sm" type="none"/>
          </a:ln>
        </p:spPr>
      </p:cxnSp>
      <p:cxnSp>
        <p:nvCxnSpPr>
          <p:cNvPr id="2027" name="Google Shape;2027;p185"/>
          <p:cNvCxnSpPr/>
          <p:nvPr/>
        </p:nvCxnSpPr>
        <p:spPr>
          <a:xfrm flipH="1" rot="10800000">
            <a:off x="2393116" y="1330974"/>
            <a:ext cx="177000" cy="1500"/>
          </a:xfrm>
          <a:prstGeom prst="straightConnector1">
            <a:avLst/>
          </a:prstGeom>
          <a:noFill/>
          <a:ln cap="flat" cmpd="sng" w="19050">
            <a:solidFill>
              <a:srgbClr val="761E86"/>
            </a:solidFill>
            <a:prstDash val="solid"/>
            <a:round/>
            <a:headEnd len="sm" w="sm" type="none"/>
            <a:tailEnd len="med" w="med" type="triangle"/>
          </a:ln>
        </p:spPr>
      </p:cxnSp>
      <p:cxnSp>
        <p:nvCxnSpPr>
          <p:cNvPr id="2028" name="Google Shape;2028;p185"/>
          <p:cNvCxnSpPr/>
          <p:nvPr/>
        </p:nvCxnSpPr>
        <p:spPr>
          <a:xfrm flipH="1" rot="10800000">
            <a:off x="2393116" y="1715574"/>
            <a:ext cx="177000" cy="1500"/>
          </a:xfrm>
          <a:prstGeom prst="straightConnector1">
            <a:avLst/>
          </a:prstGeom>
          <a:noFill/>
          <a:ln cap="flat" cmpd="sng" w="19050">
            <a:solidFill>
              <a:srgbClr val="761E86"/>
            </a:solidFill>
            <a:prstDash val="solid"/>
            <a:round/>
            <a:headEnd len="sm" w="sm" type="none"/>
            <a:tailEnd len="med" w="med" type="triangle"/>
          </a:ln>
        </p:spPr>
      </p:cxnSp>
      <p:sp>
        <p:nvSpPr>
          <p:cNvPr id="2029" name="Google Shape;2029;p185"/>
          <p:cNvSpPr/>
          <p:nvPr/>
        </p:nvSpPr>
        <p:spPr>
          <a:xfrm>
            <a:off x="2570116" y="525774"/>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Product Catalogue</a:t>
            </a:r>
            <a:endParaRPr b="1" i="0" sz="650" u="none" cap="none" strike="noStrike">
              <a:solidFill>
                <a:srgbClr val="FFFFFF"/>
              </a:solidFill>
              <a:latin typeface="Lato"/>
              <a:ea typeface="Lato"/>
              <a:cs typeface="Lato"/>
              <a:sym typeface="Lato"/>
            </a:endParaRPr>
          </a:p>
        </p:txBody>
      </p:sp>
      <p:cxnSp>
        <p:nvCxnSpPr>
          <p:cNvPr id="2030" name="Google Shape;2030;p185"/>
          <p:cNvCxnSpPr/>
          <p:nvPr/>
        </p:nvCxnSpPr>
        <p:spPr>
          <a:xfrm>
            <a:off x="3219675" y="4904538"/>
            <a:ext cx="387000" cy="0"/>
          </a:xfrm>
          <a:prstGeom prst="straightConnector1">
            <a:avLst/>
          </a:prstGeom>
          <a:noFill/>
          <a:ln cap="flat" cmpd="sng" w="19050">
            <a:solidFill>
              <a:srgbClr val="761E86"/>
            </a:solidFill>
            <a:prstDash val="solid"/>
            <a:round/>
            <a:headEnd len="sm" w="sm" type="none"/>
            <a:tailEnd len="med" w="med" type="triangle"/>
          </a:ln>
        </p:spPr>
      </p:cxnSp>
      <p:sp>
        <p:nvSpPr>
          <p:cNvPr id="2031" name="Google Shape;2031;p185"/>
          <p:cNvSpPr/>
          <p:nvPr/>
        </p:nvSpPr>
        <p:spPr>
          <a:xfrm>
            <a:off x="2552853" y="480644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Manifest</a:t>
            </a:r>
            <a:endParaRPr b="1" i="0" sz="650" u="none" cap="none" strike="noStrike">
              <a:solidFill>
                <a:srgbClr val="595959"/>
              </a:solidFill>
              <a:latin typeface="Lato"/>
              <a:ea typeface="Lato"/>
              <a:cs typeface="Lato"/>
              <a:sym typeface="Lato"/>
            </a:endParaRPr>
          </a:p>
        </p:txBody>
      </p:sp>
      <p:cxnSp>
        <p:nvCxnSpPr>
          <p:cNvPr id="2032" name="Google Shape;2032;p185"/>
          <p:cNvCxnSpPr/>
          <p:nvPr/>
        </p:nvCxnSpPr>
        <p:spPr>
          <a:xfrm>
            <a:off x="2963775" y="4442988"/>
            <a:ext cx="0" cy="363300"/>
          </a:xfrm>
          <a:prstGeom prst="straightConnector1">
            <a:avLst/>
          </a:prstGeom>
          <a:noFill/>
          <a:ln cap="flat" cmpd="sng" w="19050">
            <a:solidFill>
              <a:srgbClr val="761E86"/>
            </a:solidFill>
            <a:prstDash val="solid"/>
            <a:round/>
            <a:headEnd len="sm" w="sm" type="none"/>
            <a:tailEnd len="med" w="med" type="triangle"/>
          </a:ln>
        </p:spPr>
      </p:cxnSp>
      <p:sp>
        <p:nvSpPr>
          <p:cNvPr id="2033" name="Google Shape;2033;p185"/>
          <p:cNvSpPr/>
          <p:nvPr/>
        </p:nvSpPr>
        <p:spPr>
          <a:xfrm>
            <a:off x="2552853" y="4442996"/>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Carrier</a:t>
            </a:r>
            <a:endParaRPr b="1" i="0" sz="650" u="none" cap="none" strike="noStrike">
              <a:solidFill>
                <a:srgbClr val="FFFFFF"/>
              </a:solidFill>
              <a:latin typeface="Lato"/>
              <a:ea typeface="Lato"/>
              <a:cs typeface="Lato"/>
              <a:sym typeface="Lato"/>
            </a:endParaRPr>
          </a:p>
        </p:txBody>
      </p:sp>
      <p:sp>
        <p:nvSpPr>
          <p:cNvPr id="2034" name="Google Shape;2034;p185"/>
          <p:cNvSpPr/>
          <p:nvPr/>
        </p:nvSpPr>
        <p:spPr>
          <a:xfrm>
            <a:off x="3549194" y="266297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Virtual Position</a:t>
            </a:r>
            <a:endParaRPr b="1" i="0" sz="650" u="none" cap="none" strike="noStrike">
              <a:solidFill>
                <a:srgbClr val="595959"/>
              </a:solidFill>
              <a:latin typeface="Lato"/>
              <a:ea typeface="Lato"/>
              <a:cs typeface="Lato"/>
              <a:sym typeface="Lato"/>
            </a:endParaRPr>
          </a:p>
        </p:txBody>
      </p:sp>
      <p:cxnSp>
        <p:nvCxnSpPr>
          <p:cNvPr id="2035" name="Google Shape;2035;p185"/>
          <p:cNvCxnSpPr/>
          <p:nvPr/>
        </p:nvCxnSpPr>
        <p:spPr>
          <a:xfrm>
            <a:off x="817150" y="577600"/>
            <a:ext cx="0" cy="648000"/>
          </a:xfrm>
          <a:prstGeom prst="straightConnector1">
            <a:avLst/>
          </a:prstGeom>
          <a:noFill/>
          <a:ln cap="flat" cmpd="sng" w="19050">
            <a:solidFill>
              <a:srgbClr val="761E86"/>
            </a:solidFill>
            <a:prstDash val="solid"/>
            <a:round/>
            <a:headEnd len="sm" w="sm" type="none"/>
            <a:tailEnd len="med" w="med" type="triangle"/>
          </a:ln>
        </p:spPr>
      </p:cxnSp>
      <p:cxnSp>
        <p:nvCxnSpPr>
          <p:cNvPr id="2036" name="Google Shape;2036;p185"/>
          <p:cNvCxnSpPr>
            <a:endCxn id="2037" idx="0"/>
          </p:cNvCxnSpPr>
          <p:nvPr/>
        </p:nvCxnSpPr>
        <p:spPr>
          <a:xfrm>
            <a:off x="1129976" y="683800"/>
            <a:ext cx="0" cy="960900"/>
          </a:xfrm>
          <a:prstGeom prst="straightConnector1">
            <a:avLst/>
          </a:prstGeom>
          <a:noFill/>
          <a:ln cap="flat" cmpd="sng" w="19050">
            <a:solidFill>
              <a:srgbClr val="701C7F"/>
            </a:solidFill>
            <a:prstDash val="solid"/>
            <a:round/>
            <a:headEnd len="sm" w="sm" type="none"/>
            <a:tailEnd len="sm" w="sm" type="none"/>
          </a:ln>
        </p:spPr>
      </p:cxnSp>
      <p:cxnSp>
        <p:nvCxnSpPr>
          <p:cNvPr id="2038" name="Google Shape;2038;p185"/>
          <p:cNvCxnSpPr/>
          <p:nvPr/>
        </p:nvCxnSpPr>
        <p:spPr>
          <a:xfrm>
            <a:off x="793715" y="2283597"/>
            <a:ext cx="4193400" cy="0"/>
          </a:xfrm>
          <a:prstGeom prst="straightConnector1">
            <a:avLst/>
          </a:prstGeom>
          <a:noFill/>
          <a:ln cap="flat" cmpd="sng" w="19050">
            <a:solidFill>
              <a:srgbClr val="0077C8"/>
            </a:solidFill>
            <a:prstDash val="solid"/>
            <a:round/>
            <a:headEnd len="sm" w="sm" type="none"/>
            <a:tailEnd len="sm" w="sm" type="none"/>
          </a:ln>
        </p:spPr>
      </p:cxnSp>
      <p:cxnSp>
        <p:nvCxnSpPr>
          <p:cNvPr id="2039" name="Google Shape;2039;p185"/>
          <p:cNvCxnSpPr/>
          <p:nvPr/>
        </p:nvCxnSpPr>
        <p:spPr>
          <a:xfrm>
            <a:off x="2358650" y="990525"/>
            <a:ext cx="0" cy="3004800"/>
          </a:xfrm>
          <a:prstGeom prst="straightConnector1">
            <a:avLst/>
          </a:prstGeom>
          <a:noFill/>
          <a:ln cap="flat" cmpd="sng" w="19050">
            <a:solidFill>
              <a:srgbClr val="701C7F"/>
            </a:solidFill>
            <a:prstDash val="solid"/>
            <a:round/>
            <a:headEnd len="sm" w="sm" type="none"/>
            <a:tailEnd len="sm" w="sm" type="none"/>
          </a:ln>
        </p:spPr>
      </p:cxnSp>
      <p:cxnSp>
        <p:nvCxnSpPr>
          <p:cNvPr id="2040" name="Google Shape;2040;p185"/>
          <p:cNvCxnSpPr/>
          <p:nvPr/>
        </p:nvCxnSpPr>
        <p:spPr>
          <a:xfrm>
            <a:off x="2357450" y="3995325"/>
            <a:ext cx="2232600" cy="0"/>
          </a:xfrm>
          <a:prstGeom prst="straightConnector1">
            <a:avLst/>
          </a:prstGeom>
          <a:noFill/>
          <a:ln cap="flat" cmpd="sng" w="19050">
            <a:solidFill>
              <a:srgbClr val="761E86"/>
            </a:solidFill>
            <a:prstDash val="solid"/>
            <a:round/>
            <a:headEnd len="sm" w="sm" type="none"/>
            <a:tailEnd len="sm" w="sm" type="none"/>
          </a:ln>
        </p:spPr>
      </p:cxnSp>
      <p:cxnSp>
        <p:nvCxnSpPr>
          <p:cNvPr id="2041" name="Google Shape;2041;p185"/>
          <p:cNvCxnSpPr/>
          <p:nvPr/>
        </p:nvCxnSpPr>
        <p:spPr>
          <a:xfrm>
            <a:off x="2179400" y="981838"/>
            <a:ext cx="177900" cy="0"/>
          </a:xfrm>
          <a:prstGeom prst="straightConnector1">
            <a:avLst/>
          </a:prstGeom>
          <a:noFill/>
          <a:ln cap="flat" cmpd="sng" w="19050">
            <a:solidFill>
              <a:srgbClr val="761E86"/>
            </a:solidFill>
            <a:prstDash val="solid"/>
            <a:round/>
            <a:headEnd len="sm" w="sm" type="none"/>
            <a:tailEnd len="sm" w="sm" type="none"/>
          </a:ln>
        </p:spPr>
      </p:cxnSp>
      <p:cxnSp>
        <p:nvCxnSpPr>
          <p:cNvPr id="2042" name="Google Shape;2042;p185"/>
          <p:cNvCxnSpPr/>
          <p:nvPr/>
        </p:nvCxnSpPr>
        <p:spPr>
          <a:xfrm>
            <a:off x="4598800" y="3982650"/>
            <a:ext cx="0" cy="937500"/>
          </a:xfrm>
          <a:prstGeom prst="straightConnector1">
            <a:avLst/>
          </a:prstGeom>
          <a:noFill/>
          <a:ln cap="flat" cmpd="sng" w="19050">
            <a:solidFill>
              <a:srgbClr val="701C7F"/>
            </a:solidFill>
            <a:prstDash val="solid"/>
            <a:round/>
            <a:headEnd len="sm" w="sm" type="none"/>
            <a:tailEnd len="sm" w="sm" type="none"/>
          </a:ln>
        </p:spPr>
      </p:cxnSp>
      <p:cxnSp>
        <p:nvCxnSpPr>
          <p:cNvPr id="2043" name="Google Shape;2043;p185"/>
          <p:cNvCxnSpPr>
            <a:stCxn id="1988" idx="3"/>
          </p:cNvCxnSpPr>
          <p:nvPr/>
        </p:nvCxnSpPr>
        <p:spPr>
          <a:xfrm>
            <a:off x="4424306" y="4904546"/>
            <a:ext cx="182400" cy="0"/>
          </a:xfrm>
          <a:prstGeom prst="straightConnector1">
            <a:avLst/>
          </a:prstGeom>
          <a:noFill/>
          <a:ln cap="flat" cmpd="sng" w="19050">
            <a:solidFill>
              <a:srgbClr val="360055"/>
            </a:solidFill>
            <a:prstDash val="solid"/>
            <a:round/>
            <a:headEnd len="sm" w="sm" type="none"/>
            <a:tailEnd len="sm" w="sm" type="none"/>
          </a:ln>
        </p:spPr>
      </p:cxnSp>
      <p:sp>
        <p:nvSpPr>
          <p:cNvPr id="2044" name="Google Shape;2044;p185"/>
          <p:cNvSpPr/>
          <p:nvPr/>
        </p:nvSpPr>
        <p:spPr>
          <a:xfrm>
            <a:off x="6968375" y="96851"/>
            <a:ext cx="1998900" cy="16950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045" name="Google Shape;2045;p185"/>
          <p:cNvSpPr txBox="1"/>
          <p:nvPr/>
        </p:nvSpPr>
        <p:spPr>
          <a:xfrm>
            <a:off x="6918749" y="98642"/>
            <a:ext cx="647400" cy="321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0" i="0" lang="en-US" sz="900" u="none" cap="none" strike="noStrike">
                <a:solidFill>
                  <a:srgbClr val="414448"/>
                </a:solidFill>
                <a:latin typeface="Lato"/>
                <a:ea typeface="Lato"/>
                <a:cs typeface="Lato"/>
                <a:sym typeface="Lato"/>
              </a:rPr>
              <a:t>Key</a:t>
            </a:r>
            <a:endParaRPr b="0" i="0" sz="900" u="none" cap="none" strike="noStrike">
              <a:solidFill>
                <a:srgbClr val="414448"/>
              </a:solidFill>
              <a:latin typeface="Lato"/>
              <a:ea typeface="Lato"/>
              <a:cs typeface="Lato"/>
              <a:sym typeface="Lato"/>
            </a:endParaRPr>
          </a:p>
        </p:txBody>
      </p:sp>
      <p:sp>
        <p:nvSpPr>
          <p:cNvPr id="2046" name="Google Shape;2046;p185"/>
          <p:cNvSpPr txBox="1"/>
          <p:nvPr/>
        </p:nvSpPr>
        <p:spPr>
          <a:xfrm>
            <a:off x="8224191" y="307884"/>
            <a:ext cx="692400" cy="2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US" sz="700" u="none" cap="none" strike="noStrike">
                <a:solidFill>
                  <a:srgbClr val="414448"/>
                </a:solidFill>
                <a:latin typeface="Lato"/>
                <a:ea typeface="Lato"/>
                <a:cs typeface="Lato"/>
                <a:sym typeface="Lato"/>
              </a:rPr>
              <a:t>One: One</a:t>
            </a:r>
            <a:endParaRPr b="0" i="0" sz="700" u="none" cap="none" strike="noStrike">
              <a:solidFill>
                <a:srgbClr val="414448"/>
              </a:solidFill>
              <a:latin typeface="Lato"/>
              <a:ea typeface="Lato"/>
              <a:cs typeface="Lato"/>
              <a:sym typeface="Lato"/>
            </a:endParaRPr>
          </a:p>
        </p:txBody>
      </p:sp>
      <p:cxnSp>
        <p:nvCxnSpPr>
          <p:cNvPr id="2047" name="Google Shape;2047;p185"/>
          <p:cNvCxnSpPr/>
          <p:nvPr/>
        </p:nvCxnSpPr>
        <p:spPr>
          <a:xfrm>
            <a:off x="7141991" y="735325"/>
            <a:ext cx="1066800" cy="0"/>
          </a:xfrm>
          <a:prstGeom prst="straightConnector1">
            <a:avLst/>
          </a:prstGeom>
          <a:noFill/>
          <a:ln cap="flat" cmpd="sng" w="19050">
            <a:solidFill>
              <a:srgbClr val="761E86"/>
            </a:solidFill>
            <a:prstDash val="solid"/>
            <a:round/>
            <a:headEnd len="sm" w="sm" type="none"/>
            <a:tailEnd len="med" w="med" type="triangle"/>
          </a:ln>
        </p:spPr>
      </p:cxnSp>
      <p:cxnSp>
        <p:nvCxnSpPr>
          <p:cNvPr id="2048" name="Google Shape;2048;p185"/>
          <p:cNvCxnSpPr/>
          <p:nvPr/>
        </p:nvCxnSpPr>
        <p:spPr>
          <a:xfrm>
            <a:off x="7141991" y="987874"/>
            <a:ext cx="1002600" cy="0"/>
          </a:xfrm>
          <a:prstGeom prst="straightConnector1">
            <a:avLst/>
          </a:prstGeom>
          <a:noFill/>
          <a:ln cap="flat" cmpd="sng" w="19050">
            <a:solidFill>
              <a:srgbClr val="0077C8"/>
            </a:solidFill>
            <a:prstDash val="solid"/>
            <a:round/>
            <a:headEnd len="sm" w="sm" type="none"/>
            <a:tailEnd len="sm" w="sm" type="none"/>
          </a:ln>
        </p:spPr>
      </p:cxnSp>
      <p:cxnSp>
        <p:nvCxnSpPr>
          <p:cNvPr id="2049" name="Google Shape;2049;p185"/>
          <p:cNvCxnSpPr/>
          <p:nvPr/>
        </p:nvCxnSpPr>
        <p:spPr>
          <a:xfrm>
            <a:off x="7157391" y="509488"/>
            <a:ext cx="1002600" cy="0"/>
          </a:xfrm>
          <a:prstGeom prst="straightConnector1">
            <a:avLst/>
          </a:prstGeom>
          <a:noFill/>
          <a:ln cap="flat" cmpd="sng" w="19050">
            <a:solidFill>
              <a:srgbClr val="360055"/>
            </a:solidFill>
            <a:prstDash val="solid"/>
            <a:round/>
            <a:headEnd len="sm" w="sm" type="none"/>
            <a:tailEnd len="sm" w="sm" type="none"/>
          </a:ln>
        </p:spPr>
      </p:cxnSp>
      <p:sp>
        <p:nvSpPr>
          <p:cNvPr id="2050" name="Google Shape;2050;p185"/>
          <p:cNvSpPr txBox="1"/>
          <p:nvPr/>
        </p:nvSpPr>
        <p:spPr>
          <a:xfrm>
            <a:off x="8224191" y="557549"/>
            <a:ext cx="692400" cy="2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US" sz="700" u="none" cap="none" strike="noStrike">
                <a:solidFill>
                  <a:srgbClr val="414448"/>
                </a:solidFill>
                <a:latin typeface="Lato"/>
                <a:ea typeface="Lato"/>
                <a:cs typeface="Lato"/>
                <a:sym typeface="Lato"/>
              </a:rPr>
              <a:t>One: Many</a:t>
            </a:r>
            <a:endParaRPr b="0" i="0" sz="700" u="none" cap="none" strike="noStrike">
              <a:solidFill>
                <a:srgbClr val="414448"/>
              </a:solidFill>
              <a:latin typeface="Lato"/>
              <a:ea typeface="Lato"/>
              <a:cs typeface="Lato"/>
              <a:sym typeface="Lato"/>
            </a:endParaRPr>
          </a:p>
        </p:txBody>
      </p:sp>
      <p:sp>
        <p:nvSpPr>
          <p:cNvPr id="2051" name="Google Shape;2051;p185"/>
          <p:cNvSpPr txBox="1"/>
          <p:nvPr/>
        </p:nvSpPr>
        <p:spPr>
          <a:xfrm>
            <a:off x="8224191" y="804795"/>
            <a:ext cx="768000" cy="2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US" sz="700" u="none" cap="none" strike="noStrike">
                <a:solidFill>
                  <a:srgbClr val="414448"/>
                </a:solidFill>
                <a:latin typeface="Lato"/>
                <a:ea typeface="Lato"/>
                <a:cs typeface="Lato"/>
                <a:sym typeface="Lato"/>
              </a:rPr>
              <a:t>Many: Many</a:t>
            </a:r>
            <a:endParaRPr b="0" i="0" sz="700" u="none" cap="none" strike="noStrike">
              <a:solidFill>
                <a:srgbClr val="414448"/>
              </a:solidFill>
              <a:latin typeface="Lato"/>
              <a:ea typeface="Lato"/>
              <a:cs typeface="Lato"/>
              <a:sym typeface="Lato"/>
            </a:endParaRPr>
          </a:p>
        </p:txBody>
      </p:sp>
      <p:sp>
        <p:nvSpPr>
          <p:cNvPr id="2052" name="Google Shape;2052;p185"/>
          <p:cNvSpPr txBox="1"/>
          <p:nvPr/>
        </p:nvSpPr>
        <p:spPr>
          <a:xfrm>
            <a:off x="8224191" y="1021515"/>
            <a:ext cx="692400" cy="2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US" sz="700" u="none" cap="none" strike="noStrike">
                <a:solidFill>
                  <a:srgbClr val="414448"/>
                </a:solidFill>
                <a:latin typeface="Lato"/>
                <a:ea typeface="Lato"/>
                <a:cs typeface="Lato"/>
                <a:sym typeface="Lato"/>
              </a:rPr>
              <a:t>Optional</a:t>
            </a:r>
            <a:endParaRPr b="0" i="0" sz="700" u="none" cap="none" strike="noStrike">
              <a:solidFill>
                <a:srgbClr val="414448"/>
              </a:solidFill>
              <a:latin typeface="Lato"/>
              <a:ea typeface="Lato"/>
              <a:cs typeface="Lato"/>
              <a:sym typeface="Lato"/>
            </a:endParaRPr>
          </a:p>
        </p:txBody>
      </p:sp>
      <p:grpSp>
        <p:nvGrpSpPr>
          <p:cNvPr id="2053" name="Google Shape;2053;p185"/>
          <p:cNvGrpSpPr/>
          <p:nvPr/>
        </p:nvGrpSpPr>
        <p:grpSpPr>
          <a:xfrm>
            <a:off x="1080926" y="1644700"/>
            <a:ext cx="293137" cy="98100"/>
            <a:chOff x="1080925" y="1644700"/>
            <a:chExt cx="293137" cy="98100"/>
          </a:xfrm>
        </p:grpSpPr>
        <p:cxnSp>
          <p:nvCxnSpPr>
            <p:cNvPr id="2054" name="Google Shape;2054;p185"/>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2037" name="Google Shape;2037;p185"/>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cxnSp>
        <p:nvCxnSpPr>
          <p:cNvPr id="2055" name="Google Shape;2055;p185"/>
          <p:cNvCxnSpPr/>
          <p:nvPr/>
        </p:nvCxnSpPr>
        <p:spPr>
          <a:xfrm>
            <a:off x="3935100" y="1966650"/>
            <a:ext cx="0" cy="363300"/>
          </a:xfrm>
          <a:prstGeom prst="straightConnector1">
            <a:avLst/>
          </a:prstGeom>
          <a:noFill/>
          <a:ln cap="flat" cmpd="sng" w="19050">
            <a:solidFill>
              <a:srgbClr val="761E86"/>
            </a:solidFill>
            <a:prstDash val="solid"/>
            <a:round/>
            <a:headEnd len="sm" w="sm" type="none"/>
            <a:tailEnd len="med" w="med" type="triangle"/>
          </a:ln>
        </p:spPr>
      </p:cxnSp>
      <p:cxnSp>
        <p:nvCxnSpPr>
          <p:cNvPr id="2056" name="Google Shape;2056;p185"/>
          <p:cNvCxnSpPr/>
          <p:nvPr/>
        </p:nvCxnSpPr>
        <p:spPr>
          <a:xfrm>
            <a:off x="3188025" y="2048838"/>
            <a:ext cx="387000" cy="0"/>
          </a:xfrm>
          <a:prstGeom prst="straightConnector1">
            <a:avLst/>
          </a:prstGeom>
          <a:noFill/>
          <a:ln cap="flat" cmpd="sng" w="19050">
            <a:solidFill>
              <a:srgbClr val="761E86"/>
            </a:solidFill>
            <a:prstDash val="solid"/>
            <a:round/>
            <a:headEnd len="sm" w="sm" type="none"/>
            <a:tailEnd len="med" w="med" type="triangle"/>
          </a:ln>
        </p:spPr>
      </p:cxnSp>
      <p:sp>
        <p:nvSpPr>
          <p:cNvPr id="2057" name="Google Shape;2057;p185"/>
          <p:cNvSpPr/>
          <p:nvPr/>
        </p:nvSpPr>
        <p:spPr>
          <a:xfrm>
            <a:off x="2559353" y="1955124"/>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FFFFFF"/>
                </a:solidFill>
                <a:latin typeface="Lato"/>
                <a:ea typeface="Lato"/>
                <a:cs typeface="Lato"/>
                <a:sym typeface="Lato"/>
              </a:rPr>
              <a:t>Inventory Catalogue</a:t>
            </a:r>
            <a:endParaRPr b="1" i="0" sz="600" u="none" cap="none" strike="noStrike">
              <a:solidFill>
                <a:srgbClr val="FFFFFF"/>
              </a:solidFill>
              <a:latin typeface="Lato"/>
              <a:ea typeface="Lato"/>
              <a:cs typeface="Lato"/>
              <a:sym typeface="Lato"/>
            </a:endParaRPr>
          </a:p>
        </p:txBody>
      </p:sp>
      <p:sp>
        <p:nvSpPr>
          <p:cNvPr id="2058" name="Google Shape;2058;p185"/>
          <p:cNvSpPr/>
          <p:nvPr/>
        </p:nvSpPr>
        <p:spPr>
          <a:xfrm>
            <a:off x="3538431" y="1955124"/>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550" u="none" cap="none" strike="noStrike">
                <a:solidFill>
                  <a:srgbClr val="595959"/>
                </a:solidFill>
                <a:latin typeface="Lato"/>
                <a:ea typeface="Lato"/>
                <a:cs typeface="Lato"/>
                <a:sym typeface="Lato"/>
              </a:rPr>
              <a:t>I</a:t>
            </a:r>
            <a:r>
              <a:rPr b="1" i="0" lang="en-US" sz="550" u="none" cap="none" strike="noStrike">
                <a:solidFill>
                  <a:srgbClr val="44546A"/>
                </a:solidFill>
                <a:latin typeface="Lato"/>
                <a:ea typeface="Lato"/>
                <a:cs typeface="Lato"/>
                <a:sym typeface="Lato"/>
              </a:rPr>
              <a:t>nventory </a:t>
            </a:r>
            <a:r>
              <a:rPr b="1" i="0" lang="en-US" sz="550" u="none" cap="none" strike="noStrike">
                <a:solidFill>
                  <a:srgbClr val="595959"/>
                </a:solidFill>
                <a:latin typeface="Lato"/>
                <a:ea typeface="Lato"/>
                <a:cs typeface="Lato"/>
                <a:sym typeface="Lato"/>
              </a:rPr>
              <a:t>Position</a:t>
            </a:r>
            <a:endParaRPr b="1" i="0" sz="550" u="none" cap="none" strike="noStrike">
              <a:solidFill>
                <a:srgbClr val="595959"/>
              </a:solidFill>
              <a:latin typeface="Lato"/>
              <a:ea typeface="Lato"/>
              <a:cs typeface="Lato"/>
              <a:sym typeface="Lato"/>
            </a:endParaRPr>
          </a:p>
        </p:txBody>
      </p:sp>
      <p:sp>
        <p:nvSpPr>
          <p:cNvPr id="2059" name="Google Shape;2059;p185"/>
          <p:cNvSpPr/>
          <p:nvPr/>
        </p:nvSpPr>
        <p:spPr>
          <a:xfrm>
            <a:off x="3538431" y="23090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550" u="none" cap="none" strike="noStrike">
                <a:solidFill>
                  <a:srgbClr val="595959"/>
                </a:solidFill>
                <a:latin typeface="Lato"/>
                <a:ea typeface="Lato"/>
                <a:cs typeface="Lato"/>
                <a:sym typeface="Lato"/>
              </a:rPr>
              <a:t>I</a:t>
            </a:r>
            <a:r>
              <a:rPr b="1" i="0" lang="en-US" sz="550" u="none" cap="none" strike="noStrike">
                <a:solidFill>
                  <a:srgbClr val="44546A"/>
                </a:solidFill>
                <a:latin typeface="Lato"/>
                <a:ea typeface="Lato"/>
                <a:cs typeface="Lato"/>
                <a:sym typeface="Lato"/>
              </a:rPr>
              <a:t>nventory </a:t>
            </a:r>
            <a:r>
              <a:rPr b="1" i="0" lang="en-US" sz="550" u="none" cap="none" strike="noStrike">
                <a:solidFill>
                  <a:srgbClr val="595959"/>
                </a:solidFill>
                <a:latin typeface="Lato"/>
                <a:ea typeface="Lato"/>
                <a:cs typeface="Lato"/>
                <a:sym typeface="Lato"/>
              </a:rPr>
              <a:t>Quantity</a:t>
            </a:r>
            <a:endParaRPr b="1" i="0" sz="550" u="none" cap="none" strike="noStrike">
              <a:solidFill>
                <a:srgbClr val="595959"/>
              </a:solidFill>
              <a:latin typeface="Lato"/>
              <a:ea typeface="Lato"/>
              <a:cs typeface="Lato"/>
              <a:sym typeface="Lato"/>
            </a:endParaRPr>
          </a:p>
        </p:txBody>
      </p:sp>
      <p:cxnSp>
        <p:nvCxnSpPr>
          <p:cNvPr id="2060" name="Google Shape;2060;p185"/>
          <p:cNvCxnSpPr/>
          <p:nvPr/>
        </p:nvCxnSpPr>
        <p:spPr>
          <a:xfrm>
            <a:off x="788238" y="1357938"/>
            <a:ext cx="0" cy="922200"/>
          </a:xfrm>
          <a:prstGeom prst="straightConnector1">
            <a:avLst/>
          </a:prstGeom>
          <a:noFill/>
          <a:ln cap="flat" cmpd="sng" w="19050">
            <a:solidFill>
              <a:srgbClr val="0077C8"/>
            </a:solidFill>
            <a:prstDash val="solid"/>
            <a:round/>
            <a:headEnd len="sm" w="sm" type="none"/>
            <a:tailEnd len="sm" w="sm" type="none"/>
          </a:ln>
        </p:spPr>
      </p:cxnSp>
      <p:cxnSp>
        <p:nvCxnSpPr>
          <p:cNvPr id="2061" name="Google Shape;2061;p185"/>
          <p:cNvCxnSpPr/>
          <p:nvPr/>
        </p:nvCxnSpPr>
        <p:spPr>
          <a:xfrm>
            <a:off x="5617600" y="1297213"/>
            <a:ext cx="228900" cy="0"/>
          </a:xfrm>
          <a:prstGeom prst="straightConnector1">
            <a:avLst/>
          </a:prstGeom>
          <a:noFill/>
          <a:ln cap="flat" cmpd="sng" w="19050">
            <a:solidFill>
              <a:srgbClr val="0077C8"/>
            </a:solidFill>
            <a:prstDash val="solid"/>
            <a:round/>
            <a:headEnd len="sm" w="sm" type="none"/>
            <a:tailEnd len="sm" w="sm" type="none"/>
          </a:ln>
        </p:spPr>
      </p:cxnSp>
      <p:sp>
        <p:nvSpPr>
          <p:cNvPr id="2062" name="Google Shape;2062;p185"/>
          <p:cNvSpPr/>
          <p:nvPr/>
        </p:nvSpPr>
        <p:spPr>
          <a:xfrm>
            <a:off x="5826219" y="1187937"/>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Network</a:t>
            </a:r>
            <a:endParaRPr b="1" i="0" sz="650" u="none" cap="none" strike="noStrike">
              <a:solidFill>
                <a:srgbClr val="595959"/>
              </a:solidFill>
              <a:latin typeface="Lato"/>
              <a:ea typeface="Lato"/>
              <a:cs typeface="Lato"/>
              <a:sym typeface="Lato"/>
            </a:endParaRPr>
          </a:p>
        </p:txBody>
      </p:sp>
      <p:grpSp>
        <p:nvGrpSpPr>
          <p:cNvPr id="2063" name="Google Shape;2063;p185"/>
          <p:cNvGrpSpPr/>
          <p:nvPr/>
        </p:nvGrpSpPr>
        <p:grpSpPr>
          <a:xfrm>
            <a:off x="4691700" y="1330657"/>
            <a:ext cx="209100" cy="907500"/>
            <a:chOff x="8349275" y="3004225"/>
            <a:chExt cx="209100" cy="937500"/>
          </a:xfrm>
        </p:grpSpPr>
        <p:cxnSp>
          <p:nvCxnSpPr>
            <p:cNvPr id="2064" name="Google Shape;2064;p185"/>
            <p:cNvCxnSpPr/>
            <p:nvPr/>
          </p:nvCxnSpPr>
          <p:spPr>
            <a:xfrm>
              <a:off x="8361380" y="3004225"/>
              <a:ext cx="0" cy="937200"/>
            </a:xfrm>
            <a:prstGeom prst="straightConnector1">
              <a:avLst/>
            </a:prstGeom>
            <a:noFill/>
            <a:ln cap="flat" cmpd="sng" w="19050">
              <a:solidFill>
                <a:srgbClr val="360055"/>
              </a:solidFill>
              <a:prstDash val="solid"/>
              <a:round/>
              <a:headEnd len="sm" w="sm" type="none"/>
              <a:tailEnd len="sm" w="sm" type="none"/>
            </a:ln>
          </p:spPr>
        </p:cxnSp>
        <p:cxnSp>
          <p:nvCxnSpPr>
            <p:cNvPr id="2065" name="Google Shape;2065;p185"/>
            <p:cNvCxnSpPr/>
            <p:nvPr/>
          </p:nvCxnSpPr>
          <p:spPr>
            <a:xfrm>
              <a:off x="8361380" y="3004506"/>
              <a:ext cx="155100" cy="0"/>
            </a:xfrm>
            <a:prstGeom prst="straightConnector1">
              <a:avLst/>
            </a:prstGeom>
            <a:noFill/>
            <a:ln cap="flat" cmpd="sng" w="19050">
              <a:solidFill>
                <a:srgbClr val="360055"/>
              </a:solidFill>
              <a:prstDash val="solid"/>
              <a:round/>
              <a:headEnd len="sm" w="sm" type="none"/>
              <a:tailEnd len="sm" w="sm" type="none"/>
            </a:ln>
          </p:spPr>
        </p:cxnSp>
        <p:cxnSp>
          <p:nvCxnSpPr>
            <p:cNvPr id="2066" name="Google Shape;2066;p185"/>
            <p:cNvCxnSpPr/>
            <p:nvPr/>
          </p:nvCxnSpPr>
          <p:spPr>
            <a:xfrm>
              <a:off x="8349275" y="3941725"/>
              <a:ext cx="209100" cy="0"/>
            </a:xfrm>
            <a:prstGeom prst="straightConnector1">
              <a:avLst/>
            </a:prstGeom>
            <a:noFill/>
            <a:ln cap="flat" cmpd="sng" w="19050">
              <a:solidFill>
                <a:srgbClr val="360055"/>
              </a:solidFill>
              <a:prstDash val="solid"/>
              <a:round/>
              <a:headEnd len="sm" w="sm" type="none"/>
              <a:tailEnd len="sm" w="sm" type="none"/>
            </a:ln>
          </p:spPr>
        </p:cxnSp>
      </p:grpSp>
      <p:cxnSp>
        <p:nvCxnSpPr>
          <p:cNvPr id="2067" name="Google Shape;2067;p185"/>
          <p:cNvCxnSpPr/>
          <p:nvPr/>
        </p:nvCxnSpPr>
        <p:spPr>
          <a:xfrm rot="10800000">
            <a:off x="4000225" y="731663"/>
            <a:ext cx="0" cy="163500"/>
          </a:xfrm>
          <a:prstGeom prst="straightConnector1">
            <a:avLst/>
          </a:prstGeom>
          <a:noFill/>
          <a:ln cap="flat" cmpd="sng" w="19050">
            <a:solidFill>
              <a:srgbClr val="761E86"/>
            </a:solidFill>
            <a:prstDash val="solid"/>
            <a:round/>
            <a:headEnd len="sm" w="sm" type="none"/>
            <a:tailEnd len="med" w="med" type="triangle"/>
          </a:ln>
        </p:spPr>
      </p:cxnSp>
      <p:grpSp>
        <p:nvGrpSpPr>
          <p:cNvPr id="2068" name="Google Shape;2068;p185"/>
          <p:cNvGrpSpPr/>
          <p:nvPr/>
        </p:nvGrpSpPr>
        <p:grpSpPr>
          <a:xfrm>
            <a:off x="1706393" y="1776132"/>
            <a:ext cx="98100" cy="306900"/>
            <a:chOff x="8104193" y="4183007"/>
            <a:chExt cx="98100" cy="306900"/>
          </a:xfrm>
        </p:grpSpPr>
        <p:cxnSp>
          <p:nvCxnSpPr>
            <p:cNvPr id="2069" name="Google Shape;2069;p185"/>
            <p:cNvCxnSpPr>
              <a:stCxn id="2070" idx="6"/>
            </p:cNvCxnSpPr>
            <p:nvPr/>
          </p:nvCxnSpPr>
          <p:spPr>
            <a:xfrm>
              <a:off x="8153243" y="4281107"/>
              <a:ext cx="0" cy="208800"/>
            </a:xfrm>
            <a:prstGeom prst="straightConnector1">
              <a:avLst/>
            </a:prstGeom>
            <a:noFill/>
            <a:ln cap="flat" cmpd="sng" w="19050">
              <a:solidFill>
                <a:srgbClr val="761E86"/>
              </a:solidFill>
              <a:prstDash val="solid"/>
              <a:round/>
              <a:headEnd len="sm" w="sm" type="none"/>
              <a:tailEnd len="med" w="med" type="triangle"/>
            </a:ln>
          </p:spPr>
        </p:cxnSp>
        <p:sp>
          <p:nvSpPr>
            <p:cNvPr id="2070" name="Google Shape;2070;p185"/>
            <p:cNvSpPr/>
            <p:nvPr/>
          </p:nvSpPr>
          <p:spPr>
            <a:xfrm rot="5400000">
              <a:off x="8104193" y="4183007"/>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grpSp>
        <p:nvGrpSpPr>
          <p:cNvPr id="2071" name="Google Shape;2071;p185"/>
          <p:cNvGrpSpPr/>
          <p:nvPr/>
        </p:nvGrpSpPr>
        <p:grpSpPr>
          <a:xfrm>
            <a:off x="1706393" y="3756007"/>
            <a:ext cx="98100" cy="306900"/>
            <a:chOff x="8104193" y="4183007"/>
            <a:chExt cx="98100" cy="306900"/>
          </a:xfrm>
        </p:grpSpPr>
        <p:cxnSp>
          <p:nvCxnSpPr>
            <p:cNvPr id="2072" name="Google Shape;2072;p185"/>
            <p:cNvCxnSpPr>
              <a:stCxn id="2073" idx="6"/>
            </p:cNvCxnSpPr>
            <p:nvPr/>
          </p:nvCxnSpPr>
          <p:spPr>
            <a:xfrm>
              <a:off x="8153243" y="4281107"/>
              <a:ext cx="0" cy="208800"/>
            </a:xfrm>
            <a:prstGeom prst="straightConnector1">
              <a:avLst/>
            </a:prstGeom>
            <a:noFill/>
            <a:ln cap="flat" cmpd="sng" w="19050">
              <a:solidFill>
                <a:srgbClr val="761E86"/>
              </a:solidFill>
              <a:prstDash val="solid"/>
              <a:round/>
              <a:headEnd len="sm" w="sm" type="none"/>
              <a:tailEnd len="med" w="med" type="triangle"/>
            </a:ln>
          </p:spPr>
        </p:cxnSp>
        <p:sp>
          <p:nvSpPr>
            <p:cNvPr id="2073" name="Google Shape;2073;p185"/>
            <p:cNvSpPr/>
            <p:nvPr/>
          </p:nvSpPr>
          <p:spPr>
            <a:xfrm rot="5400000">
              <a:off x="8104193" y="4183007"/>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grpSp>
        <p:nvGrpSpPr>
          <p:cNvPr id="2074" name="Google Shape;2074;p185"/>
          <p:cNvGrpSpPr/>
          <p:nvPr/>
        </p:nvGrpSpPr>
        <p:grpSpPr>
          <a:xfrm>
            <a:off x="1034139" y="3438338"/>
            <a:ext cx="293137" cy="681900"/>
            <a:chOff x="1034488" y="3469925"/>
            <a:chExt cx="293137" cy="681900"/>
          </a:xfrm>
        </p:grpSpPr>
        <p:cxnSp>
          <p:nvCxnSpPr>
            <p:cNvPr id="2075" name="Google Shape;2075;p185"/>
            <p:cNvCxnSpPr>
              <a:endCxn id="2076" idx="0"/>
            </p:cNvCxnSpPr>
            <p:nvPr/>
          </p:nvCxnSpPr>
          <p:spPr>
            <a:xfrm>
              <a:off x="1083538" y="3469925"/>
              <a:ext cx="0" cy="583800"/>
            </a:xfrm>
            <a:prstGeom prst="straightConnector1">
              <a:avLst/>
            </a:prstGeom>
            <a:noFill/>
            <a:ln cap="flat" cmpd="sng" w="19050">
              <a:solidFill>
                <a:srgbClr val="701C7F"/>
              </a:solidFill>
              <a:prstDash val="solid"/>
              <a:round/>
              <a:headEnd len="sm" w="sm" type="none"/>
              <a:tailEnd len="sm" w="sm" type="none"/>
            </a:ln>
          </p:spPr>
        </p:cxnSp>
        <p:grpSp>
          <p:nvGrpSpPr>
            <p:cNvPr id="2077" name="Google Shape;2077;p185"/>
            <p:cNvGrpSpPr/>
            <p:nvPr/>
          </p:nvGrpSpPr>
          <p:grpSpPr>
            <a:xfrm>
              <a:off x="1034488" y="4053725"/>
              <a:ext cx="293137" cy="98100"/>
              <a:chOff x="1080925" y="1644700"/>
              <a:chExt cx="293137" cy="98100"/>
            </a:xfrm>
          </p:grpSpPr>
          <p:cxnSp>
            <p:nvCxnSpPr>
              <p:cNvPr id="2078" name="Google Shape;2078;p185"/>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2076" name="Google Shape;2076;p185"/>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grpSp>
      <p:grpSp>
        <p:nvGrpSpPr>
          <p:cNvPr id="2079" name="Google Shape;2079;p185"/>
          <p:cNvGrpSpPr/>
          <p:nvPr/>
        </p:nvGrpSpPr>
        <p:grpSpPr>
          <a:xfrm>
            <a:off x="1123539" y="3414050"/>
            <a:ext cx="293137" cy="200400"/>
            <a:chOff x="8992225" y="4376100"/>
            <a:chExt cx="293137" cy="200400"/>
          </a:xfrm>
        </p:grpSpPr>
        <p:cxnSp>
          <p:nvCxnSpPr>
            <p:cNvPr id="2080" name="Google Shape;2080;p185"/>
            <p:cNvCxnSpPr>
              <a:endCxn id="2081" idx="0"/>
            </p:cNvCxnSpPr>
            <p:nvPr/>
          </p:nvCxnSpPr>
          <p:spPr>
            <a:xfrm>
              <a:off x="9041275" y="4376100"/>
              <a:ext cx="0" cy="102300"/>
            </a:xfrm>
            <a:prstGeom prst="straightConnector1">
              <a:avLst/>
            </a:prstGeom>
            <a:noFill/>
            <a:ln cap="flat" cmpd="sng" w="19050">
              <a:solidFill>
                <a:srgbClr val="701C7F"/>
              </a:solidFill>
              <a:prstDash val="solid"/>
              <a:round/>
              <a:headEnd len="sm" w="sm" type="none"/>
              <a:tailEnd len="sm" w="sm" type="none"/>
            </a:ln>
          </p:spPr>
        </p:cxnSp>
        <p:grpSp>
          <p:nvGrpSpPr>
            <p:cNvPr id="2082" name="Google Shape;2082;p185"/>
            <p:cNvGrpSpPr/>
            <p:nvPr/>
          </p:nvGrpSpPr>
          <p:grpSpPr>
            <a:xfrm>
              <a:off x="8992225" y="4478400"/>
              <a:ext cx="293137" cy="98100"/>
              <a:chOff x="1080925" y="1644700"/>
              <a:chExt cx="293137" cy="98100"/>
            </a:xfrm>
          </p:grpSpPr>
          <p:cxnSp>
            <p:nvCxnSpPr>
              <p:cNvPr id="2083" name="Google Shape;2083;p185"/>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2081" name="Google Shape;2081;p185"/>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grpSp>
      <p:cxnSp>
        <p:nvCxnSpPr>
          <p:cNvPr id="2084" name="Google Shape;2084;p185"/>
          <p:cNvCxnSpPr/>
          <p:nvPr/>
        </p:nvCxnSpPr>
        <p:spPr>
          <a:xfrm>
            <a:off x="418072" y="689938"/>
            <a:ext cx="0" cy="3507000"/>
          </a:xfrm>
          <a:prstGeom prst="straightConnector1">
            <a:avLst/>
          </a:prstGeom>
          <a:noFill/>
          <a:ln cap="flat" cmpd="sng" w="19050">
            <a:solidFill>
              <a:srgbClr val="701C7F"/>
            </a:solidFill>
            <a:prstDash val="solid"/>
            <a:round/>
            <a:headEnd len="sm" w="sm" type="none"/>
            <a:tailEnd len="sm" w="sm" type="none"/>
          </a:ln>
        </p:spPr>
      </p:cxnSp>
      <p:sp>
        <p:nvSpPr>
          <p:cNvPr id="2085" name="Google Shape;2085;p185"/>
          <p:cNvSpPr/>
          <p:nvPr/>
        </p:nvSpPr>
        <p:spPr>
          <a:xfrm>
            <a:off x="413991" y="525774"/>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Order</a:t>
            </a:r>
            <a:endParaRPr b="1" i="0" sz="650" u="none" cap="none" strike="noStrike">
              <a:solidFill>
                <a:srgbClr val="FFFFFF"/>
              </a:solidFill>
              <a:latin typeface="Lato"/>
              <a:ea typeface="Lato"/>
              <a:cs typeface="Lato"/>
              <a:sym typeface="Lato"/>
            </a:endParaRPr>
          </a:p>
        </p:txBody>
      </p:sp>
      <p:cxnSp>
        <p:nvCxnSpPr>
          <p:cNvPr id="2086" name="Google Shape;2086;p185"/>
          <p:cNvCxnSpPr>
            <a:endCxn id="2087" idx="2"/>
          </p:cNvCxnSpPr>
          <p:nvPr/>
        </p:nvCxnSpPr>
        <p:spPr>
          <a:xfrm flipH="1" rot="10800000">
            <a:off x="414051" y="4195025"/>
            <a:ext cx="620100" cy="1800"/>
          </a:xfrm>
          <a:prstGeom prst="straightConnector1">
            <a:avLst/>
          </a:prstGeom>
          <a:noFill/>
          <a:ln cap="flat" cmpd="sng" w="19050">
            <a:solidFill>
              <a:srgbClr val="761E86"/>
            </a:solidFill>
            <a:prstDash val="solid"/>
            <a:round/>
            <a:headEnd len="sm" w="sm" type="none"/>
            <a:tailEnd len="sm" w="sm" type="none"/>
          </a:ln>
        </p:spPr>
      </p:cxnSp>
      <p:grpSp>
        <p:nvGrpSpPr>
          <p:cNvPr id="2088" name="Google Shape;2088;p185"/>
          <p:cNvGrpSpPr/>
          <p:nvPr/>
        </p:nvGrpSpPr>
        <p:grpSpPr>
          <a:xfrm>
            <a:off x="1034151" y="4145975"/>
            <a:ext cx="293137" cy="98100"/>
            <a:chOff x="1080925" y="1644700"/>
            <a:chExt cx="293137" cy="98100"/>
          </a:xfrm>
        </p:grpSpPr>
        <p:cxnSp>
          <p:nvCxnSpPr>
            <p:cNvPr id="2089" name="Google Shape;2089;p185"/>
            <p:cNvCxnSpPr/>
            <p:nvPr/>
          </p:nvCxnSpPr>
          <p:spPr>
            <a:xfrm>
              <a:off x="1166162" y="1705275"/>
              <a:ext cx="207900" cy="0"/>
            </a:xfrm>
            <a:prstGeom prst="straightConnector1">
              <a:avLst/>
            </a:prstGeom>
            <a:noFill/>
            <a:ln cap="flat" cmpd="sng" w="19050">
              <a:solidFill>
                <a:srgbClr val="761E86"/>
              </a:solidFill>
              <a:prstDash val="solid"/>
              <a:round/>
              <a:headEnd len="sm" w="sm" type="none"/>
              <a:tailEnd len="med" w="med" type="triangle"/>
            </a:ln>
          </p:spPr>
        </p:cxnSp>
        <p:sp>
          <p:nvSpPr>
            <p:cNvPr id="2087" name="Google Shape;2087;p185"/>
            <p:cNvSpPr/>
            <p:nvPr/>
          </p:nvSpPr>
          <p:spPr>
            <a:xfrm>
              <a:off x="1080925" y="164470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grpSp>
        <p:nvGrpSpPr>
          <p:cNvPr id="2090" name="Google Shape;2090;p185"/>
          <p:cNvGrpSpPr/>
          <p:nvPr/>
        </p:nvGrpSpPr>
        <p:grpSpPr>
          <a:xfrm>
            <a:off x="1121663" y="2439651"/>
            <a:ext cx="642300" cy="958475"/>
            <a:chOff x="6631213" y="3698888"/>
            <a:chExt cx="642300" cy="958475"/>
          </a:xfrm>
        </p:grpSpPr>
        <p:cxnSp>
          <p:nvCxnSpPr>
            <p:cNvPr id="2091" name="Google Shape;2091;p185"/>
            <p:cNvCxnSpPr/>
            <p:nvPr/>
          </p:nvCxnSpPr>
          <p:spPr>
            <a:xfrm>
              <a:off x="7273503" y="3698888"/>
              <a:ext cx="0" cy="951300"/>
            </a:xfrm>
            <a:prstGeom prst="straightConnector1">
              <a:avLst/>
            </a:prstGeom>
            <a:noFill/>
            <a:ln cap="flat" cmpd="sng" w="19050">
              <a:solidFill>
                <a:srgbClr val="701C7F"/>
              </a:solidFill>
              <a:prstDash val="solid"/>
              <a:round/>
              <a:headEnd len="sm" w="sm" type="none"/>
              <a:tailEnd len="sm" w="sm" type="none"/>
            </a:ln>
          </p:spPr>
        </p:cxnSp>
        <p:grpSp>
          <p:nvGrpSpPr>
            <p:cNvPr id="2092" name="Google Shape;2092;p185"/>
            <p:cNvGrpSpPr/>
            <p:nvPr/>
          </p:nvGrpSpPr>
          <p:grpSpPr>
            <a:xfrm>
              <a:off x="6631213" y="3699188"/>
              <a:ext cx="642300" cy="958175"/>
              <a:chOff x="6631213" y="3699188"/>
              <a:chExt cx="642300" cy="958175"/>
            </a:xfrm>
          </p:grpSpPr>
          <p:cxnSp>
            <p:nvCxnSpPr>
              <p:cNvPr id="2093" name="Google Shape;2093;p185"/>
              <p:cNvCxnSpPr/>
              <p:nvPr/>
            </p:nvCxnSpPr>
            <p:spPr>
              <a:xfrm rot="10800000">
                <a:off x="6703803" y="3699188"/>
                <a:ext cx="569700" cy="0"/>
              </a:xfrm>
              <a:prstGeom prst="straightConnector1">
                <a:avLst/>
              </a:prstGeom>
              <a:noFill/>
              <a:ln cap="flat" cmpd="sng" w="19050">
                <a:solidFill>
                  <a:srgbClr val="360055"/>
                </a:solidFill>
                <a:prstDash val="solid"/>
                <a:round/>
                <a:headEnd len="sm" w="sm" type="none"/>
                <a:tailEnd len="sm" w="sm" type="none"/>
              </a:ln>
            </p:spPr>
          </p:cxnSp>
          <p:cxnSp>
            <p:nvCxnSpPr>
              <p:cNvPr id="2094" name="Google Shape;2094;p185"/>
              <p:cNvCxnSpPr/>
              <p:nvPr/>
            </p:nvCxnSpPr>
            <p:spPr>
              <a:xfrm rot="10800000">
                <a:off x="6631213" y="4657363"/>
                <a:ext cx="642300" cy="0"/>
              </a:xfrm>
              <a:prstGeom prst="straightConnector1">
                <a:avLst/>
              </a:prstGeom>
              <a:noFill/>
              <a:ln cap="flat" cmpd="sng" w="19050">
                <a:solidFill>
                  <a:srgbClr val="360055"/>
                </a:solidFill>
                <a:prstDash val="solid"/>
                <a:round/>
                <a:headEnd len="sm" w="sm" type="none"/>
                <a:tailEnd len="sm" w="sm" type="none"/>
              </a:ln>
            </p:spPr>
          </p:cxnSp>
        </p:grpSp>
      </p:grpSp>
      <p:cxnSp>
        <p:nvCxnSpPr>
          <p:cNvPr id="2095" name="Google Shape;2095;p185"/>
          <p:cNvCxnSpPr/>
          <p:nvPr/>
        </p:nvCxnSpPr>
        <p:spPr>
          <a:xfrm>
            <a:off x="2305650" y="1718150"/>
            <a:ext cx="0" cy="2378100"/>
          </a:xfrm>
          <a:prstGeom prst="straightConnector1">
            <a:avLst/>
          </a:prstGeom>
          <a:noFill/>
          <a:ln cap="flat" cmpd="sng" w="19050">
            <a:solidFill>
              <a:srgbClr val="360055"/>
            </a:solidFill>
            <a:prstDash val="solid"/>
            <a:round/>
            <a:headEnd len="sm" w="sm" type="none"/>
            <a:tailEnd len="sm" w="sm" type="none"/>
          </a:ln>
        </p:spPr>
      </p:cxnSp>
      <p:cxnSp>
        <p:nvCxnSpPr>
          <p:cNvPr id="2096" name="Google Shape;2096;p185"/>
          <p:cNvCxnSpPr/>
          <p:nvPr/>
        </p:nvCxnSpPr>
        <p:spPr>
          <a:xfrm rot="10800000">
            <a:off x="2060363" y="4178125"/>
            <a:ext cx="207900" cy="0"/>
          </a:xfrm>
          <a:prstGeom prst="straightConnector1">
            <a:avLst/>
          </a:prstGeom>
          <a:noFill/>
          <a:ln cap="flat" cmpd="sng" w="19050">
            <a:solidFill>
              <a:srgbClr val="360055"/>
            </a:solidFill>
            <a:prstDash val="solid"/>
            <a:round/>
            <a:headEnd len="sm" w="sm" type="none"/>
            <a:tailEnd len="med" w="med" type="triangle"/>
          </a:ln>
        </p:spPr>
      </p:cxnSp>
      <p:sp>
        <p:nvSpPr>
          <p:cNvPr id="2097" name="Google Shape;2097;p185"/>
          <p:cNvSpPr/>
          <p:nvPr/>
        </p:nvSpPr>
        <p:spPr>
          <a:xfrm flipH="1">
            <a:off x="2255399" y="4117550"/>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cxnSp>
        <p:nvCxnSpPr>
          <p:cNvPr id="2098" name="Google Shape;2098;p185"/>
          <p:cNvCxnSpPr/>
          <p:nvPr/>
        </p:nvCxnSpPr>
        <p:spPr>
          <a:xfrm>
            <a:off x="2168850" y="1718142"/>
            <a:ext cx="153000" cy="0"/>
          </a:xfrm>
          <a:prstGeom prst="straightConnector1">
            <a:avLst/>
          </a:prstGeom>
          <a:noFill/>
          <a:ln cap="flat" cmpd="sng" w="19050">
            <a:solidFill>
              <a:srgbClr val="360055"/>
            </a:solidFill>
            <a:prstDash val="solid"/>
            <a:round/>
            <a:headEnd len="sm" w="sm" type="none"/>
            <a:tailEnd len="sm" w="sm" type="none"/>
          </a:ln>
        </p:spPr>
      </p:cxnSp>
      <p:sp>
        <p:nvSpPr>
          <p:cNvPr id="2099" name="Google Shape;2099;p185"/>
          <p:cNvSpPr/>
          <p:nvPr/>
        </p:nvSpPr>
        <p:spPr>
          <a:xfrm>
            <a:off x="845444" y="2335873"/>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Customer</a:t>
            </a:r>
            <a:endParaRPr b="1" i="0" sz="650" u="none" cap="none" strike="noStrike">
              <a:solidFill>
                <a:srgbClr val="595959"/>
              </a:solidFill>
              <a:latin typeface="Lato"/>
              <a:ea typeface="Lato"/>
              <a:cs typeface="Lato"/>
              <a:sym typeface="Lato"/>
            </a:endParaRPr>
          </a:p>
        </p:txBody>
      </p:sp>
      <p:sp>
        <p:nvSpPr>
          <p:cNvPr id="2100" name="Google Shape;2100;p185"/>
          <p:cNvSpPr/>
          <p:nvPr/>
        </p:nvSpPr>
        <p:spPr>
          <a:xfrm>
            <a:off x="414491" y="1248576"/>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Fulfilment</a:t>
            </a:r>
            <a:endParaRPr b="1" i="0" sz="650" u="none" cap="none" strike="noStrike">
              <a:solidFill>
                <a:srgbClr val="595959"/>
              </a:solidFill>
              <a:latin typeface="Lato"/>
              <a:ea typeface="Lato"/>
              <a:cs typeface="Lato"/>
              <a:sym typeface="Lato"/>
            </a:endParaRPr>
          </a:p>
        </p:txBody>
      </p:sp>
      <p:cxnSp>
        <p:nvCxnSpPr>
          <p:cNvPr id="2101" name="Google Shape;2101;p185"/>
          <p:cNvCxnSpPr/>
          <p:nvPr/>
        </p:nvCxnSpPr>
        <p:spPr>
          <a:xfrm>
            <a:off x="308925" y="621700"/>
            <a:ext cx="0" cy="3054900"/>
          </a:xfrm>
          <a:prstGeom prst="straightConnector1">
            <a:avLst/>
          </a:prstGeom>
          <a:noFill/>
          <a:ln cap="flat" cmpd="sng" w="19050">
            <a:solidFill>
              <a:srgbClr val="360055"/>
            </a:solidFill>
            <a:prstDash val="solid"/>
            <a:round/>
            <a:headEnd len="sm" w="sm" type="none"/>
            <a:tailEnd len="sm" w="sm" type="none"/>
          </a:ln>
        </p:spPr>
      </p:cxnSp>
      <p:cxnSp>
        <p:nvCxnSpPr>
          <p:cNvPr id="2102" name="Google Shape;2102;p185"/>
          <p:cNvCxnSpPr/>
          <p:nvPr/>
        </p:nvCxnSpPr>
        <p:spPr>
          <a:xfrm>
            <a:off x="302200" y="3679825"/>
            <a:ext cx="1163400" cy="0"/>
          </a:xfrm>
          <a:prstGeom prst="straightConnector1">
            <a:avLst/>
          </a:prstGeom>
          <a:noFill/>
          <a:ln cap="flat" cmpd="sng" w="19050">
            <a:solidFill>
              <a:srgbClr val="360055"/>
            </a:solidFill>
            <a:prstDash val="solid"/>
            <a:round/>
            <a:headEnd len="sm" w="sm" type="none"/>
            <a:tailEnd len="sm" w="sm" type="none"/>
          </a:ln>
        </p:spPr>
      </p:cxnSp>
      <p:sp>
        <p:nvSpPr>
          <p:cNvPr id="2103" name="Google Shape;2103;p185"/>
          <p:cNvSpPr/>
          <p:nvPr/>
        </p:nvSpPr>
        <p:spPr>
          <a:xfrm>
            <a:off x="1410525" y="3554200"/>
            <a:ext cx="7680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Invoice</a:t>
            </a:r>
            <a:endParaRPr b="1" i="0" sz="650" u="none" cap="none" strike="noStrike">
              <a:solidFill>
                <a:srgbClr val="595959"/>
              </a:solidFill>
              <a:latin typeface="Lato"/>
              <a:ea typeface="Lato"/>
              <a:cs typeface="Lato"/>
              <a:sym typeface="Lato"/>
            </a:endParaRPr>
          </a:p>
        </p:txBody>
      </p:sp>
      <p:sp>
        <p:nvSpPr>
          <p:cNvPr id="2104" name="Google Shape;2104;p185"/>
          <p:cNvSpPr/>
          <p:nvPr/>
        </p:nvSpPr>
        <p:spPr>
          <a:xfrm>
            <a:off x="477966" y="3279402"/>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Billing Account</a:t>
            </a:r>
            <a:endParaRPr b="1" i="0" sz="650" u="none" cap="none" strike="noStrike">
              <a:solidFill>
                <a:srgbClr val="FFFFFF"/>
              </a:solidFill>
              <a:latin typeface="Lato"/>
              <a:ea typeface="Lato"/>
              <a:cs typeface="Lato"/>
              <a:sym typeface="Lato"/>
            </a:endParaRPr>
          </a:p>
        </p:txBody>
      </p:sp>
      <p:sp>
        <p:nvSpPr>
          <p:cNvPr id="2105" name="Google Shape;2105;p185"/>
          <p:cNvSpPr/>
          <p:nvPr/>
        </p:nvSpPr>
        <p:spPr>
          <a:xfrm>
            <a:off x="4833428" y="2152549"/>
            <a:ext cx="849300" cy="196200"/>
          </a:xfrm>
          <a:prstGeom prst="roundRect">
            <a:avLst>
              <a:gd fmla="val 35482" name="adj"/>
            </a:avLst>
          </a:prstGeom>
          <a:solidFill>
            <a:srgbClr val="FFFFFF"/>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595959"/>
                </a:solidFill>
                <a:latin typeface="Lato"/>
                <a:ea typeface="Lato"/>
                <a:cs typeface="Lato"/>
                <a:sym typeface="Lato"/>
              </a:rPr>
              <a:t>Wave</a:t>
            </a:r>
            <a:endParaRPr b="1" i="0" sz="650" u="none" cap="none" strike="noStrike">
              <a:solidFill>
                <a:srgbClr val="595959"/>
              </a:solidFill>
              <a:latin typeface="Lato"/>
              <a:ea typeface="Lato"/>
              <a:cs typeface="Lato"/>
              <a:sym typeface="Lato"/>
            </a:endParaRPr>
          </a:p>
        </p:txBody>
      </p:sp>
      <p:grpSp>
        <p:nvGrpSpPr>
          <p:cNvPr id="2106" name="Google Shape;2106;p185"/>
          <p:cNvGrpSpPr/>
          <p:nvPr/>
        </p:nvGrpSpPr>
        <p:grpSpPr>
          <a:xfrm>
            <a:off x="4405388" y="1248582"/>
            <a:ext cx="410355" cy="1492200"/>
            <a:chOff x="7239975" y="2415907"/>
            <a:chExt cx="410355" cy="1492200"/>
          </a:xfrm>
        </p:grpSpPr>
        <p:cxnSp>
          <p:nvCxnSpPr>
            <p:cNvPr id="2107" name="Google Shape;2107;p185"/>
            <p:cNvCxnSpPr/>
            <p:nvPr/>
          </p:nvCxnSpPr>
          <p:spPr>
            <a:xfrm flipH="1">
              <a:off x="7239975" y="3904200"/>
              <a:ext cx="247200" cy="3900"/>
            </a:xfrm>
            <a:prstGeom prst="straightConnector1">
              <a:avLst/>
            </a:prstGeom>
            <a:noFill/>
            <a:ln cap="flat" cmpd="sng" w="19050">
              <a:solidFill>
                <a:srgbClr val="761E86"/>
              </a:solidFill>
              <a:prstDash val="solid"/>
              <a:round/>
              <a:headEnd len="sm" w="sm" type="none"/>
              <a:tailEnd len="med" w="med" type="triangle"/>
            </a:ln>
          </p:spPr>
        </p:cxnSp>
        <p:cxnSp>
          <p:nvCxnSpPr>
            <p:cNvPr id="2108" name="Google Shape;2108;p185"/>
            <p:cNvCxnSpPr/>
            <p:nvPr/>
          </p:nvCxnSpPr>
          <p:spPr>
            <a:xfrm>
              <a:off x="7474530" y="2415907"/>
              <a:ext cx="0" cy="1492200"/>
            </a:xfrm>
            <a:prstGeom prst="straightConnector1">
              <a:avLst/>
            </a:prstGeom>
            <a:noFill/>
            <a:ln cap="flat" cmpd="sng" w="19050">
              <a:solidFill>
                <a:srgbClr val="701C7F"/>
              </a:solidFill>
              <a:prstDash val="solid"/>
              <a:round/>
              <a:headEnd len="sm" w="sm" type="none"/>
              <a:tailEnd len="sm" w="sm" type="none"/>
            </a:ln>
          </p:spPr>
        </p:cxnSp>
        <p:cxnSp>
          <p:nvCxnSpPr>
            <p:cNvPr id="2109" name="Google Shape;2109;p185"/>
            <p:cNvCxnSpPr/>
            <p:nvPr/>
          </p:nvCxnSpPr>
          <p:spPr>
            <a:xfrm>
              <a:off x="7464930" y="2416179"/>
              <a:ext cx="185400" cy="0"/>
            </a:xfrm>
            <a:prstGeom prst="straightConnector1">
              <a:avLst/>
            </a:prstGeom>
            <a:noFill/>
            <a:ln cap="flat" cmpd="sng" w="19050">
              <a:solidFill>
                <a:srgbClr val="701C7F"/>
              </a:solidFill>
              <a:prstDash val="solid"/>
              <a:round/>
              <a:headEnd len="sm" w="sm" type="none"/>
              <a:tailEnd len="sm" w="sm" type="none"/>
            </a:ln>
          </p:spPr>
        </p:cxnSp>
      </p:grpSp>
      <p:sp>
        <p:nvSpPr>
          <p:cNvPr id="2110" name="Google Shape;2110;p185"/>
          <p:cNvSpPr/>
          <p:nvPr/>
        </p:nvSpPr>
        <p:spPr>
          <a:xfrm>
            <a:off x="4779869" y="1187937"/>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00" u="none" cap="none" strike="noStrike">
                <a:solidFill>
                  <a:srgbClr val="FFFFFF"/>
                </a:solidFill>
                <a:latin typeface="Lato"/>
                <a:ea typeface="Lato"/>
                <a:cs typeface="Lato"/>
                <a:sym typeface="Lato"/>
              </a:rPr>
              <a:t>Location/Store</a:t>
            </a:r>
            <a:endParaRPr b="1" i="0" sz="600" u="none" cap="none" strike="noStrike">
              <a:solidFill>
                <a:srgbClr val="FFFFFF"/>
              </a:solidFill>
              <a:latin typeface="Lato"/>
              <a:ea typeface="Lato"/>
              <a:cs typeface="Lato"/>
              <a:sym typeface="Lato"/>
            </a:endParaRPr>
          </a:p>
        </p:txBody>
      </p:sp>
      <p:cxnSp>
        <p:nvCxnSpPr>
          <p:cNvPr id="2111" name="Google Shape;2111;p185"/>
          <p:cNvCxnSpPr>
            <a:stCxn id="2100" idx="3"/>
            <a:endCxn id="1991" idx="2"/>
          </p:cNvCxnSpPr>
          <p:nvPr/>
        </p:nvCxnSpPr>
        <p:spPr>
          <a:xfrm flipH="1" rot="10800000">
            <a:off x="1263791" y="1078776"/>
            <a:ext cx="490200" cy="267900"/>
          </a:xfrm>
          <a:prstGeom prst="bentConnector2">
            <a:avLst/>
          </a:prstGeom>
          <a:noFill/>
          <a:ln cap="flat" cmpd="sng" w="19050">
            <a:solidFill>
              <a:srgbClr val="761E86"/>
            </a:solidFill>
            <a:prstDash val="solid"/>
            <a:round/>
            <a:headEnd len="sm" w="sm" type="none"/>
            <a:tailEnd len="med" w="med" type="triangle"/>
          </a:ln>
        </p:spPr>
      </p:cxnSp>
      <p:sp>
        <p:nvSpPr>
          <p:cNvPr id="2112" name="Google Shape;2112;p185"/>
          <p:cNvSpPr/>
          <p:nvPr/>
        </p:nvSpPr>
        <p:spPr>
          <a:xfrm>
            <a:off x="7263416" y="1442309"/>
            <a:ext cx="849300" cy="196200"/>
          </a:xfrm>
          <a:prstGeom prst="roundRect">
            <a:avLst>
              <a:gd fmla="val 35482" name="adj"/>
            </a:avLst>
          </a:prstGeom>
          <a:solidFill>
            <a:srgbClr val="0096D7"/>
          </a:solidFill>
          <a:ln cap="flat" cmpd="sng" w="9525">
            <a:solidFill>
              <a:srgbClr val="C2C2C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1" i="0" lang="en-US" sz="650" u="none" cap="none" strike="noStrike">
                <a:solidFill>
                  <a:srgbClr val="FFFFFF"/>
                </a:solidFill>
                <a:latin typeface="Lato"/>
                <a:ea typeface="Lato"/>
                <a:cs typeface="Lato"/>
                <a:sym typeface="Lato"/>
              </a:rPr>
              <a:t>Order</a:t>
            </a:r>
            <a:endParaRPr b="1" i="0" sz="650" u="none" cap="none" strike="noStrike">
              <a:solidFill>
                <a:srgbClr val="FFFFFF"/>
              </a:solidFill>
              <a:latin typeface="Lato"/>
              <a:ea typeface="Lato"/>
              <a:cs typeface="Lato"/>
              <a:sym typeface="Lato"/>
            </a:endParaRPr>
          </a:p>
        </p:txBody>
      </p:sp>
      <p:sp>
        <p:nvSpPr>
          <p:cNvPr id="2113" name="Google Shape;2113;p185"/>
          <p:cNvSpPr/>
          <p:nvPr/>
        </p:nvSpPr>
        <p:spPr>
          <a:xfrm flipH="1">
            <a:off x="8046599" y="1120476"/>
            <a:ext cx="98100" cy="98100"/>
          </a:xfrm>
          <a:prstGeom prst="ellipse">
            <a:avLst/>
          </a:prstGeom>
          <a:no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2114" name="Google Shape;2114;p185"/>
          <p:cNvSpPr txBox="1"/>
          <p:nvPr/>
        </p:nvSpPr>
        <p:spPr>
          <a:xfrm>
            <a:off x="8224191" y="1250115"/>
            <a:ext cx="692400" cy="235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en-US" sz="700" u="none" cap="none" strike="noStrike">
                <a:solidFill>
                  <a:srgbClr val="414448"/>
                </a:solidFill>
                <a:latin typeface="Lato"/>
                <a:ea typeface="Lato"/>
                <a:cs typeface="Lato"/>
                <a:sym typeface="Lato"/>
              </a:rPr>
              <a:t>Domain  root orchestrated entity</a:t>
            </a:r>
            <a:endParaRPr b="0" i="0" sz="700" u="none" cap="none" strike="noStrike">
              <a:solidFill>
                <a:srgbClr val="414448"/>
              </a:solidFill>
              <a:latin typeface="Lato"/>
              <a:ea typeface="Lato"/>
              <a:cs typeface="Lato"/>
              <a:sym typeface="Lato"/>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8" name="Shape 2118"/>
        <p:cNvGrpSpPr/>
        <p:nvPr/>
      </p:nvGrpSpPr>
      <p:grpSpPr>
        <a:xfrm>
          <a:off x="0" y="0"/>
          <a:ext cx="0" cy="0"/>
          <a:chOff x="0" y="0"/>
          <a:chExt cx="0" cy="0"/>
        </a:xfrm>
      </p:grpSpPr>
      <p:sp>
        <p:nvSpPr>
          <p:cNvPr id="2119" name="Google Shape;2119;p186"/>
          <p:cNvSpPr txBox="1"/>
          <p:nvPr>
            <p:ph idx="1" type="body"/>
          </p:nvPr>
        </p:nvSpPr>
        <p:spPr>
          <a:xfrm>
            <a:off x="354083" y="2724225"/>
            <a:ext cx="6289605" cy="1501378"/>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b="1" lang="en-US"/>
              <a:t>Integration Principles</a:t>
            </a:r>
            <a:endParaRPr/>
          </a:p>
        </p:txBody>
      </p:sp>
      <p:sp>
        <p:nvSpPr>
          <p:cNvPr id="2120" name="Google Shape;2120;p186"/>
          <p:cNvSpPr txBox="1"/>
          <p:nvPr>
            <p:ph idx="2" type="body"/>
          </p:nvPr>
        </p:nvSpPr>
        <p:spPr>
          <a:xfrm>
            <a:off x="353701" y="2335481"/>
            <a:ext cx="2687778"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4" name="Shape 2124"/>
        <p:cNvGrpSpPr/>
        <p:nvPr/>
      </p:nvGrpSpPr>
      <p:grpSpPr>
        <a:xfrm>
          <a:off x="0" y="0"/>
          <a:ext cx="0" cy="0"/>
          <a:chOff x="0" y="0"/>
          <a:chExt cx="0" cy="0"/>
        </a:xfrm>
      </p:grpSpPr>
      <p:sp>
        <p:nvSpPr>
          <p:cNvPr id="2125" name="Google Shape;2125;p187"/>
          <p:cNvSpPr/>
          <p:nvPr/>
        </p:nvSpPr>
        <p:spPr>
          <a:xfrm>
            <a:off x="5143499" y="0"/>
            <a:ext cx="4000501" cy="5143499"/>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accent1"/>
              </a:solidFill>
              <a:latin typeface="Arial"/>
              <a:ea typeface="Arial"/>
              <a:cs typeface="Arial"/>
              <a:sym typeface="Arial"/>
            </a:endParaRPr>
          </a:p>
        </p:txBody>
      </p:sp>
      <p:sp>
        <p:nvSpPr>
          <p:cNvPr id="2126" name="Google Shape;2126;p187"/>
          <p:cNvSpPr txBox="1"/>
          <p:nvPr>
            <p:ph idx="1" type="body"/>
          </p:nvPr>
        </p:nvSpPr>
        <p:spPr>
          <a:xfrm>
            <a:off x="353702" y="692109"/>
            <a:ext cx="7736681" cy="273844"/>
          </a:xfrm>
          <a:prstGeom prst="rect">
            <a:avLst/>
          </a:prstGeom>
          <a:noFill/>
          <a:ln>
            <a:noFill/>
          </a:ln>
        </p:spPr>
        <p:txBody>
          <a:bodyPr anchorCtr="0" anchor="t" bIns="45700" lIns="91425" spcFirstLastPara="1" rIns="90000" wrap="square" tIns="45700">
            <a:normAutofit fontScale="92500" lnSpcReduction="20000"/>
          </a:bodyPr>
          <a:lstStyle/>
          <a:p>
            <a:pPr indent="0" lvl="0" marL="0" rtl="0" algn="l">
              <a:lnSpc>
                <a:spcPct val="100000"/>
              </a:lnSpc>
              <a:spcBef>
                <a:spcPts val="0"/>
              </a:spcBef>
              <a:spcAft>
                <a:spcPts val="0"/>
              </a:spcAft>
              <a:buSzPct val="100000"/>
              <a:buNone/>
            </a:pPr>
            <a:r>
              <a:rPr lang="en-US"/>
              <a:t>API First Architecture</a:t>
            </a:r>
            <a:endParaRPr/>
          </a:p>
        </p:txBody>
      </p:sp>
      <p:sp>
        <p:nvSpPr>
          <p:cNvPr id="2127" name="Google Shape;2127;p18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Integration Principles</a:t>
            </a:r>
            <a:endParaRPr/>
          </a:p>
        </p:txBody>
      </p:sp>
      <p:sp>
        <p:nvSpPr>
          <p:cNvPr id="2128" name="Google Shape;2128;p187"/>
          <p:cNvSpPr txBox="1"/>
          <p:nvPr/>
        </p:nvSpPr>
        <p:spPr>
          <a:xfrm>
            <a:off x="278912" y="1917700"/>
            <a:ext cx="4786210" cy="1146310"/>
          </a:xfrm>
          <a:prstGeom prst="rect">
            <a:avLst/>
          </a:prstGeom>
          <a:noFill/>
          <a:ln>
            <a:noFill/>
          </a:ln>
        </p:spPr>
        <p:txBody>
          <a:bodyPr anchorCtr="0" anchor="t" bIns="34275" lIns="68575" spcFirstLastPara="1" rIns="67500" wrap="square" tIns="34275">
            <a:noAutofit/>
          </a:bodyPr>
          <a:lstStyle/>
          <a:p>
            <a:pPr indent="-311150" lvl="0" marL="457200" marR="0" rtl="0" algn="l">
              <a:lnSpc>
                <a:spcPct val="100000"/>
              </a:lnSpc>
              <a:spcBef>
                <a:spcPts val="0"/>
              </a:spcBef>
              <a:spcAft>
                <a:spcPts val="0"/>
              </a:spcAft>
              <a:buClr>
                <a:schemeClr val="dk1"/>
              </a:buClr>
              <a:buSzPts val="1300"/>
              <a:buFont typeface="Arial"/>
              <a:buChar char="●"/>
            </a:pPr>
            <a:r>
              <a:rPr b="0" i="0" lang="en-US" sz="1600" u="none" cap="none" strike="noStrike">
                <a:solidFill>
                  <a:schemeClr val="dk1"/>
                </a:solidFill>
                <a:latin typeface="Arial"/>
                <a:ea typeface="Arial"/>
                <a:cs typeface="Arial"/>
                <a:sym typeface="Arial"/>
              </a:rPr>
              <a:t>Fluent APIs use GraphQL and REST formats</a:t>
            </a:r>
            <a:endParaRPr/>
          </a:p>
          <a:p>
            <a:pPr indent="-311150" lvl="0" marL="457200" marR="0" rtl="0" algn="l">
              <a:lnSpc>
                <a:spcPct val="100000"/>
              </a:lnSpc>
              <a:spcBef>
                <a:spcPts val="600"/>
              </a:spcBef>
              <a:spcAft>
                <a:spcPts val="0"/>
              </a:spcAft>
              <a:buClr>
                <a:schemeClr val="dk1"/>
              </a:buClr>
              <a:buSzPts val="1300"/>
              <a:buFont typeface="Arial"/>
              <a:buChar char="●"/>
            </a:pPr>
            <a:r>
              <a:rPr b="0" i="0" lang="en-US" sz="1600" u="none" cap="none" strike="noStrike">
                <a:solidFill>
                  <a:schemeClr val="dk1"/>
                </a:solidFill>
                <a:latin typeface="Arial"/>
                <a:ea typeface="Arial"/>
                <a:cs typeface="Arial"/>
                <a:sym typeface="Arial"/>
              </a:rPr>
              <a:t>Middleware with API Management and Messaging capabilities</a:t>
            </a:r>
            <a:endParaRPr/>
          </a:p>
          <a:p>
            <a:pPr indent="-311150" lvl="0" marL="457200" marR="0" rtl="0" algn="l">
              <a:lnSpc>
                <a:spcPct val="100000"/>
              </a:lnSpc>
              <a:spcBef>
                <a:spcPts val="600"/>
              </a:spcBef>
              <a:spcAft>
                <a:spcPts val="0"/>
              </a:spcAft>
              <a:buClr>
                <a:schemeClr val="dk1"/>
              </a:buClr>
              <a:buSzPts val="1300"/>
              <a:buFont typeface="Arial"/>
              <a:buChar char="●"/>
            </a:pPr>
            <a:r>
              <a:rPr b="0" i="0" lang="en-US" sz="1600" u="none" cap="none" strike="noStrike">
                <a:solidFill>
                  <a:schemeClr val="dk1"/>
                </a:solidFill>
                <a:latin typeface="Arial"/>
                <a:ea typeface="Arial"/>
                <a:cs typeface="Arial"/>
                <a:sym typeface="Arial"/>
              </a:rPr>
              <a:t>Fluent OMS uses webhooks to provide external applications (email hook, carrier hook,…) with real-time information.</a:t>
            </a:r>
            <a:endParaRPr/>
          </a:p>
        </p:txBody>
      </p:sp>
      <p:sp>
        <p:nvSpPr>
          <p:cNvPr id="2129" name="Google Shape;2129;p187"/>
          <p:cNvSpPr/>
          <p:nvPr/>
        </p:nvSpPr>
        <p:spPr>
          <a:xfrm>
            <a:off x="7901226" y="525984"/>
            <a:ext cx="1001474" cy="4222191"/>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
        <p:nvSpPr>
          <p:cNvPr id="2130" name="Google Shape;2130;p187"/>
          <p:cNvSpPr txBox="1"/>
          <p:nvPr/>
        </p:nvSpPr>
        <p:spPr>
          <a:xfrm>
            <a:off x="7955188" y="2281286"/>
            <a:ext cx="909900" cy="361822"/>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26005C"/>
                </a:solidFill>
                <a:latin typeface="Arial"/>
                <a:ea typeface="Arial"/>
                <a:cs typeface="Arial"/>
                <a:sym typeface="Arial"/>
              </a:rPr>
              <a:t>3</a:t>
            </a:r>
            <a:r>
              <a:rPr b="1" baseline="30000" i="0" lang="en-US" sz="900" u="none" cap="none" strike="noStrike">
                <a:solidFill>
                  <a:srgbClr val="26005C"/>
                </a:solidFill>
                <a:latin typeface="Arial"/>
                <a:ea typeface="Arial"/>
                <a:cs typeface="Arial"/>
                <a:sym typeface="Arial"/>
              </a:rPr>
              <a:t>rd</a:t>
            </a:r>
            <a:r>
              <a:rPr b="1" i="0" lang="en-US" sz="900" u="none" cap="none" strike="noStrike">
                <a:solidFill>
                  <a:srgbClr val="26005C"/>
                </a:solidFill>
                <a:latin typeface="Arial"/>
                <a:ea typeface="Arial"/>
                <a:cs typeface="Arial"/>
                <a:sym typeface="Arial"/>
              </a:rPr>
              <a:t> Party Services</a:t>
            </a:r>
            <a:endParaRPr b="1" i="0" sz="900" u="none" cap="none" strike="noStrike">
              <a:solidFill>
                <a:srgbClr val="26005C"/>
              </a:solidFill>
              <a:latin typeface="Arial"/>
              <a:ea typeface="Arial"/>
              <a:cs typeface="Arial"/>
              <a:sym typeface="Arial"/>
            </a:endParaRPr>
          </a:p>
        </p:txBody>
      </p:sp>
      <p:sp>
        <p:nvSpPr>
          <p:cNvPr id="2131" name="Google Shape;2131;p187"/>
          <p:cNvSpPr/>
          <p:nvPr/>
        </p:nvSpPr>
        <p:spPr>
          <a:xfrm rot="-5400000">
            <a:off x="5939753" y="3213597"/>
            <a:ext cx="2721846" cy="357252"/>
          </a:xfrm>
          <a:prstGeom prst="roundRect">
            <a:avLst>
              <a:gd fmla="val 0" name="adj"/>
            </a:avLst>
          </a:prstGeom>
          <a:solidFill>
            <a:srgbClr val="005128"/>
          </a:solidFill>
          <a:ln>
            <a:noFill/>
          </a:ln>
        </p:spPr>
        <p:txBody>
          <a:bodyPr anchorCtr="0" anchor="ctr" bIns="34275" lIns="68575" spcFirstLastPara="1" rIns="135000"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lt1"/>
                </a:solidFill>
                <a:latin typeface="Arial"/>
                <a:ea typeface="Arial"/>
                <a:cs typeface="Arial"/>
                <a:sym typeface="Arial"/>
              </a:rPr>
              <a:t>Middleware</a:t>
            </a:r>
            <a:endParaRPr b="0" i="0" sz="1100" u="none" cap="none" strike="noStrike">
              <a:solidFill>
                <a:schemeClr val="lt1"/>
              </a:solidFill>
              <a:latin typeface="Arial"/>
              <a:ea typeface="Arial"/>
              <a:cs typeface="Arial"/>
              <a:sym typeface="Arial"/>
            </a:endParaRPr>
          </a:p>
        </p:txBody>
      </p:sp>
      <p:pic>
        <p:nvPicPr>
          <p:cNvPr id="2132" name="Google Shape;2132;p187"/>
          <p:cNvPicPr preferRelativeResize="0"/>
          <p:nvPr/>
        </p:nvPicPr>
        <p:blipFill rotWithShape="1">
          <a:blip r:embed="rId3">
            <a:alphaModFix/>
          </a:blip>
          <a:srcRect b="0" l="0" r="0" t="0"/>
          <a:stretch/>
        </p:blipFill>
        <p:spPr>
          <a:xfrm>
            <a:off x="8227438" y="4065561"/>
            <a:ext cx="365400" cy="365422"/>
          </a:xfrm>
          <a:prstGeom prst="rect">
            <a:avLst/>
          </a:prstGeom>
          <a:noFill/>
          <a:ln>
            <a:noFill/>
          </a:ln>
        </p:spPr>
      </p:pic>
      <p:pic>
        <p:nvPicPr>
          <p:cNvPr id="2133" name="Google Shape;2133;p187"/>
          <p:cNvPicPr preferRelativeResize="0"/>
          <p:nvPr/>
        </p:nvPicPr>
        <p:blipFill rotWithShape="1">
          <a:blip r:embed="rId4">
            <a:alphaModFix/>
          </a:blip>
          <a:srcRect b="0" l="0" r="0" t="0"/>
          <a:stretch/>
        </p:blipFill>
        <p:spPr>
          <a:xfrm>
            <a:off x="8225989" y="2657536"/>
            <a:ext cx="361825" cy="361825"/>
          </a:xfrm>
          <a:prstGeom prst="rect">
            <a:avLst/>
          </a:prstGeom>
          <a:noFill/>
          <a:ln>
            <a:noFill/>
          </a:ln>
        </p:spPr>
      </p:pic>
      <p:sp>
        <p:nvSpPr>
          <p:cNvPr id="2134" name="Google Shape;2134;p187"/>
          <p:cNvSpPr/>
          <p:nvPr/>
        </p:nvSpPr>
        <p:spPr>
          <a:xfrm>
            <a:off x="5487046" y="530591"/>
            <a:ext cx="1221024" cy="4222193"/>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ctr"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cxnSp>
        <p:nvCxnSpPr>
          <p:cNvPr id="2135" name="Google Shape;2135;p187"/>
          <p:cNvCxnSpPr/>
          <p:nvPr/>
        </p:nvCxnSpPr>
        <p:spPr>
          <a:xfrm>
            <a:off x="7493195" y="3188400"/>
            <a:ext cx="381438" cy="0"/>
          </a:xfrm>
          <a:prstGeom prst="straightConnector1">
            <a:avLst/>
          </a:prstGeom>
          <a:noFill/>
          <a:ln cap="flat" cmpd="sng" w="9525">
            <a:solidFill>
              <a:schemeClr val="dk2"/>
            </a:solidFill>
            <a:prstDash val="solid"/>
            <a:miter lim="800000"/>
            <a:headEnd len="med" w="med" type="triangle"/>
            <a:tailEnd len="med" w="med" type="triangle"/>
          </a:ln>
        </p:spPr>
      </p:cxnSp>
      <p:cxnSp>
        <p:nvCxnSpPr>
          <p:cNvPr id="2136" name="Google Shape;2136;p187"/>
          <p:cNvCxnSpPr/>
          <p:nvPr/>
        </p:nvCxnSpPr>
        <p:spPr>
          <a:xfrm>
            <a:off x="7493195" y="1226122"/>
            <a:ext cx="381438" cy="0"/>
          </a:xfrm>
          <a:prstGeom prst="straightConnector1">
            <a:avLst/>
          </a:prstGeom>
          <a:noFill/>
          <a:ln cap="flat" cmpd="sng" w="9525">
            <a:solidFill>
              <a:schemeClr val="dk2"/>
            </a:solidFill>
            <a:prstDash val="solid"/>
            <a:miter lim="800000"/>
            <a:headEnd len="med" w="med" type="triangle"/>
            <a:tailEnd len="med" w="med" type="triangle"/>
          </a:ln>
        </p:spPr>
      </p:cxnSp>
      <p:sp>
        <p:nvSpPr>
          <p:cNvPr id="2137" name="Google Shape;2137;p187"/>
          <p:cNvSpPr/>
          <p:nvPr/>
        </p:nvSpPr>
        <p:spPr>
          <a:xfrm rot="-5400000">
            <a:off x="6604819" y="1043216"/>
            <a:ext cx="1391716" cy="357252"/>
          </a:xfrm>
          <a:prstGeom prst="roundRect">
            <a:avLst>
              <a:gd fmla="val 0" name="adj"/>
            </a:avLst>
          </a:prstGeom>
          <a:solidFill>
            <a:srgbClr val="006D7F"/>
          </a:solidFill>
          <a:ln>
            <a:noFill/>
          </a:ln>
        </p:spPr>
        <p:txBody>
          <a:bodyPr anchorCtr="0" anchor="ctr" bIns="34275" lIns="68575" spcFirstLastPara="1" rIns="135000"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chemeClr val="lt1"/>
                </a:solidFill>
                <a:latin typeface="Arial"/>
                <a:ea typeface="Arial"/>
                <a:cs typeface="Arial"/>
                <a:sym typeface="Arial"/>
              </a:rPr>
              <a:t>Connectors</a:t>
            </a:r>
            <a:endParaRPr b="0" i="0" sz="1100" u="none" cap="none" strike="noStrike">
              <a:solidFill>
                <a:schemeClr val="lt1"/>
              </a:solidFill>
              <a:latin typeface="Arial"/>
              <a:ea typeface="Arial"/>
              <a:cs typeface="Arial"/>
              <a:sym typeface="Arial"/>
            </a:endParaRPr>
          </a:p>
        </p:txBody>
      </p:sp>
      <p:sp>
        <p:nvSpPr>
          <p:cNvPr id="2138" name="Google Shape;2138;p187"/>
          <p:cNvSpPr txBox="1"/>
          <p:nvPr/>
        </p:nvSpPr>
        <p:spPr>
          <a:xfrm>
            <a:off x="7955188" y="3672760"/>
            <a:ext cx="909900" cy="361823"/>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26005C"/>
                </a:solidFill>
                <a:latin typeface="Arial"/>
                <a:ea typeface="Arial"/>
                <a:cs typeface="Arial"/>
                <a:sym typeface="Arial"/>
              </a:rPr>
              <a:t>Enterprise Systems</a:t>
            </a:r>
            <a:endParaRPr b="1" i="0" sz="900" u="none" cap="none" strike="noStrike">
              <a:solidFill>
                <a:srgbClr val="26005C"/>
              </a:solidFill>
              <a:latin typeface="Arial"/>
              <a:ea typeface="Arial"/>
              <a:cs typeface="Arial"/>
              <a:sym typeface="Arial"/>
            </a:endParaRPr>
          </a:p>
        </p:txBody>
      </p:sp>
      <p:pic>
        <p:nvPicPr>
          <p:cNvPr id="2139" name="Google Shape;2139;p187"/>
          <p:cNvPicPr preferRelativeResize="0"/>
          <p:nvPr/>
        </p:nvPicPr>
        <p:blipFill rotWithShape="1">
          <a:blip r:embed="rId5">
            <a:alphaModFix/>
          </a:blip>
          <a:srcRect b="0" l="0" r="0" t="0"/>
          <a:stretch/>
        </p:blipFill>
        <p:spPr>
          <a:xfrm>
            <a:off x="5914858" y="3000760"/>
            <a:ext cx="365400" cy="367200"/>
          </a:xfrm>
          <a:prstGeom prst="rect">
            <a:avLst/>
          </a:prstGeom>
          <a:noFill/>
          <a:ln>
            <a:noFill/>
          </a:ln>
        </p:spPr>
      </p:pic>
      <p:sp>
        <p:nvSpPr>
          <p:cNvPr id="2140" name="Google Shape;2140;p187"/>
          <p:cNvSpPr txBox="1"/>
          <p:nvPr/>
        </p:nvSpPr>
        <p:spPr>
          <a:xfrm>
            <a:off x="7952026" y="806860"/>
            <a:ext cx="909900" cy="361822"/>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26005C"/>
                </a:solidFill>
                <a:latin typeface="Arial"/>
                <a:ea typeface="Arial"/>
                <a:cs typeface="Arial"/>
                <a:sym typeface="Arial"/>
              </a:rPr>
              <a:t>Selling Platforms</a:t>
            </a:r>
            <a:endParaRPr b="1" i="0" sz="900" u="none" cap="none" strike="noStrike">
              <a:solidFill>
                <a:srgbClr val="26005C"/>
              </a:solidFill>
              <a:latin typeface="Arial"/>
              <a:ea typeface="Arial"/>
              <a:cs typeface="Arial"/>
              <a:sym typeface="Arial"/>
            </a:endParaRPr>
          </a:p>
        </p:txBody>
      </p:sp>
      <p:cxnSp>
        <p:nvCxnSpPr>
          <p:cNvPr id="2141" name="Google Shape;2141;p187"/>
          <p:cNvCxnSpPr/>
          <p:nvPr/>
        </p:nvCxnSpPr>
        <p:spPr>
          <a:xfrm>
            <a:off x="6727912" y="1226122"/>
            <a:ext cx="381438" cy="0"/>
          </a:xfrm>
          <a:prstGeom prst="straightConnector1">
            <a:avLst/>
          </a:prstGeom>
          <a:noFill/>
          <a:ln cap="flat" cmpd="sng" w="9525">
            <a:solidFill>
              <a:schemeClr val="dk2"/>
            </a:solidFill>
            <a:prstDash val="solid"/>
            <a:miter lim="800000"/>
            <a:headEnd len="med" w="med" type="triangle"/>
            <a:tailEnd len="med" w="med" type="triangle"/>
          </a:ln>
        </p:spPr>
      </p:cxnSp>
      <p:cxnSp>
        <p:nvCxnSpPr>
          <p:cNvPr id="2142" name="Google Shape;2142;p187"/>
          <p:cNvCxnSpPr/>
          <p:nvPr/>
        </p:nvCxnSpPr>
        <p:spPr>
          <a:xfrm>
            <a:off x="6727912" y="3188400"/>
            <a:ext cx="381438" cy="0"/>
          </a:xfrm>
          <a:prstGeom prst="straightConnector1">
            <a:avLst/>
          </a:prstGeom>
          <a:noFill/>
          <a:ln cap="flat" cmpd="sng" w="9525">
            <a:solidFill>
              <a:schemeClr val="dk2"/>
            </a:solidFill>
            <a:prstDash val="solid"/>
            <a:miter lim="800000"/>
            <a:headEnd len="med" w="med" type="triangle"/>
            <a:tailEnd len="med" w="med" type="triangle"/>
          </a:ln>
        </p:spPr>
      </p:cxnSp>
      <p:pic>
        <p:nvPicPr>
          <p:cNvPr descr="Icon&#10;&#10;Description automatically generated" id="2143" name="Google Shape;2143;p187"/>
          <p:cNvPicPr preferRelativeResize="0"/>
          <p:nvPr/>
        </p:nvPicPr>
        <p:blipFill rotWithShape="1">
          <a:blip r:embed="rId6">
            <a:alphaModFix/>
          </a:blip>
          <a:srcRect b="0" l="0" r="0" t="0"/>
          <a:stretch/>
        </p:blipFill>
        <p:spPr>
          <a:xfrm>
            <a:off x="8260249" y="1168682"/>
            <a:ext cx="283427" cy="42162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7" name="Shape 2147"/>
        <p:cNvGrpSpPr/>
        <p:nvPr/>
      </p:nvGrpSpPr>
      <p:grpSpPr>
        <a:xfrm>
          <a:off x="0" y="0"/>
          <a:ext cx="0" cy="0"/>
          <a:chOff x="0" y="0"/>
          <a:chExt cx="0" cy="0"/>
        </a:xfrm>
      </p:grpSpPr>
      <p:sp>
        <p:nvSpPr>
          <p:cNvPr id="2148" name="Google Shape;2148;p188"/>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2149" name="Google Shape;2149;p188"/>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2150" name="Google Shape;2150;p188"/>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2151" name="Google Shape;2151;p188"/>
          <p:cNvSpPr txBox="1"/>
          <p:nvPr/>
        </p:nvSpPr>
        <p:spPr>
          <a:xfrm>
            <a:off x="1782649" y="3160825"/>
            <a:ext cx="1804862"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2152" name="Google Shape;2152;p188"/>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2153" name="Google Shape;2153;p188"/>
          <p:cNvSpPr txBox="1"/>
          <p:nvPr/>
        </p:nvSpPr>
        <p:spPr>
          <a:xfrm>
            <a:off x="5714054" y="963718"/>
            <a:ext cx="1565400" cy="249446"/>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2154" name="Google Shape;2154;p188"/>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Payment requests</a:t>
            </a:r>
            <a:endParaRPr b="0" i="0" sz="900" u="none" cap="none" strike="noStrike">
              <a:solidFill>
                <a:srgbClr val="0096D7"/>
              </a:solidFill>
              <a:latin typeface="Arial"/>
              <a:ea typeface="Arial"/>
              <a:cs typeface="Arial"/>
              <a:sym typeface="Arial"/>
            </a:endParaRPr>
          </a:p>
        </p:txBody>
      </p:sp>
      <p:sp>
        <p:nvSpPr>
          <p:cNvPr id="2155" name="Google Shape;2155;p188"/>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Payment transaction updates</a:t>
            </a:r>
            <a:endParaRPr b="0" i="0" sz="900" u="none" cap="none" strike="noStrike">
              <a:solidFill>
                <a:schemeClr val="dk2"/>
              </a:solidFill>
              <a:latin typeface="Arial"/>
              <a:ea typeface="Arial"/>
              <a:cs typeface="Arial"/>
              <a:sym typeface="Arial"/>
            </a:endParaRPr>
          </a:p>
        </p:txBody>
      </p:sp>
      <p:sp>
        <p:nvSpPr>
          <p:cNvPr id="2156" name="Google Shape;2156;p188"/>
          <p:cNvSpPr txBox="1"/>
          <p:nvPr/>
        </p:nvSpPr>
        <p:spPr>
          <a:xfrm>
            <a:off x="5714054" y="3422738"/>
            <a:ext cx="18159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2157" name="Google Shape;2157;p188"/>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2158" name="Google Shape;2158;p188"/>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2159" name="Google Shape;2159;p188"/>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2160" name="Google Shape;2160;p188"/>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2161" name="Google Shape;2161;p188"/>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2162" name="Google Shape;2162;p188"/>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2163" name="Google Shape;2163;p188"/>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2164" name="Google Shape;2164;p188"/>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2165" name="Google Shape;2165;p188"/>
          <p:cNvCxnSpPr/>
          <p:nvPr/>
        </p:nvCxnSpPr>
        <p:spPr>
          <a:xfrm rot="10800000">
            <a:off x="5638621" y="2291229"/>
            <a:ext cx="1815900" cy="0"/>
          </a:xfrm>
          <a:prstGeom prst="straightConnector1">
            <a:avLst/>
          </a:prstGeom>
          <a:noFill/>
          <a:ln cap="flat" cmpd="sng" w="9525">
            <a:solidFill>
              <a:srgbClr val="0096D7"/>
            </a:solidFill>
            <a:prstDash val="solid"/>
            <a:round/>
            <a:headEnd len="med" w="med" type="triangle"/>
            <a:tailEnd len="sm" w="sm" type="none"/>
          </a:ln>
        </p:spPr>
      </p:cxnSp>
      <p:cxnSp>
        <p:nvCxnSpPr>
          <p:cNvPr id="2166" name="Google Shape;2166;p188"/>
          <p:cNvCxnSpPr/>
          <p:nvPr/>
        </p:nvCxnSpPr>
        <p:spPr>
          <a:xfrm>
            <a:off x="5636885" y="2392667"/>
            <a:ext cx="1866900" cy="3300"/>
          </a:xfrm>
          <a:prstGeom prst="straightConnector1">
            <a:avLst/>
          </a:prstGeom>
          <a:noFill/>
          <a:ln cap="flat" cmpd="sng" w="9525">
            <a:solidFill>
              <a:schemeClr val="dk2"/>
            </a:solidFill>
            <a:prstDash val="solid"/>
            <a:round/>
            <a:headEnd len="med" w="med" type="triangle"/>
            <a:tailEnd len="sm" w="sm" type="none"/>
          </a:ln>
        </p:spPr>
      </p:cxnSp>
      <p:cxnSp>
        <p:nvCxnSpPr>
          <p:cNvPr id="2167" name="Google Shape;2167;p188"/>
          <p:cNvCxnSpPr/>
          <p:nvPr/>
        </p:nvCxnSpPr>
        <p:spPr>
          <a:xfrm>
            <a:off x="5559332" y="3396424"/>
            <a:ext cx="1875600" cy="0"/>
          </a:xfrm>
          <a:prstGeom prst="straightConnector1">
            <a:avLst/>
          </a:prstGeom>
          <a:noFill/>
          <a:ln cap="flat" cmpd="sng" w="9525">
            <a:solidFill>
              <a:schemeClr val="dk2"/>
            </a:solidFill>
            <a:prstDash val="solid"/>
            <a:round/>
            <a:headEnd len="sm" w="sm" type="none"/>
            <a:tailEnd len="med" w="med" type="triangle"/>
          </a:ln>
        </p:spPr>
      </p:cxnSp>
      <p:sp>
        <p:nvSpPr>
          <p:cNvPr id="2168" name="Google Shape;2168;p188"/>
          <p:cNvSpPr/>
          <p:nvPr/>
        </p:nvSpPr>
        <p:spPr>
          <a:xfrm>
            <a:off x="7462221" y="685310"/>
            <a:ext cx="1426464"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2169" name="Google Shape;2169;p188"/>
          <p:cNvSpPr/>
          <p:nvPr/>
        </p:nvSpPr>
        <p:spPr>
          <a:xfrm>
            <a:off x="7462221" y="1807707"/>
            <a:ext cx="1426464"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2170" name="Google Shape;2170;p188"/>
          <p:cNvSpPr/>
          <p:nvPr/>
        </p:nvSpPr>
        <p:spPr>
          <a:xfrm>
            <a:off x="7462221" y="2930104"/>
            <a:ext cx="1426464"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2171" name="Google Shape;2171;p188"/>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2172" name="Google Shape;2172;p188"/>
          <p:cNvSpPr/>
          <p:nvPr/>
        </p:nvSpPr>
        <p:spPr>
          <a:xfrm>
            <a:off x="265560" y="1811215"/>
            <a:ext cx="1422838"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Product Information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2173" name="Google Shape;2173;p188"/>
          <p:cNvSpPr/>
          <p:nvPr/>
        </p:nvSpPr>
        <p:spPr>
          <a:xfrm>
            <a:off x="265560" y="2937119"/>
            <a:ext cx="1422838"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2174" name="Google Shape;2174;p188"/>
          <p:cNvSpPr/>
          <p:nvPr/>
        </p:nvSpPr>
        <p:spPr>
          <a:xfrm>
            <a:off x="265560" y="4063024"/>
            <a:ext cx="1422838"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2175" name="Google Shape;2175;p188"/>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2176" name="Google Shape;2176;p188"/>
          <p:cNvSpPr/>
          <p:nvPr/>
        </p:nvSpPr>
        <p:spPr>
          <a:xfrm>
            <a:off x="7479249" y="4052501"/>
            <a:ext cx="1426464"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US"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rgbClr val="0096D7"/>
                </a:solidFill>
                <a:latin typeface="Arial"/>
                <a:ea typeface="Arial"/>
                <a:cs typeface="Arial"/>
                <a:sym typeface="Arial"/>
              </a:rPr>
              <a:t>Warehouse Execution</a:t>
            </a:r>
            <a:endParaRPr b="1" i="0" sz="750" u="none" cap="none" strike="noStrike">
              <a:solidFill>
                <a:srgbClr val="0096D7"/>
              </a:solidFill>
              <a:latin typeface="Arial"/>
              <a:ea typeface="Arial"/>
              <a:cs typeface="Arial"/>
              <a:sym typeface="Arial"/>
            </a:endParaRPr>
          </a:p>
        </p:txBody>
      </p:sp>
      <p:sp>
        <p:nvSpPr>
          <p:cNvPr id="2177" name="Google Shape;2177;p188"/>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rgbClr val="0096D7"/>
              </a:buClr>
              <a:buSzPts val="900"/>
              <a:buFont typeface="Arial"/>
              <a:buChar char="•"/>
            </a:pPr>
            <a:r>
              <a:rPr b="0" i="0" lang="en-US"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2178" name="Google Shape;2178;p188"/>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8" lvl="0" marL="176213" marR="0" rtl="0" algn="l">
              <a:lnSpc>
                <a:spcPct val="100000"/>
              </a:lnSpc>
              <a:spcBef>
                <a:spcPts val="0"/>
              </a:spcBef>
              <a:spcAft>
                <a:spcPts val="0"/>
              </a:spcAft>
              <a:buClr>
                <a:schemeClr val="dk2"/>
              </a:buClr>
              <a:buSzPts val="900"/>
              <a:buFont typeface="Arial"/>
              <a:buChar char="•"/>
            </a:pPr>
            <a:r>
              <a:rPr b="0" i="0" lang="en-US"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2179" name="Google Shape;2179;p188"/>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2180" name="Google Shape;2180;p188"/>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2181" name="Google Shape;2181;p188"/>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2182" name="Google Shape;2182;p188"/>
          <p:cNvGrpSpPr/>
          <p:nvPr/>
        </p:nvGrpSpPr>
        <p:grpSpPr>
          <a:xfrm>
            <a:off x="3521289" y="685311"/>
            <a:ext cx="2108925" cy="4269613"/>
            <a:chOff x="4690047" y="340396"/>
            <a:chExt cx="2811900" cy="5692817"/>
          </a:xfrm>
        </p:grpSpPr>
        <p:sp>
          <p:nvSpPr>
            <p:cNvPr id="2183" name="Google Shape;2183;p188"/>
            <p:cNvSpPr/>
            <p:nvPr/>
          </p:nvSpPr>
          <p:spPr>
            <a:xfrm>
              <a:off x="4690047" y="340396"/>
              <a:ext cx="2811900" cy="5692817"/>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US"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2184" name="Google Shape;2184;p188"/>
            <p:cNvSpPr/>
            <p:nvPr/>
          </p:nvSpPr>
          <p:spPr>
            <a:xfrm>
              <a:off x="5020426" y="1653264"/>
              <a:ext cx="2151000" cy="558000"/>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2185" name="Google Shape;2185;p188"/>
            <p:cNvSpPr/>
            <p:nvPr/>
          </p:nvSpPr>
          <p:spPr>
            <a:xfrm>
              <a:off x="5020426" y="2429366"/>
              <a:ext cx="2151000" cy="558000"/>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2186" name="Google Shape;2186;p188"/>
            <p:cNvSpPr/>
            <p:nvPr/>
          </p:nvSpPr>
          <p:spPr>
            <a:xfrm>
              <a:off x="5020426" y="3205468"/>
              <a:ext cx="2151000" cy="558000"/>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2187" name="Google Shape;2187;p188"/>
            <p:cNvSpPr/>
            <p:nvPr/>
          </p:nvSpPr>
          <p:spPr>
            <a:xfrm>
              <a:off x="5020426" y="3981569"/>
              <a:ext cx="2151000" cy="558000"/>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2188" name="Google Shape;2188;p188"/>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2189" name="Google Shape;2189;p188"/>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2190" name="Google Shape;2190;p188"/>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2191" name="Google Shape;2191;p188"/>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2192" name="Google Shape;2192;p188"/>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2193" name="Google Shape;2193;p188"/>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2194" name="Google Shape;2194;p188"/>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2195" name="Google Shape;2195;p188"/>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2196" name="Google Shape;2196;p188"/>
          <p:cNvSpPr txBox="1"/>
          <p:nvPr/>
        </p:nvSpPr>
        <p:spPr>
          <a:xfrm>
            <a:off x="354082" y="288753"/>
            <a:ext cx="7736216" cy="34343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lang="en-US" sz="1800">
                <a:solidFill>
                  <a:schemeClr val="dk1"/>
                </a:solidFill>
              </a:rPr>
              <a:t>Ecosystem Overview</a:t>
            </a:r>
            <a:endParaRPr b="1" i="0" sz="1800" u="none" cap="none" strike="noStrik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0" name="Shape 2200"/>
        <p:cNvGrpSpPr/>
        <p:nvPr/>
      </p:nvGrpSpPr>
      <p:grpSpPr>
        <a:xfrm>
          <a:off x="0" y="0"/>
          <a:ext cx="0" cy="0"/>
          <a:chOff x="0" y="0"/>
          <a:chExt cx="0" cy="0"/>
        </a:xfrm>
      </p:grpSpPr>
      <p:sp>
        <p:nvSpPr>
          <p:cNvPr id="2201" name="Google Shape;2201;p189"/>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Solution Demo</a:t>
            </a:r>
            <a:endParaRPr/>
          </a:p>
        </p:txBody>
      </p:sp>
      <p:sp>
        <p:nvSpPr>
          <p:cNvPr id="2202" name="Google Shape;2202;p18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6" name="Shape 2206"/>
        <p:cNvGrpSpPr/>
        <p:nvPr/>
      </p:nvGrpSpPr>
      <p:grpSpPr>
        <a:xfrm>
          <a:off x="0" y="0"/>
          <a:ext cx="0" cy="0"/>
          <a:chOff x="0" y="0"/>
          <a:chExt cx="0" cy="0"/>
        </a:xfrm>
      </p:grpSpPr>
      <p:grpSp>
        <p:nvGrpSpPr>
          <p:cNvPr id="2207" name="Google Shape;2207;p190"/>
          <p:cNvGrpSpPr/>
          <p:nvPr/>
        </p:nvGrpSpPr>
        <p:grpSpPr>
          <a:xfrm>
            <a:off x="6562800" y="1993936"/>
            <a:ext cx="2581200" cy="1629812"/>
            <a:chOff x="8415747" y="1402210"/>
            <a:chExt cx="3699442" cy="2216147"/>
          </a:xfrm>
        </p:grpSpPr>
        <p:pic>
          <p:nvPicPr>
            <p:cNvPr id="2208" name="Google Shape;2208;p190"/>
            <p:cNvPicPr preferRelativeResize="0"/>
            <p:nvPr/>
          </p:nvPicPr>
          <p:blipFill rotWithShape="1">
            <a:blip r:embed="rId3">
              <a:alphaModFix/>
            </a:blip>
            <a:srcRect b="0" l="0" r="0" t="0"/>
            <a:stretch/>
          </p:blipFill>
          <p:spPr>
            <a:xfrm>
              <a:off x="8415747" y="1402210"/>
              <a:ext cx="3699442" cy="2216147"/>
            </a:xfrm>
            <a:prstGeom prst="rect">
              <a:avLst/>
            </a:prstGeom>
            <a:noFill/>
            <a:ln>
              <a:noFill/>
            </a:ln>
          </p:spPr>
        </p:pic>
        <p:pic>
          <p:nvPicPr>
            <p:cNvPr id="2209" name="Google Shape;2209;p190"/>
            <p:cNvPicPr preferRelativeResize="0"/>
            <p:nvPr/>
          </p:nvPicPr>
          <p:blipFill rotWithShape="1">
            <a:blip r:embed="rId4">
              <a:alphaModFix/>
            </a:blip>
            <a:srcRect b="0" l="0" r="0" t="0"/>
            <a:stretch/>
          </p:blipFill>
          <p:spPr>
            <a:xfrm>
              <a:off x="9105538" y="1609599"/>
              <a:ext cx="2235251" cy="1456986"/>
            </a:xfrm>
            <a:prstGeom prst="rect">
              <a:avLst/>
            </a:prstGeom>
            <a:noFill/>
            <a:ln>
              <a:noFill/>
            </a:ln>
          </p:spPr>
        </p:pic>
      </p:grpSp>
      <p:sp>
        <p:nvSpPr>
          <p:cNvPr id="2210" name="Google Shape;2210;p190"/>
          <p:cNvSpPr txBox="1"/>
          <p:nvPr/>
        </p:nvSpPr>
        <p:spPr>
          <a:xfrm>
            <a:off x="4706863" y="3983767"/>
            <a:ext cx="1759540" cy="66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rgbClr val="470A68"/>
                </a:solidFill>
                <a:latin typeface="Lato"/>
                <a:ea typeface="Lato"/>
                <a:cs typeface="Lato"/>
                <a:sym typeface="Lato"/>
              </a:rPr>
              <a:t>Fluent Commerce for Store Associates</a:t>
            </a:r>
            <a:endParaRPr b="1" i="0" sz="1400" u="none" cap="none" strike="noStrike">
              <a:solidFill>
                <a:srgbClr val="0077C8"/>
              </a:solidFill>
              <a:latin typeface="Lato"/>
              <a:ea typeface="Lato"/>
              <a:cs typeface="Lato"/>
              <a:sym typeface="Lato"/>
            </a:endParaRPr>
          </a:p>
        </p:txBody>
      </p:sp>
      <p:sp>
        <p:nvSpPr>
          <p:cNvPr id="2211" name="Google Shape;2211;p190"/>
          <p:cNvSpPr txBox="1"/>
          <p:nvPr/>
        </p:nvSpPr>
        <p:spPr>
          <a:xfrm>
            <a:off x="6508447" y="3983767"/>
            <a:ext cx="2581200" cy="66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rgbClr val="470A68"/>
                </a:solidFill>
                <a:latin typeface="Lato"/>
                <a:ea typeface="Lato"/>
                <a:cs typeface="Lato"/>
                <a:sym typeface="Lato"/>
              </a:rPr>
              <a:t>Fluent Commerce for Customer Service</a:t>
            </a:r>
            <a:endParaRPr b="1" i="0" sz="1400" u="none" cap="none" strike="noStrike">
              <a:solidFill>
                <a:srgbClr val="0077C8"/>
              </a:solidFill>
              <a:latin typeface="Lato"/>
              <a:ea typeface="Lato"/>
              <a:cs typeface="Lato"/>
              <a:sym typeface="Lato"/>
            </a:endParaRPr>
          </a:p>
        </p:txBody>
      </p:sp>
      <p:sp>
        <p:nvSpPr>
          <p:cNvPr id="2212" name="Google Shape;2212;p190"/>
          <p:cNvSpPr txBox="1"/>
          <p:nvPr/>
        </p:nvSpPr>
        <p:spPr>
          <a:xfrm>
            <a:off x="2091048" y="3983767"/>
            <a:ext cx="2346328" cy="66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rgbClr val="470A68"/>
                </a:solidFill>
                <a:latin typeface="Lato"/>
                <a:ea typeface="Lato"/>
                <a:cs typeface="Lato"/>
                <a:sym typeface="Lato"/>
              </a:rPr>
              <a:t>Fluent Commerce for Order Orchestration</a:t>
            </a:r>
            <a:endParaRPr b="1" i="0" sz="1400" u="none" cap="none" strike="noStrike">
              <a:solidFill>
                <a:srgbClr val="0077C8"/>
              </a:solidFill>
              <a:latin typeface="Lato"/>
              <a:ea typeface="Lato"/>
              <a:cs typeface="Lato"/>
              <a:sym typeface="Lato"/>
            </a:endParaRPr>
          </a:p>
        </p:txBody>
      </p:sp>
      <p:grpSp>
        <p:nvGrpSpPr>
          <p:cNvPr id="2213" name="Google Shape;2213;p190"/>
          <p:cNvGrpSpPr/>
          <p:nvPr/>
        </p:nvGrpSpPr>
        <p:grpSpPr>
          <a:xfrm>
            <a:off x="2135617" y="1802842"/>
            <a:ext cx="2220818" cy="2012001"/>
            <a:chOff x="2954288" y="1397905"/>
            <a:chExt cx="3313031" cy="2714065"/>
          </a:xfrm>
        </p:grpSpPr>
        <p:pic>
          <p:nvPicPr>
            <p:cNvPr id="2214" name="Google Shape;2214;p190"/>
            <p:cNvPicPr preferRelativeResize="0"/>
            <p:nvPr/>
          </p:nvPicPr>
          <p:blipFill rotWithShape="1">
            <a:blip r:embed="rId5">
              <a:alphaModFix/>
            </a:blip>
            <a:srcRect b="0" l="0" r="0" t="0"/>
            <a:stretch/>
          </p:blipFill>
          <p:spPr>
            <a:xfrm>
              <a:off x="2954288" y="1397905"/>
              <a:ext cx="3313031" cy="2714065"/>
            </a:xfrm>
            <a:prstGeom prst="rect">
              <a:avLst/>
            </a:prstGeom>
            <a:noFill/>
            <a:ln>
              <a:noFill/>
            </a:ln>
          </p:spPr>
        </p:pic>
        <p:pic>
          <p:nvPicPr>
            <p:cNvPr id="2215" name="Google Shape;2215;p190"/>
            <p:cNvPicPr preferRelativeResize="0"/>
            <p:nvPr/>
          </p:nvPicPr>
          <p:blipFill rotWithShape="1">
            <a:blip r:embed="rId6">
              <a:alphaModFix/>
            </a:blip>
            <a:srcRect b="0" l="0" r="0" t="0"/>
            <a:stretch/>
          </p:blipFill>
          <p:spPr>
            <a:xfrm>
              <a:off x="3101137" y="1599588"/>
              <a:ext cx="3000467" cy="1677480"/>
            </a:xfrm>
            <a:prstGeom prst="rect">
              <a:avLst/>
            </a:prstGeom>
            <a:noFill/>
            <a:ln>
              <a:noFill/>
            </a:ln>
          </p:spPr>
        </p:pic>
      </p:grpSp>
      <p:sp>
        <p:nvSpPr>
          <p:cNvPr id="2216" name="Google Shape;2216;p190"/>
          <p:cNvSpPr txBox="1"/>
          <p:nvPr/>
        </p:nvSpPr>
        <p:spPr>
          <a:xfrm>
            <a:off x="219718" y="3918708"/>
            <a:ext cx="1649141" cy="800018"/>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rgbClr val="470A68"/>
                </a:solidFill>
                <a:latin typeface="Lato"/>
                <a:ea typeface="Lato"/>
                <a:cs typeface="Lato"/>
                <a:sym typeface="Lato"/>
              </a:rPr>
              <a:t>Fluent Commerce for Real Time Availability API</a:t>
            </a:r>
            <a:endParaRPr b="1" i="0" sz="1400" u="none" cap="none" strike="noStrike">
              <a:solidFill>
                <a:srgbClr val="0077C8"/>
              </a:solidFill>
              <a:latin typeface="Lato"/>
              <a:ea typeface="Lato"/>
              <a:cs typeface="Lato"/>
              <a:sym typeface="Lato"/>
            </a:endParaRPr>
          </a:p>
        </p:txBody>
      </p:sp>
      <p:grpSp>
        <p:nvGrpSpPr>
          <p:cNvPr id="2217" name="Google Shape;2217;p190"/>
          <p:cNvGrpSpPr/>
          <p:nvPr/>
        </p:nvGrpSpPr>
        <p:grpSpPr>
          <a:xfrm>
            <a:off x="462710" y="1897797"/>
            <a:ext cx="944415" cy="1822091"/>
            <a:chOff x="831038" y="901326"/>
            <a:chExt cx="1446671" cy="2800436"/>
          </a:xfrm>
        </p:grpSpPr>
        <p:pic>
          <p:nvPicPr>
            <p:cNvPr id="2218" name="Google Shape;2218;p190"/>
            <p:cNvPicPr preferRelativeResize="0"/>
            <p:nvPr/>
          </p:nvPicPr>
          <p:blipFill rotWithShape="1">
            <a:blip r:embed="rId7">
              <a:alphaModFix/>
            </a:blip>
            <a:srcRect b="0" l="0" r="0" t="0"/>
            <a:stretch/>
          </p:blipFill>
          <p:spPr>
            <a:xfrm rot="5400000">
              <a:off x="154155" y="1578209"/>
              <a:ext cx="2800436" cy="1446671"/>
            </a:xfrm>
            <a:prstGeom prst="rect">
              <a:avLst/>
            </a:prstGeom>
            <a:noFill/>
            <a:ln>
              <a:noFill/>
            </a:ln>
          </p:spPr>
        </p:pic>
        <p:pic>
          <p:nvPicPr>
            <p:cNvPr id="2219" name="Google Shape;2219;p190"/>
            <p:cNvPicPr preferRelativeResize="0"/>
            <p:nvPr/>
          </p:nvPicPr>
          <p:blipFill rotWithShape="1">
            <a:blip r:embed="rId8">
              <a:alphaModFix/>
            </a:blip>
            <a:srcRect b="0" l="0" r="0" t="0"/>
            <a:stretch/>
          </p:blipFill>
          <p:spPr>
            <a:xfrm>
              <a:off x="964703" y="1266522"/>
              <a:ext cx="1217991" cy="1521170"/>
            </a:xfrm>
            <a:prstGeom prst="rect">
              <a:avLst/>
            </a:prstGeom>
            <a:noFill/>
            <a:ln>
              <a:noFill/>
            </a:ln>
          </p:spPr>
        </p:pic>
        <p:pic>
          <p:nvPicPr>
            <p:cNvPr id="2220" name="Google Shape;2220;p190"/>
            <p:cNvPicPr preferRelativeResize="0"/>
            <p:nvPr/>
          </p:nvPicPr>
          <p:blipFill rotWithShape="1">
            <a:blip r:embed="rId9">
              <a:alphaModFix/>
            </a:blip>
            <a:srcRect b="0" l="0" r="0" t="0"/>
            <a:stretch/>
          </p:blipFill>
          <p:spPr>
            <a:xfrm>
              <a:off x="964703" y="2265662"/>
              <a:ext cx="1217991" cy="1066673"/>
            </a:xfrm>
            <a:prstGeom prst="rect">
              <a:avLst/>
            </a:prstGeom>
            <a:noFill/>
            <a:ln>
              <a:noFill/>
            </a:ln>
          </p:spPr>
        </p:pic>
      </p:grpSp>
      <p:grpSp>
        <p:nvGrpSpPr>
          <p:cNvPr id="2221" name="Google Shape;2221;p190"/>
          <p:cNvGrpSpPr/>
          <p:nvPr/>
        </p:nvGrpSpPr>
        <p:grpSpPr>
          <a:xfrm>
            <a:off x="729948" y="440230"/>
            <a:ext cx="7290776" cy="504477"/>
            <a:chOff x="1024618" y="5458804"/>
            <a:chExt cx="9721034" cy="672636"/>
          </a:xfrm>
        </p:grpSpPr>
        <p:sp>
          <p:nvSpPr>
            <p:cNvPr id="2222" name="Google Shape;2222;p190"/>
            <p:cNvSpPr/>
            <p:nvPr/>
          </p:nvSpPr>
          <p:spPr>
            <a:xfrm>
              <a:off x="3988908" y="5462366"/>
              <a:ext cx="680224" cy="669074"/>
            </a:xfrm>
            <a:prstGeom prst="ellipse">
              <a:avLst/>
            </a:prstGeom>
            <a:solidFill>
              <a:srgbClr val="622AFE"/>
            </a:solidFill>
            <a:ln cap="flat" cmpd="sng" w="254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100" u="none" cap="none" strike="noStrike">
                  <a:solidFill>
                    <a:srgbClr val="FFFFFF"/>
                  </a:solidFill>
                  <a:latin typeface="Arial"/>
                  <a:ea typeface="Arial"/>
                  <a:cs typeface="Arial"/>
                  <a:sym typeface="Arial"/>
                </a:rPr>
                <a:t>2</a:t>
              </a:r>
              <a:endParaRPr/>
            </a:p>
          </p:txBody>
        </p:sp>
        <p:sp>
          <p:nvSpPr>
            <p:cNvPr id="2223" name="Google Shape;2223;p190"/>
            <p:cNvSpPr/>
            <p:nvPr/>
          </p:nvSpPr>
          <p:spPr>
            <a:xfrm>
              <a:off x="1024618" y="5458804"/>
              <a:ext cx="680224" cy="669074"/>
            </a:xfrm>
            <a:prstGeom prst="ellipse">
              <a:avLst/>
            </a:prstGeom>
            <a:solidFill>
              <a:srgbClr val="622AFE"/>
            </a:solidFill>
            <a:ln cap="flat" cmpd="sng" w="254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100" u="none" cap="none" strike="noStrike">
                  <a:solidFill>
                    <a:srgbClr val="FFFFFF"/>
                  </a:solidFill>
                  <a:latin typeface="Arial"/>
                  <a:ea typeface="Arial"/>
                  <a:cs typeface="Arial"/>
                  <a:sym typeface="Arial"/>
                </a:rPr>
                <a:t>1</a:t>
              </a:r>
              <a:endParaRPr/>
            </a:p>
          </p:txBody>
        </p:sp>
        <p:sp>
          <p:nvSpPr>
            <p:cNvPr id="2224" name="Google Shape;2224;p190"/>
            <p:cNvSpPr/>
            <p:nvPr/>
          </p:nvSpPr>
          <p:spPr>
            <a:xfrm>
              <a:off x="7101138" y="5458804"/>
              <a:ext cx="680224" cy="669074"/>
            </a:xfrm>
            <a:prstGeom prst="ellipse">
              <a:avLst/>
            </a:prstGeom>
            <a:solidFill>
              <a:srgbClr val="622AFE"/>
            </a:solidFill>
            <a:ln cap="flat" cmpd="sng" w="254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100" u="none" cap="none" strike="noStrike">
                  <a:solidFill>
                    <a:srgbClr val="FFFFFF"/>
                  </a:solidFill>
                  <a:latin typeface="Arial"/>
                  <a:ea typeface="Arial"/>
                  <a:cs typeface="Arial"/>
                  <a:sym typeface="Arial"/>
                </a:rPr>
                <a:t>3</a:t>
              </a:r>
              <a:endParaRPr/>
            </a:p>
          </p:txBody>
        </p:sp>
        <p:sp>
          <p:nvSpPr>
            <p:cNvPr id="2225" name="Google Shape;2225;p190"/>
            <p:cNvSpPr/>
            <p:nvPr/>
          </p:nvSpPr>
          <p:spPr>
            <a:xfrm>
              <a:off x="10065428" y="5458804"/>
              <a:ext cx="680224" cy="669074"/>
            </a:xfrm>
            <a:prstGeom prst="ellipse">
              <a:avLst/>
            </a:prstGeom>
            <a:solidFill>
              <a:srgbClr val="622AFE"/>
            </a:solidFill>
            <a:ln cap="flat" cmpd="sng" w="25400">
              <a:solidFill>
                <a:schemeClr val="l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2100" u="none" cap="none" strike="noStrike">
                  <a:solidFill>
                    <a:srgbClr val="FFFFFF"/>
                  </a:solidFill>
                  <a:latin typeface="Arial"/>
                  <a:ea typeface="Arial"/>
                  <a:cs typeface="Arial"/>
                  <a:sym typeface="Arial"/>
                </a:rPr>
                <a:t>4</a:t>
              </a:r>
              <a:endParaRPr/>
            </a:p>
          </p:txBody>
        </p:sp>
      </p:grpSp>
      <p:sp>
        <p:nvSpPr>
          <p:cNvPr id="2226" name="Google Shape;2226;p190"/>
          <p:cNvSpPr txBox="1"/>
          <p:nvPr/>
        </p:nvSpPr>
        <p:spPr>
          <a:xfrm>
            <a:off x="220489" y="1094789"/>
            <a:ext cx="1501294" cy="46444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800" u="none" cap="none" strike="noStrike">
                <a:solidFill>
                  <a:srgbClr val="71266C"/>
                </a:solidFill>
                <a:latin typeface="Lato"/>
                <a:ea typeface="Lato"/>
                <a:cs typeface="Lato"/>
                <a:sym typeface="Lato"/>
              </a:rPr>
              <a:t>Order</a:t>
            </a:r>
            <a:endParaRPr b="1" i="0" sz="1800" u="none" cap="none" strike="noStrike">
              <a:solidFill>
                <a:srgbClr val="71266C"/>
              </a:solidFill>
              <a:latin typeface="Lato"/>
              <a:ea typeface="Lato"/>
              <a:cs typeface="Lato"/>
              <a:sym typeface="Lato"/>
            </a:endParaRPr>
          </a:p>
        </p:txBody>
      </p:sp>
      <p:sp>
        <p:nvSpPr>
          <p:cNvPr id="2227" name="Google Shape;2227;p190"/>
          <p:cNvSpPr txBox="1"/>
          <p:nvPr/>
        </p:nvSpPr>
        <p:spPr>
          <a:xfrm>
            <a:off x="2474752" y="1094789"/>
            <a:ext cx="1501294" cy="46444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800" u="none" cap="none" strike="noStrike">
                <a:solidFill>
                  <a:srgbClr val="71266C"/>
                </a:solidFill>
                <a:latin typeface="Lato"/>
                <a:ea typeface="Lato"/>
                <a:cs typeface="Lato"/>
                <a:sym typeface="Lato"/>
              </a:rPr>
              <a:t>Orchestrate</a:t>
            </a:r>
            <a:endParaRPr b="1" i="0" sz="1800" u="none" cap="none" strike="noStrike">
              <a:solidFill>
                <a:srgbClr val="71266C"/>
              </a:solidFill>
              <a:latin typeface="Lato"/>
              <a:ea typeface="Lato"/>
              <a:cs typeface="Lato"/>
              <a:sym typeface="Lato"/>
            </a:endParaRPr>
          </a:p>
        </p:txBody>
      </p:sp>
      <p:sp>
        <p:nvSpPr>
          <p:cNvPr id="2228" name="Google Shape;2228;p190"/>
          <p:cNvSpPr txBox="1"/>
          <p:nvPr/>
        </p:nvSpPr>
        <p:spPr>
          <a:xfrm>
            <a:off x="4782397" y="1094789"/>
            <a:ext cx="1501294" cy="46444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800" u="none" cap="none" strike="noStrike">
                <a:solidFill>
                  <a:srgbClr val="71266C"/>
                </a:solidFill>
                <a:latin typeface="Lato"/>
                <a:ea typeface="Lato"/>
                <a:cs typeface="Lato"/>
                <a:sym typeface="Lato"/>
              </a:rPr>
              <a:t>Fulfil</a:t>
            </a:r>
            <a:endParaRPr b="1" i="0" sz="1800" u="none" cap="none" strike="noStrike">
              <a:solidFill>
                <a:srgbClr val="71266C"/>
              </a:solidFill>
              <a:latin typeface="Lato"/>
              <a:ea typeface="Lato"/>
              <a:cs typeface="Lato"/>
              <a:sym typeface="Lato"/>
            </a:endParaRPr>
          </a:p>
        </p:txBody>
      </p:sp>
      <p:sp>
        <p:nvSpPr>
          <p:cNvPr id="2229" name="Google Shape;2229;p190"/>
          <p:cNvSpPr txBox="1"/>
          <p:nvPr/>
        </p:nvSpPr>
        <p:spPr>
          <a:xfrm>
            <a:off x="7045804" y="1094789"/>
            <a:ext cx="1501294" cy="464443"/>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800" u="none" cap="none" strike="noStrike">
                <a:solidFill>
                  <a:srgbClr val="71266C"/>
                </a:solidFill>
                <a:latin typeface="Lato"/>
                <a:ea typeface="Lato"/>
                <a:cs typeface="Lato"/>
                <a:sym typeface="Lato"/>
              </a:rPr>
              <a:t>Service</a:t>
            </a:r>
            <a:endParaRPr b="1" i="0" sz="1800" u="none" cap="none" strike="noStrike">
              <a:solidFill>
                <a:srgbClr val="71266C"/>
              </a:solidFill>
              <a:latin typeface="Lato"/>
              <a:ea typeface="Lato"/>
              <a:cs typeface="Lato"/>
              <a:sym typeface="Lato"/>
            </a:endParaRPr>
          </a:p>
        </p:txBody>
      </p:sp>
      <p:pic>
        <p:nvPicPr>
          <p:cNvPr id="2230" name="Google Shape;2230;p190"/>
          <p:cNvPicPr preferRelativeResize="0"/>
          <p:nvPr/>
        </p:nvPicPr>
        <p:blipFill rotWithShape="1">
          <a:blip r:embed="rId10">
            <a:alphaModFix/>
          </a:blip>
          <a:srcRect b="0" l="0" r="0" t="0"/>
          <a:stretch/>
        </p:blipFill>
        <p:spPr>
          <a:xfrm>
            <a:off x="4801145" y="2262294"/>
            <a:ext cx="1565973" cy="109309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sp>
        <p:nvSpPr>
          <p:cNvPr id="1273" name="Google Shape;1273;p15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US"/>
              <a:t>Some terms you’re likely to hear in the session today</a:t>
            </a:r>
            <a:endParaRPr/>
          </a:p>
        </p:txBody>
      </p:sp>
      <p:sp>
        <p:nvSpPr>
          <p:cNvPr id="1274" name="Google Shape;1274;p15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a:t>Fluent Overview</a:t>
            </a:r>
            <a:r>
              <a:rPr lang="en-US"/>
              <a:t> - Concepts</a:t>
            </a:r>
            <a:endParaRPr/>
          </a:p>
        </p:txBody>
      </p:sp>
      <p:graphicFrame>
        <p:nvGraphicFramePr>
          <p:cNvPr id="1275" name="Google Shape;1275;p155"/>
          <p:cNvGraphicFramePr/>
          <p:nvPr/>
        </p:nvGraphicFramePr>
        <p:xfrm>
          <a:off x="489098" y="1315969"/>
          <a:ext cx="3000000" cy="3000000"/>
        </p:xfrm>
        <a:graphic>
          <a:graphicData uri="http://schemas.openxmlformats.org/drawingml/2006/table">
            <a:tbl>
              <a:tblPr bandRow="1" firstRow="1">
                <a:noFill/>
                <a:tableStyleId>{3D0DFA52-316E-457C-820B-7C0D30D38232}</a:tableStyleId>
              </a:tblPr>
              <a:tblGrid>
                <a:gridCol w="1660225"/>
                <a:gridCol w="6674175"/>
              </a:tblGrid>
              <a:tr h="370850">
                <a:tc>
                  <a:txBody>
                    <a:bodyPr/>
                    <a:lstStyle/>
                    <a:p>
                      <a:pPr indent="0" lvl="0" marL="0" marR="0" rtl="0" algn="l">
                        <a:lnSpc>
                          <a:spcPct val="100000"/>
                        </a:lnSpc>
                        <a:spcBef>
                          <a:spcPts val="0"/>
                        </a:spcBef>
                        <a:spcAft>
                          <a:spcPts val="0"/>
                        </a:spcAft>
                        <a:buNone/>
                      </a:pPr>
                      <a:r>
                        <a:rPr lang="en-US"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US"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a:t>Account</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a:t>Represents a single tenant within the Fluent platform and is the root of the hierarchy</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a:t>Retailer</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US"/>
                        <a:t>A logical division within an Account (e.g. brand, country, etc.)</a:t>
                      </a:r>
                      <a:endParaRPr/>
                    </a:p>
                  </a:txBody>
                  <a:tcPr marT="45725" marB="45725" marR="91450" marL="91450"/>
                </a:tc>
              </a:tr>
              <a:tr h="370850">
                <a:tc>
                  <a:txBody>
                    <a:bodyPr/>
                    <a:lstStyle/>
                    <a:p>
                      <a:pPr indent="0" lvl="0" marL="0" rtl="0" algn="l">
                        <a:spcBef>
                          <a:spcPts val="0"/>
                        </a:spcBef>
                        <a:spcAft>
                          <a:spcPts val="0"/>
                        </a:spcAft>
                        <a:buNone/>
                      </a:pPr>
                      <a:r>
                        <a:rPr lang="en-US"/>
                        <a:t>Network</a:t>
                      </a:r>
                      <a:endParaRPr/>
                    </a:p>
                  </a:txBody>
                  <a:tcPr marT="45725" marB="45725" marR="91450" marL="91450"/>
                </a:tc>
                <a:tc>
                  <a:txBody>
                    <a:bodyPr/>
                    <a:lstStyle/>
                    <a:p>
                      <a:pPr indent="0" lvl="0" marL="0" rtl="0" algn="l">
                        <a:spcBef>
                          <a:spcPts val="0"/>
                        </a:spcBef>
                        <a:spcAft>
                          <a:spcPts val="0"/>
                        </a:spcAft>
                        <a:buNone/>
                      </a:pPr>
                      <a:r>
                        <a:rPr lang="en-US"/>
                        <a:t>A logical grouping of Locations</a:t>
                      </a:r>
                      <a:endParaRPr/>
                    </a:p>
                  </a:txBody>
                  <a:tcPr marT="45725" marB="45725" marR="91450" marL="91450"/>
                </a:tc>
              </a:tr>
              <a:tr h="370850">
                <a:tc>
                  <a:txBody>
                    <a:bodyPr/>
                    <a:lstStyle/>
                    <a:p>
                      <a:pPr indent="0" lvl="0" marL="0" rtl="0" algn="l">
                        <a:spcBef>
                          <a:spcPts val="0"/>
                        </a:spcBef>
                        <a:spcAft>
                          <a:spcPts val="0"/>
                        </a:spcAft>
                        <a:buNone/>
                      </a:pPr>
                      <a:r>
                        <a:t/>
                      </a:r>
                      <a:endParaRPr/>
                    </a:p>
                  </a:txBody>
                  <a:tcPr marT="45725" marB="45725" marR="91450" marL="91450"/>
                </a:tc>
                <a:tc>
                  <a:txBody>
                    <a:bodyPr/>
                    <a:lstStyle/>
                    <a:p>
                      <a:pPr indent="0" lvl="0" marL="0" rtl="0" algn="l">
                        <a:spcBef>
                          <a:spcPts val="0"/>
                        </a:spcBef>
                        <a:spcAft>
                          <a:spcPts val="0"/>
                        </a:spcAft>
                        <a:buNone/>
                      </a:pPr>
                      <a:r>
                        <a:t/>
                      </a:r>
                      <a:endParaRPr/>
                    </a:p>
                  </a:txBody>
                  <a:tcPr marT="45725" marB="45725" marR="91450" marL="91450"/>
                </a:tc>
              </a:tr>
              <a:tr h="370850">
                <a:tc>
                  <a:txBody>
                    <a:bodyPr/>
                    <a:lstStyle/>
                    <a:p>
                      <a:pPr indent="0" lvl="0" marL="0" rtl="0" algn="l">
                        <a:spcBef>
                          <a:spcPts val="0"/>
                        </a:spcBef>
                        <a:spcAft>
                          <a:spcPts val="0"/>
                        </a:spcAft>
                        <a:buNone/>
                      </a:pPr>
                      <a:r>
                        <a:t/>
                      </a:r>
                      <a:endParaRPr/>
                    </a:p>
                  </a:txBody>
                  <a:tcPr marT="45725" marB="45725" marR="91450" marL="91450"/>
                </a:tc>
                <a:tc>
                  <a:txBody>
                    <a:bodyPr/>
                    <a:lstStyle/>
                    <a:p>
                      <a:pPr indent="0" lvl="0" marL="0" rtl="0" algn="l">
                        <a:spcBef>
                          <a:spcPts val="0"/>
                        </a:spcBef>
                        <a:spcAft>
                          <a:spcPts val="0"/>
                        </a:spcAft>
                        <a:buNone/>
                      </a:pPr>
                      <a:r>
                        <a:t/>
                      </a:r>
                      <a:endParaRPr/>
                    </a:p>
                  </a:txBody>
                  <a:tcPr marT="45725" marB="45725" marR="91450" marL="91450"/>
                </a:tc>
              </a:tr>
              <a:tr h="370850">
                <a:tc>
                  <a:txBody>
                    <a:bodyPr/>
                    <a:lstStyle/>
                    <a:p>
                      <a:pPr indent="0" lvl="0" marL="0" rtl="0" algn="l">
                        <a:spcBef>
                          <a:spcPts val="0"/>
                        </a:spcBef>
                        <a:spcAft>
                          <a:spcPts val="0"/>
                        </a:spcAft>
                        <a:buNone/>
                      </a:pPr>
                      <a:r>
                        <a:t/>
                      </a:r>
                      <a:endParaRPr/>
                    </a:p>
                  </a:txBody>
                  <a:tcPr marT="45725" marB="45725" marR="91450" marL="91450"/>
                </a:tc>
                <a:tc>
                  <a:txBody>
                    <a:bodyPr/>
                    <a:lstStyle/>
                    <a:p>
                      <a:pPr indent="0" lvl="0" marL="0" rtl="0" algn="l">
                        <a:spcBef>
                          <a:spcPts val="0"/>
                        </a:spcBef>
                        <a:spcAft>
                          <a:spcPts val="0"/>
                        </a:spcAft>
                        <a:buNone/>
                      </a:pPr>
                      <a:r>
                        <a:t/>
                      </a:r>
                      <a:endParaRPr/>
                    </a:p>
                  </a:txBody>
                  <a:tcPr marT="45725" marB="45725" marR="91450" marL="91450"/>
                </a:tc>
              </a:tr>
              <a:tr h="370850">
                <a:tc>
                  <a:txBody>
                    <a:bodyPr/>
                    <a:lstStyle/>
                    <a:p>
                      <a:pPr indent="0" lvl="0" marL="0" rtl="0" algn="l">
                        <a:spcBef>
                          <a:spcPts val="0"/>
                        </a:spcBef>
                        <a:spcAft>
                          <a:spcPts val="0"/>
                        </a:spcAft>
                        <a:buNone/>
                      </a:pPr>
                      <a:r>
                        <a:t/>
                      </a:r>
                      <a:endParaRPr/>
                    </a:p>
                  </a:txBody>
                  <a:tcPr marT="45725" marB="45725" marR="91450" marL="91450"/>
                </a:tc>
                <a:tc>
                  <a:txBody>
                    <a:bodyPr/>
                    <a:lstStyle/>
                    <a:p>
                      <a:pPr indent="0" lvl="0" marL="0" rtl="0" algn="l">
                        <a:spcBef>
                          <a:spcPts val="0"/>
                        </a:spcBef>
                        <a:spcAft>
                          <a:spcPts val="0"/>
                        </a:spcAft>
                        <a:buNone/>
                      </a:pPr>
                      <a:r>
                        <a:t/>
                      </a:r>
                      <a:endParaRPr/>
                    </a:p>
                  </a:txBody>
                  <a:tcPr marT="45725" marB="45725" marR="91450" marL="91450"/>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4" name="Shape 2234"/>
        <p:cNvGrpSpPr/>
        <p:nvPr/>
      </p:nvGrpSpPr>
      <p:grpSpPr>
        <a:xfrm>
          <a:off x="0" y="0"/>
          <a:ext cx="0" cy="0"/>
          <a:chOff x="0" y="0"/>
          <a:chExt cx="0" cy="0"/>
        </a:xfrm>
      </p:grpSpPr>
      <p:sp>
        <p:nvSpPr>
          <p:cNvPr id="2235" name="Google Shape;2235;p19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1- Inventory Management</a:t>
            </a:r>
            <a:endParaRPr/>
          </a:p>
        </p:txBody>
      </p:sp>
      <p:sp>
        <p:nvSpPr>
          <p:cNvPr id="2236" name="Google Shape;2236;p19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1" name="Shape 2241"/>
        <p:cNvGrpSpPr/>
        <p:nvPr/>
      </p:nvGrpSpPr>
      <p:grpSpPr>
        <a:xfrm>
          <a:off x="0" y="0"/>
          <a:ext cx="0" cy="0"/>
          <a:chOff x="0" y="0"/>
          <a:chExt cx="0" cy="0"/>
        </a:xfrm>
      </p:grpSpPr>
      <p:pic>
        <p:nvPicPr>
          <p:cNvPr descr="Premium Photo | Happy workers are posing and smiling to the camera" id="2242" name="Google Shape;2242;p192"/>
          <p:cNvPicPr preferRelativeResize="0"/>
          <p:nvPr/>
        </p:nvPicPr>
        <p:blipFill rotWithShape="1">
          <a:blip r:embed="rId3">
            <a:alphaModFix/>
          </a:blip>
          <a:srcRect b="0" l="0" r="0" t="0"/>
          <a:stretch/>
        </p:blipFill>
        <p:spPr>
          <a:xfrm>
            <a:off x="311170" y="3188719"/>
            <a:ext cx="2310376" cy="1538984"/>
          </a:xfrm>
          <a:prstGeom prst="rect">
            <a:avLst/>
          </a:prstGeom>
          <a:noFill/>
          <a:ln>
            <a:noFill/>
          </a:ln>
        </p:spPr>
      </p:pic>
      <p:sp>
        <p:nvSpPr>
          <p:cNvPr id="2243" name="Google Shape;2243;p19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1) Inventory Management Demo</a:t>
            </a:r>
            <a:endParaRPr/>
          </a:p>
        </p:txBody>
      </p:sp>
      <p:grpSp>
        <p:nvGrpSpPr>
          <p:cNvPr id="2244" name="Google Shape;2244;p192"/>
          <p:cNvGrpSpPr/>
          <p:nvPr/>
        </p:nvGrpSpPr>
        <p:grpSpPr>
          <a:xfrm>
            <a:off x="503099" y="951097"/>
            <a:ext cx="2311575" cy="2008476"/>
            <a:chOff x="556264" y="993629"/>
            <a:chExt cx="2311575" cy="2008476"/>
          </a:xfrm>
        </p:grpSpPr>
        <p:sp>
          <p:nvSpPr>
            <p:cNvPr id="2245" name="Google Shape;2245;p192"/>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 (DC)</a:t>
              </a:r>
              <a:endParaRPr b="1" i="0" sz="1400" u="none" cap="none" strike="noStrike">
                <a:solidFill>
                  <a:srgbClr val="000000"/>
                </a:solidFill>
                <a:latin typeface="Arial"/>
                <a:ea typeface="Arial"/>
                <a:cs typeface="Arial"/>
                <a:sym typeface="Arial"/>
              </a:endParaRPr>
            </a:p>
          </p:txBody>
        </p:sp>
        <p:sp>
          <p:nvSpPr>
            <p:cNvPr id="2246" name="Google Shape;2246;p192"/>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DC inventory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the role of the Inventory Workflows</a:t>
              </a:r>
              <a:endParaRPr/>
            </a:p>
          </p:txBody>
        </p:sp>
      </p:grpSp>
      <p:grpSp>
        <p:nvGrpSpPr>
          <p:cNvPr id="2247" name="Google Shape;2247;p192"/>
          <p:cNvGrpSpPr/>
          <p:nvPr/>
        </p:nvGrpSpPr>
        <p:grpSpPr>
          <a:xfrm>
            <a:off x="3362449" y="951097"/>
            <a:ext cx="2311575" cy="2008476"/>
            <a:chOff x="3367022" y="993629"/>
            <a:chExt cx="2311575" cy="2008476"/>
          </a:xfrm>
        </p:grpSpPr>
        <p:sp>
          <p:nvSpPr>
            <p:cNvPr id="2248" name="Google Shape;2248;p192"/>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 (DC)</a:t>
              </a:r>
              <a:endParaRPr b="1" i="0" sz="1400" u="none" cap="none" strike="noStrike">
                <a:solidFill>
                  <a:srgbClr val="000000"/>
                </a:solidFill>
                <a:latin typeface="Arial"/>
                <a:ea typeface="Arial"/>
                <a:cs typeface="Arial"/>
                <a:sym typeface="Arial"/>
              </a:endParaRPr>
            </a:p>
          </p:txBody>
        </p:sp>
        <p:sp>
          <p:nvSpPr>
            <p:cNvPr id="2249" name="Google Shape;2249;p192"/>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an order from DC</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 at each step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new DC inventory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the role of the Inventory Workflows</a:t>
              </a:r>
              <a:endParaRPr/>
            </a:p>
          </p:txBody>
        </p:sp>
      </p:grpSp>
      <p:pic>
        <p:nvPicPr>
          <p:cNvPr descr="The Retailer&amp;#39;s Guide to Accurate Physical Inventory Counts" id="2250" name="Google Shape;2250;p192"/>
          <p:cNvPicPr preferRelativeResize="0"/>
          <p:nvPr/>
        </p:nvPicPr>
        <p:blipFill rotWithShape="1">
          <a:blip r:embed="rId4">
            <a:alphaModFix/>
          </a:blip>
          <a:srcRect b="0" l="0" r="0" t="0"/>
          <a:stretch/>
        </p:blipFill>
        <p:spPr>
          <a:xfrm>
            <a:off x="2749377" y="3188719"/>
            <a:ext cx="2943078" cy="1538984"/>
          </a:xfrm>
          <a:prstGeom prst="rect">
            <a:avLst/>
          </a:prstGeom>
          <a:noFill/>
          <a:ln>
            <a:noFill/>
          </a:ln>
        </p:spPr>
      </p:pic>
      <p:pic>
        <p:nvPicPr>
          <p:cNvPr descr="Be a Better Buyer with Closed Loop MRO Purchasing - Reliabilityweb: A  Culture of Reliability" id="2251" name="Google Shape;2251;p192"/>
          <p:cNvPicPr preferRelativeResize="0"/>
          <p:nvPr/>
        </p:nvPicPr>
        <p:blipFill rotWithShape="1">
          <a:blip r:embed="rId5">
            <a:alphaModFix/>
          </a:blip>
          <a:srcRect b="0" l="0" r="0" t="0"/>
          <a:stretch/>
        </p:blipFill>
        <p:spPr>
          <a:xfrm>
            <a:off x="5820286" y="3188720"/>
            <a:ext cx="2922121" cy="1538984"/>
          </a:xfrm>
          <a:prstGeom prst="rect">
            <a:avLst/>
          </a:prstGeom>
          <a:noFill/>
          <a:ln>
            <a:noFill/>
          </a:ln>
        </p:spPr>
      </p:pic>
      <p:grpSp>
        <p:nvGrpSpPr>
          <p:cNvPr id="2252" name="Google Shape;2252;p192"/>
          <p:cNvGrpSpPr/>
          <p:nvPr/>
        </p:nvGrpSpPr>
        <p:grpSpPr>
          <a:xfrm>
            <a:off x="6221798" y="951097"/>
            <a:ext cx="2311574" cy="2008476"/>
            <a:chOff x="6274963" y="993629"/>
            <a:chExt cx="2311574" cy="2008476"/>
          </a:xfrm>
        </p:grpSpPr>
        <p:sp>
          <p:nvSpPr>
            <p:cNvPr id="2253" name="Google Shape;2253;p192"/>
            <p:cNvSpPr txBox="1"/>
            <p:nvPr/>
          </p:nvSpPr>
          <p:spPr>
            <a:xfrm>
              <a:off x="627616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3 (Store)</a:t>
              </a:r>
              <a:endParaRPr b="1" i="0" sz="1400" u="none" cap="none" strike="noStrike">
                <a:solidFill>
                  <a:srgbClr val="000000"/>
                </a:solidFill>
                <a:latin typeface="Arial"/>
                <a:ea typeface="Arial"/>
                <a:cs typeface="Arial"/>
                <a:sym typeface="Arial"/>
              </a:endParaRPr>
            </a:p>
          </p:txBody>
        </p:sp>
        <p:sp>
          <p:nvSpPr>
            <p:cNvPr id="2254" name="Google Shape;2254;p192"/>
            <p:cNvSpPr txBox="1"/>
            <p:nvPr/>
          </p:nvSpPr>
          <p:spPr>
            <a:xfrm>
              <a:off x="6274963" y="1463121"/>
              <a:ext cx="2310376"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Inventory Catalog</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nightly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store sale and return (delta) inventory events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a new nightly batch</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impacts on Stock On Hand at each step</a:t>
              </a:r>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8" name="Shape 2258"/>
        <p:cNvGrpSpPr/>
        <p:nvPr/>
      </p:nvGrpSpPr>
      <p:grpSpPr>
        <a:xfrm>
          <a:off x="0" y="0"/>
          <a:ext cx="0" cy="0"/>
          <a:chOff x="0" y="0"/>
          <a:chExt cx="0" cy="0"/>
        </a:xfrm>
      </p:grpSpPr>
      <p:sp>
        <p:nvSpPr>
          <p:cNvPr id="2259" name="Google Shape;2259;p19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a:t>2- Product Availability</a:t>
            </a:r>
            <a:endParaRPr/>
          </a:p>
        </p:txBody>
      </p:sp>
      <p:sp>
        <p:nvSpPr>
          <p:cNvPr id="2260" name="Google Shape;2260;p19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5" name="Shape 2265"/>
        <p:cNvGrpSpPr/>
        <p:nvPr/>
      </p:nvGrpSpPr>
      <p:grpSpPr>
        <a:xfrm>
          <a:off x="0" y="0"/>
          <a:ext cx="0" cy="0"/>
          <a:chOff x="0" y="0"/>
          <a:chExt cx="0" cy="0"/>
        </a:xfrm>
      </p:grpSpPr>
      <p:sp>
        <p:nvSpPr>
          <p:cNvPr id="2266" name="Google Shape;2266;p194"/>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Product Availability Demo</a:t>
            </a:r>
            <a:endParaRPr/>
          </a:p>
        </p:txBody>
      </p:sp>
      <p:pic>
        <p:nvPicPr>
          <p:cNvPr id="2267" name="Google Shape;2267;p194"/>
          <p:cNvPicPr preferRelativeResize="0"/>
          <p:nvPr/>
        </p:nvPicPr>
        <p:blipFill rotWithShape="1">
          <a:blip r:embed="rId3">
            <a:alphaModFix/>
          </a:blip>
          <a:srcRect b="0" l="0" r="0" t="0"/>
          <a:stretch/>
        </p:blipFill>
        <p:spPr>
          <a:xfrm>
            <a:off x="993057" y="1225054"/>
            <a:ext cx="6700807" cy="307164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2" name="Shape 2272"/>
        <p:cNvGrpSpPr/>
        <p:nvPr/>
      </p:nvGrpSpPr>
      <p:grpSpPr>
        <a:xfrm>
          <a:off x="0" y="0"/>
          <a:ext cx="0" cy="0"/>
          <a:chOff x="0" y="0"/>
          <a:chExt cx="0" cy="0"/>
        </a:xfrm>
      </p:grpSpPr>
      <p:sp>
        <p:nvSpPr>
          <p:cNvPr id="2273" name="Google Shape;2273;p195"/>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Product Availability Demo</a:t>
            </a:r>
            <a:endParaRPr/>
          </a:p>
        </p:txBody>
      </p:sp>
      <p:grpSp>
        <p:nvGrpSpPr>
          <p:cNvPr id="2274" name="Google Shape;2274;p195"/>
          <p:cNvGrpSpPr/>
          <p:nvPr/>
        </p:nvGrpSpPr>
        <p:grpSpPr>
          <a:xfrm>
            <a:off x="1624883" y="951096"/>
            <a:ext cx="2664308" cy="2216309"/>
            <a:chOff x="556264" y="993629"/>
            <a:chExt cx="2311575" cy="2008476"/>
          </a:xfrm>
        </p:grpSpPr>
        <p:sp>
          <p:nvSpPr>
            <p:cNvPr id="2275" name="Google Shape;2275;p195"/>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2276" name="Google Shape;2276;p195"/>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virtual catalogs that some items belong to</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Activate a buffer rule to modify the Available To Sell</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Import inventory updates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Check the impact on the virtual catalog</a:t>
              </a:r>
              <a:endParaRPr/>
            </a:p>
          </p:txBody>
        </p:sp>
      </p:grpSp>
      <p:grpSp>
        <p:nvGrpSpPr>
          <p:cNvPr id="2277" name="Google Shape;2277;p195"/>
          <p:cNvGrpSpPr/>
          <p:nvPr/>
        </p:nvGrpSpPr>
        <p:grpSpPr>
          <a:xfrm>
            <a:off x="4635061" y="951097"/>
            <a:ext cx="2657251" cy="2216309"/>
            <a:chOff x="3367022" y="993629"/>
            <a:chExt cx="2311575" cy="2008476"/>
          </a:xfrm>
        </p:grpSpPr>
        <p:sp>
          <p:nvSpPr>
            <p:cNvPr id="2278" name="Google Shape;2278;p195"/>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2279" name="Google Shape;2279;p195"/>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a Fulfillment options call for a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saved Fulfillment Plans</a:t>
              </a:r>
              <a:endParaRPr/>
            </a:p>
          </p:txBody>
        </p:sp>
      </p:grpSp>
      <p:pic>
        <p:nvPicPr>
          <p:cNvPr descr="Pin on G U I + +" id="2280" name="Google Shape;2280;p195"/>
          <p:cNvPicPr preferRelativeResize="0"/>
          <p:nvPr/>
        </p:nvPicPr>
        <p:blipFill rotWithShape="1">
          <a:blip r:embed="rId3">
            <a:alphaModFix/>
          </a:blip>
          <a:srcRect b="0" l="0" r="0" t="0"/>
          <a:stretch/>
        </p:blipFill>
        <p:spPr>
          <a:xfrm>
            <a:off x="3543364" y="3307509"/>
            <a:ext cx="2050245" cy="1537684"/>
          </a:xfrm>
          <a:prstGeom prst="rect">
            <a:avLst/>
          </a:prstGeom>
          <a:noFill/>
          <a:ln>
            <a:noFill/>
          </a:ln>
        </p:spPr>
      </p:pic>
      <p:pic>
        <p:nvPicPr>
          <p:cNvPr descr="Don&amp;#39;t break public&amp;#39;s trust in e-commerce,&amp;#39; online sellers told" id="2281" name="Google Shape;2281;p195"/>
          <p:cNvPicPr preferRelativeResize="0"/>
          <p:nvPr/>
        </p:nvPicPr>
        <p:blipFill rotWithShape="1">
          <a:blip r:embed="rId4">
            <a:alphaModFix/>
          </a:blip>
          <a:srcRect b="0" l="0" r="0" t="0"/>
          <a:stretch/>
        </p:blipFill>
        <p:spPr>
          <a:xfrm>
            <a:off x="550030" y="3307509"/>
            <a:ext cx="2883159" cy="1537685"/>
          </a:xfrm>
          <a:prstGeom prst="rect">
            <a:avLst/>
          </a:prstGeom>
          <a:noFill/>
          <a:ln>
            <a:noFill/>
          </a:ln>
        </p:spPr>
      </p:pic>
      <p:pic>
        <p:nvPicPr>
          <p:cNvPr descr="Role of Technology in Retail Industry" id="2282" name="Google Shape;2282;p195"/>
          <p:cNvPicPr preferRelativeResize="0"/>
          <p:nvPr/>
        </p:nvPicPr>
        <p:blipFill rotWithShape="1">
          <a:blip r:embed="rId5">
            <a:alphaModFix/>
          </a:blip>
          <a:srcRect b="0" l="0" r="0" t="0"/>
          <a:stretch/>
        </p:blipFill>
        <p:spPr>
          <a:xfrm>
            <a:off x="5703784" y="3307509"/>
            <a:ext cx="2657251" cy="153768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6" name="Shape 2286"/>
        <p:cNvGrpSpPr/>
        <p:nvPr/>
      </p:nvGrpSpPr>
      <p:grpSpPr>
        <a:xfrm>
          <a:off x="0" y="0"/>
          <a:ext cx="0" cy="0"/>
          <a:chOff x="0" y="0"/>
          <a:chExt cx="0" cy="0"/>
        </a:xfrm>
      </p:grpSpPr>
      <p:sp>
        <p:nvSpPr>
          <p:cNvPr id="2287" name="Google Shape;2287;p196"/>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Fulfillment Options</a:t>
            </a:r>
            <a:endParaRPr/>
          </a:p>
        </p:txBody>
      </p:sp>
      <p:grpSp>
        <p:nvGrpSpPr>
          <p:cNvPr id="2288" name="Google Shape;2288;p196"/>
          <p:cNvGrpSpPr/>
          <p:nvPr/>
        </p:nvGrpSpPr>
        <p:grpSpPr>
          <a:xfrm>
            <a:off x="354082" y="861726"/>
            <a:ext cx="2883159" cy="2216309"/>
            <a:chOff x="3367022" y="993629"/>
            <a:chExt cx="2311575" cy="2008476"/>
          </a:xfrm>
        </p:grpSpPr>
        <p:sp>
          <p:nvSpPr>
            <p:cNvPr id="2289" name="Google Shape;2289;p196"/>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2290" name="Google Shape;2290;p196"/>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a Fulfillment options call for a home delivery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saved Fulfillment Plans</a:t>
              </a:r>
              <a:endParaRPr/>
            </a:p>
          </p:txBody>
        </p:sp>
      </p:grpSp>
      <p:pic>
        <p:nvPicPr>
          <p:cNvPr descr="Don&amp;#39;t break public&amp;#39;s trust in e-commerce,&amp;#39; online sellers told" id="2291" name="Google Shape;2291;p196"/>
          <p:cNvPicPr preferRelativeResize="0"/>
          <p:nvPr/>
        </p:nvPicPr>
        <p:blipFill rotWithShape="1">
          <a:blip r:embed="rId3">
            <a:alphaModFix/>
          </a:blip>
          <a:srcRect b="0" l="0" r="0" t="0"/>
          <a:stretch/>
        </p:blipFill>
        <p:spPr>
          <a:xfrm>
            <a:off x="354082" y="3241519"/>
            <a:ext cx="2883159" cy="1537685"/>
          </a:xfrm>
          <a:prstGeom prst="rect">
            <a:avLst/>
          </a:prstGeom>
          <a:noFill/>
          <a:ln>
            <a:noFill/>
          </a:ln>
        </p:spPr>
      </p:pic>
      <p:pic>
        <p:nvPicPr>
          <p:cNvPr descr="Map of Australia | TomTom" id="2292" name="Google Shape;2292;p196"/>
          <p:cNvPicPr preferRelativeResize="0"/>
          <p:nvPr/>
        </p:nvPicPr>
        <p:blipFill rotWithShape="1">
          <a:blip r:embed="rId4">
            <a:alphaModFix/>
          </a:blip>
          <a:srcRect b="20353" l="43103" r="10088" t="33065"/>
          <a:stretch/>
        </p:blipFill>
        <p:spPr>
          <a:xfrm>
            <a:off x="4943683" y="819065"/>
            <a:ext cx="2881664" cy="2101115"/>
          </a:xfrm>
          <a:prstGeom prst="rect">
            <a:avLst/>
          </a:prstGeom>
          <a:noFill/>
          <a:ln>
            <a:noFill/>
          </a:ln>
        </p:spPr>
      </p:pic>
      <p:pic>
        <p:nvPicPr>
          <p:cNvPr descr="Free Pin Icon, Symbol. Download in PNG, SVG format." id="2293" name="Google Shape;2293;p196"/>
          <p:cNvPicPr preferRelativeResize="0"/>
          <p:nvPr/>
        </p:nvPicPr>
        <p:blipFill rotWithShape="1">
          <a:blip r:embed="rId5">
            <a:alphaModFix/>
          </a:blip>
          <a:srcRect b="0" l="0" r="0" t="0"/>
          <a:stretch/>
        </p:blipFill>
        <p:spPr>
          <a:xfrm>
            <a:off x="5967227" y="2024189"/>
            <a:ext cx="300655" cy="300655"/>
          </a:xfrm>
          <a:prstGeom prst="rect">
            <a:avLst/>
          </a:prstGeom>
          <a:noFill/>
          <a:ln>
            <a:noFill/>
          </a:ln>
        </p:spPr>
      </p:pic>
      <p:pic>
        <p:nvPicPr>
          <p:cNvPr descr="Warehouse Icon Png #261666 - Free Icons Library" id="2294" name="Google Shape;2294;p196"/>
          <p:cNvPicPr preferRelativeResize="0"/>
          <p:nvPr/>
        </p:nvPicPr>
        <p:blipFill rotWithShape="1">
          <a:blip r:embed="rId6">
            <a:alphaModFix/>
          </a:blip>
          <a:srcRect b="0" l="0" r="0" t="0"/>
          <a:stretch/>
        </p:blipFill>
        <p:spPr>
          <a:xfrm>
            <a:off x="7236936" y="1788706"/>
            <a:ext cx="289890" cy="300655"/>
          </a:xfrm>
          <a:prstGeom prst="rect">
            <a:avLst/>
          </a:prstGeom>
          <a:noFill/>
          <a:ln>
            <a:noFill/>
          </a:ln>
        </p:spPr>
      </p:pic>
      <p:pic>
        <p:nvPicPr>
          <p:cNvPr descr="Free store icon png vector - Pixsector" id="2295" name="Google Shape;2295;p196"/>
          <p:cNvPicPr preferRelativeResize="0"/>
          <p:nvPr/>
        </p:nvPicPr>
        <p:blipFill rotWithShape="1">
          <a:blip r:embed="rId7">
            <a:alphaModFix/>
          </a:blip>
          <a:srcRect b="0" l="0" r="0" t="0"/>
          <a:stretch/>
        </p:blipFill>
        <p:spPr>
          <a:xfrm>
            <a:off x="6610728" y="2500611"/>
            <a:ext cx="383691" cy="383691"/>
          </a:xfrm>
          <a:prstGeom prst="rect">
            <a:avLst/>
          </a:prstGeom>
          <a:noFill/>
          <a:ln>
            <a:noFill/>
          </a:ln>
        </p:spPr>
      </p:pic>
      <p:pic>
        <p:nvPicPr>
          <p:cNvPr descr="Free store icon png vector - Pixsector" id="2296" name="Google Shape;2296;p196"/>
          <p:cNvPicPr preferRelativeResize="0"/>
          <p:nvPr/>
        </p:nvPicPr>
        <p:blipFill rotWithShape="1">
          <a:blip r:embed="rId7">
            <a:alphaModFix/>
          </a:blip>
          <a:srcRect b="0" l="0" r="0" t="0"/>
          <a:stretch/>
        </p:blipFill>
        <p:spPr>
          <a:xfrm>
            <a:off x="7236936" y="1949728"/>
            <a:ext cx="383691" cy="383691"/>
          </a:xfrm>
          <a:prstGeom prst="rect">
            <a:avLst/>
          </a:prstGeom>
          <a:noFill/>
          <a:ln>
            <a:noFill/>
          </a:ln>
        </p:spPr>
      </p:pic>
      <p:graphicFrame>
        <p:nvGraphicFramePr>
          <p:cNvPr id="2297" name="Google Shape;2297;p196"/>
          <p:cNvGraphicFramePr/>
          <p:nvPr/>
        </p:nvGraphicFramePr>
        <p:xfrm>
          <a:off x="4405403" y="3251232"/>
          <a:ext cx="3000000" cy="3000000"/>
        </p:xfrm>
        <a:graphic>
          <a:graphicData uri="http://schemas.openxmlformats.org/drawingml/2006/table">
            <a:tbl>
              <a:tblPr bandRow="1" firstRow="1">
                <a:noFill/>
                <a:tableStyleId>{3AD6026C-2C08-47E4-85CE-CE1486943FB8}</a:tableStyleId>
              </a:tblPr>
              <a:tblGrid>
                <a:gridCol w="1541775"/>
                <a:gridCol w="1327225"/>
                <a:gridCol w="1327225"/>
              </a:tblGrid>
              <a:tr h="370850">
                <a:tc>
                  <a:txBody>
                    <a:bodyPr/>
                    <a:lstStyle/>
                    <a:p>
                      <a:pPr indent="0" lvl="0" marL="0" marR="0" rtl="0" algn="l">
                        <a:lnSpc>
                          <a:spcPct val="100000"/>
                        </a:lnSpc>
                        <a:spcBef>
                          <a:spcPts val="0"/>
                        </a:spcBef>
                        <a:spcAft>
                          <a:spcPts val="0"/>
                        </a:spcAft>
                        <a:buNone/>
                      </a:pPr>
                      <a:r>
                        <a:rPr lang="en-US"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004</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005</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19</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0</a:t>
                      </a:r>
                      <a:endParaRPr/>
                    </a:p>
                  </a:txBody>
                  <a:tcPr marT="45725" marB="45725" marR="91450" marL="91450"/>
                </a:tc>
              </a:tr>
            </a:tbl>
          </a:graphicData>
        </a:graphic>
      </p:graphicFrame>
      <p:cxnSp>
        <p:nvCxnSpPr>
          <p:cNvPr id="2298" name="Google Shape;2298;p196"/>
          <p:cNvCxnSpPr/>
          <p:nvPr/>
        </p:nvCxnSpPr>
        <p:spPr>
          <a:xfrm>
            <a:off x="6230002" y="2340042"/>
            <a:ext cx="380726" cy="231708"/>
          </a:xfrm>
          <a:prstGeom prst="straightConnector1">
            <a:avLst/>
          </a:prstGeom>
          <a:noFill/>
          <a:ln cap="flat" cmpd="sng" w="9525">
            <a:solidFill>
              <a:srgbClr val="0070C0"/>
            </a:solidFill>
            <a:prstDash val="dot"/>
            <a:round/>
            <a:headEnd len="med" w="med" type="triangle"/>
            <a:tailEnd len="med" w="med" type="triangle"/>
          </a:ln>
        </p:spPr>
      </p:cxnSp>
      <p:cxnSp>
        <p:nvCxnSpPr>
          <p:cNvPr id="2299" name="Google Shape;2299;p196"/>
          <p:cNvCxnSpPr/>
          <p:nvPr/>
        </p:nvCxnSpPr>
        <p:spPr>
          <a:xfrm flipH="1" rot="10800000">
            <a:off x="6305128" y="2176600"/>
            <a:ext cx="872912" cy="17896"/>
          </a:xfrm>
          <a:prstGeom prst="straightConnector1">
            <a:avLst/>
          </a:prstGeom>
          <a:noFill/>
          <a:ln cap="flat" cmpd="sng" w="9525">
            <a:solidFill>
              <a:srgbClr val="0070C0"/>
            </a:solidFill>
            <a:prstDash val="dot"/>
            <a:round/>
            <a:headEnd len="med" w="med" type="triangle"/>
            <a:tailEnd len="med" w="med" type="triangle"/>
          </a:ln>
        </p:spPr>
      </p:cxnSp>
      <p:pic>
        <p:nvPicPr>
          <p:cNvPr descr="Check Mark PNG Transparent Images | PNG All" id="2300" name="Google Shape;2300;p196"/>
          <p:cNvPicPr preferRelativeResize="0"/>
          <p:nvPr/>
        </p:nvPicPr>
        <p:blipFill rotWithShape="1">
          <a:blip r:embed="rId8">
            <a:alphaModFix/>
          </a:blip>
          <a:srcRect b="0" l="0" r="0" t="0"/>
          <a:stretch/>
        </p:blipFill>
        <p:spPr>
          <a:xfrm>
            <a:off x="6985234" y="2730644"/>
            <a:ext cx="307316" cy="307316"/>
          </a:xfrm>
          <a:prstGeom prst="rect">
            <a:avLst/>
          </a:prstGeom>
          <a:noFill/>
          <a:ln>
            <a:noFill/>
          </a:ln>
        </p:spPr>
      </p:pic>
      <p:pic>
        <p:nvPicPr>
          <p:cNvPr descr="Check Mark PNG Transparent Images | PNG All" id="2301" name="Google Shape;2301;p196"/>
          <p:cNvPicPr preferRelativeResize="0"/>
          <p:nvPr/>
        </p:nvPicPr>
        <p:blipFill rotWithShape="1">
          <a:blip r:embed="rId8">
            <a:alphaModFix/>
          </a:blip>
          <a:srcRect b="0" l="0" r="0" t="0"/>
          <a:stretch/>
        </p:blipFill>
        <p:spPr>
          <a:xfrm>
            <a:off x="4060007" y="3619556"/>
            <a:ext cx="307316" cy="307316"/>
          </a:xfrm>
          <a:prstGeom prst="rect">
            <a:avLst/>
          </a:prstGeom>
          <a:noFill/>
          <a:ln>
            <a:noFill/>
          </a:ln>
        </p:spPr>
      </p:pic>
      <p:cxnSp>
        <p:nvCxnSpPr>
          <p:cNvPr id="2302" name="Google Shape;2302;p196"/>
          <p:cNvCxnSpPr/>
          <p:nvPr/>
        </p:nvCxnSpPr>
        <p:spPr>
          <a:xfrm flipH="1" rot="10800000">
            <a:off x="6311704" y="2017894"/>
            <a:ext cx="827188" cy="71467"/>
          </a:xfrm>
          <a:prstGeom prst="straightConnector1">
            <a:avLst/>
          </a:prstGeom>
          <a:noFill/>
          <a:ln cap="flat" cmpd="sng" w="9525">
            <a:solidFill>
              <a:srgbClr val="0070C0"/>
            </a:solidFill>
            <a:prstDash val="dot"/>
            <a:round/>
            <a:headEnd len="med" w="med" type="triangle"/>
            <a:tailEnd len="med" w="med" type="triangle"/>
          </a:ln>
        </p:spPr>
      </p:cxnSp>
      <p:sp>
        <p:nvSpPr>
          <p:cNvPr id="2303" name="Google Shape;2303;p196"/>
          <p:cNvSpPr txBox="1"/>
          <p:nvPr/>
        </p:nvSpPr>
        <p:spPr>
          <a:xfrm>
            <a:off x="4466735" y="426104"/>
            <a:ext cx="333777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400" u="none" cap="none" strike="noStrike">
                <a:solidFill>
                  <a:schemeClr val="accent6"/>
                </a:solidFill>
                <a:latin typeface="Arial"/>
                <a:ea typeface="Arial"/>
                <a:cs typeface="Arial"/>
                <a:sym typeface="Arial"/>
              </a:rPr>
              <a:t>Case 1: Delivery Address in Adelaide</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7" name="Shape 2307"/>
        <p:cNvGrpSpPr/>
        <p:nvPr/>
      </p:nvGrpSpPr>
      <p:grpSpPr>
        <a:xfrm>
          <a:off x="0" y="0"/>
          <a:ext cx="0" cy="0"/>
          <a:chOff x="0" y="0"/>
          <a:chExt cx="0" cy="0"/>
        </a:xfrm>
      </p:grpSpPr>
      <p:sp>
        <p:nvSpPr>
          <p:cNvPr id="2308" name="Google Shape;2308;p197"/>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Fulfillment Options</a:t>
            </a:r>
            <a:endParaRPr/>
          </a:p>
        </p:txBody>
      </p:sp>
      <p:grpSp>
        <p:nvGrpSpPr>
          <p:cNvPr id="2309" name="Google Shape;2309;p197"/>
          <p:cNvGrpSpPr/>
          <p:nvPr/>
        </p:nvGrpSpPr>
        <p:grpSpPr>
          <a:xfrm>
            <a:off x="354082" y="861726"/>
            <a:ext cx="2883159" cy="2216309"/>
            <a:chOff x="3367022" y="993629"/>
            <a:chExt cx="2311575" cy="2008476"/>
          </a:xfrm>
        </p:grpSpPr>
        <p:sp>
          <p:nvSpPr>
            <p:cNvPr id="2310" name="Google Shape;2310;p197"/>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2311" name="Google Shape;2311;p197"/>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a Fulfillment options call for a home delivery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saved Fulfillment Plans</a:t>
              </a:r>
              <a:endParaRPr/>
            </a:p>
          </p:txBody>
        </p:sp>
      </p:grpSp>
      <p:pic>
        <p:nvPicPr>
          <p:cNvPr descr="Don&amp;#39;t break public&amp;#39;s trust in e-commerce,&amp;#39; online sellers told" id="2312" name="Google Shape;2312;p197"/>
          <p:cNvPicPr preferRelativeResize="0"/>
          <p:nvPr/>
        </p:nvPicPr>
        <p:blipFill rotWithShape="1">
          <a:blip r:embed="rId3">
            <a:alphaModFix/>
          </a:blip>
          <a:srcRect b="0" l="0" r="0" t="0"/>
          <a:stretch/>
        </p:blipFill>
        <p:spPr>
          <a:xfrm>
            <a:off x="354082" y="3241519"/>
            <a:ext cx="2883159" cy="1537685"/>
          </a:xfrm>
          <a:prstGeom prst="rect">
            <a:avLst/>
          </a:prstGeom>
          <a:noFill/>
          <a:ln>
            <a:noFill/>
          </a:ln>
        </p:spPr>
      </p:pic>
      <p:pic>
        <p:nvPicPr>
          <p:cNvPr descr="Map of Australia | TomTom" id="2313" name="Google Shape;2313;p197"/>
          <p:cNvPicPr preferRelativeResize="0"/>
          <p:nvPr/>
        </p:nvPicPr>
        <p:blipFill rotWithShape="1">
          <a:blip r:embed="rId4">
            <a:alphaModFix/>
          </a:blip>
          <a:srcRect b="20353" l="43103" r="10088" t="33065"/>
          <a:stretch/>
        </p:blipFill>
        <p:spPr>
          <a:xfrm>
            <a:off x="4943683" y="819065"/>
            <a:ext cx="2881664" cy="2101115"/>
          </a:xfrm>
          <a:prstGeom prst="rect">
            <a:avLst/>
          </a:prstGeom>
          <a:noFill/>
          <a:ln>
            <a:noFill/>
          </a:ln>
        </p:spPr>
      </p:pic>
      <p:pic>
        <p:nvPicPr>
          <p:cNvPr descr="Free Pin Icon, Symbol. Download in PNG, SVG format." id="2314" name="Google Shape;2314;p197"/>
          <p:cNvPicPr preferRelativeResize="0"/>
          <p:nvPr/>
        </p:nvPicPr>
        <p:blipFill rotWithShape="1">
          <a:blip r:embed="rId5">
            <a:alphaModFix/>
          </a:blip>
          <a:srcRect b="0" l="0" r="0" t="0"/>
          <a:stretch/>
        </p:blipFill>
        <p:spPr>
          <a:xfrm>
            <a:off x="7256246" y="891808"/>
            <a:ext cx="300655" cy="300655"/>
          </a:xfrm>
          <a:prstGeom prst="rect">
            <a:avLst/>
          </a:prstGeom>
          <a:noFill/>
          <a:ln>
            <a:noFill/>
          </a:ln>
        </p:spPr>
      </p:pic>
      <p:pic>
        <p:nvPicPr>
          <p:cNvPr descr="Warehouse Icon Png #261666 - Free Icons Library" id="2315" name="Google Shape;2315;p197"/>
          <p:cNvPicPr preferRelativeResize="0"/>
          <p:nvPr/>
        </p:nvPicPr>
        <p:blipFill rotWithShape="1">
          <a:blip r:embed="rId6">
            <a:alphaModFix/>
          </a:blip>
          <a:srcRect b="0" l="0" r="0" t="0"/>
          <a:stretch/>
        </p:blipFill>
        <p:spPr>
          <a:xfrm>
            <a:off x="7029411" y="1945025"/>
            <a:ext cx="289890" cy="300655"/>
          </a:xfrm>
          <a:prstGeom prst="rect">
            <a:avLst/>
          </a:prstGeom>
          <a:noFill/>
          <a:ln>
            <a:noFill/>
          </a:ln>
        </p:spPr>
      </p:pic>
      <p:pic>
        <p:nvPicPr>
          <p:cNvPr descr="Free store icon png vector - Pixsector" id="2316" name="Google Shape;2316;p197"/>
          <p:cNvPicPr preferRelativeResize="0"/>
          <p:nvPr/>
        </p:nvPicPr>
        <p:blipFill rotWithShape="1">
          <a:blip r:embed="rId7">
            <a:alphaModFix/>
          </a:blip>
          <a:srcRect b="0" l="0" r="0" t="0"/>
          <a:stretch/>
        </p:blipFill>
        <p:spPr>
          <a:xfrm>
            <a:off x="6610728" y="2500611"/>
            <a:ext cx="383691" cy="383691"/>
          </a:xfrm>
          <a:prstGeom prst="rect">
            <a:avLst/>
          </a:prstGeom>
          <a:noFill/>
          <a:ln>
            <a:noFill/>
          </a:ln>
        </p:spPr>
      </p:pic>
      <p:pic>
        <p:nvPicPr>
          <p:cNvPr descr="Free store icon png vector - Pixsector" id="2317" name="Google Shape;2317;p197"/>
          <p:cNvPicPr preferRelativeResize="0"/>
          <p:nvPr/>
        </p:nvPicPr>
        <p:blipFill rotWithShape="1">
          <a:blip r:embed="rId7">
            <a:alphaModFix/>
          </a:blip>
          <a:srcRect b="0" l="0" r="0" t="0"/>
          <a:stretch/>
        </p:blipFill>
        <p:spPr>
          <a:xfrm>
            <a:off x="7193505" y="1832217"/>
            <a:ext cx="383691" cy="383691"/>
          </a:xfrm>
          <a:prstGeom prst="rect">
            <a:avLst/>
          </a:prstGeom>
          <a:noFill/>
          <a:ln>
            <a:noFill/>
          </a:ln>
        </p:spPr>
      </p:pic>
      <p:graphicFrame>
        <p:nvGraphicFramePr>
          <p:cNvPr id="2318" name="Google Shape;2318;p197"/>
          <p:cNvGraphicFramePr/>
          <p:nvPr/>
        </p:nvGraphicFramePr>
        <p:xfrm>
          <a:off x="4405403" y="3251232"/>
          <a:ext cx="3000000" cy="3000000"/>
        </p:xfrm>
        <a:graphic>
          <a:graphicData uri="http://schemas.openxmlformats.org/drawingml/2006/table">
            <a:tbl>
              <a:tblPr bandRow="1" firstRow="1">
                <a:noFill/>
                <a:tableStyleId>{3AD6026C-2C08-47E4-85CE-CE1486943FB8}</a:tableStyleId>
              </a:tblPr>
              <a:tblGrid>
                <a:gridCol w="1541775"/>
                <a:gridCol w="1327225"/>
                <a:gridCol w="1327225"/>
              </a:tblGrid>
              <a:tr h="370850">
                <a:tc>
                  <a:txBody>
                    <a:bodyPr/>
                    <a:lstStyle/>
                    <a:p>
                      <a:pPr indent="0" lvl="0" marL="0" marR="0" rtl="0" algn="l">
                        <a:lnSpc>
                          <a:spcPct val="100000"/>
                        </a:lnSpc>
                        <a:spcBef>
                          <a:spcPts val="0"/>
                        </a:spcBef>
                        <a:spcAft>
                          <a:spcPts val="0"/>
                        </a:spcAft>
                        <a:buNone/>
                      </a:pPr>
                      <a:r>
                        <a:rPr lang="en-US"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004</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005</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19</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0</a:t>
                      </a:r>
                      <a:endParaRPr/>
                    </a:p>
                  </a:txBody>
                  <a:tcPr marT="45725" marB="45725" marR="91450" marL="91450"/>
                </a:tc>
              </a:tr>
            </a:tbl>
          </a:graphicData>
        </a:graphic>
      </p:graphicFrame>
      <p:pic>
        <p:nvPicPr>
          <p:cNvPr descr="Check Mark PNG Transparent Images | PNG All" id="2319" name="Google Shape;2319;p197"/>
          <p:cNvPicPr preferRelativeResize="0"/>
          <p:nvPr/>
        </p:nvPicPr>
        <p:blipFill rotWithShape="1">
          <a:blip r:embed="rId8">
            <a:alphaModFix/>
          </a:blip>
          <a:srcRect b="0" l="0" r="0" t="0"/>
          <a:stretch/>
        </p:blipFill>
        <p:spPr>
          <a:xfrm>
            <a:off x="7552681" y="1871490"/>
            <a:ext cx="307316" cy="307316"/>
          </a:xfrm>
          <a:prstGeom prst="rect">
            <a:avLst/>
          </a:prstGeom>
          <a:noFill/>
          <a:ln>
            <a:noFill/>
          </a:ln>
        </p:spPr>
      </p:pic>
      <p:pic>
        <p:nvPicPr>
          <p:cNvPr descr="Check Mark PNG Transparent Images | PNG All" id="2320" name="Google Shape;2320;p197"/>
          <p:cNvPicPr preferRelativeResize="0"/>
          <p:nvPr/>
        </p:nvPicPr>
        <p:blipFill rotWithShape="1">
          <a:blip r:embed="rId8">
            <a:alphaModFix/>
          </a:blip>
          <a:srcRect b="0" l="0" r="0" t="0"/>
          <a:stretch/>
        </p:blipFill>
        <p:spPr>
          <a:xfrm>
            <a:off x="4060007" y="3993182"/>
            <a:ext cx="307316" cy="307316"/>
          </a:xfrm>
          <a:prstGeom prst="rect">
            <a:avLst/>
          </a:prstGeom>
          <a:noFill/>
          <a:ln>
            <a:noFill/>
          </a:ln>
        </p:spPr>
      </p:pic>
      <p:cxnSp>
        <p:nvCxnSpPr>
          <p:cNvPr id="2321" name="Google Shape;2321;p197"/>
          <p:cNvCxnSpPr/>
          <p:nvPr/>
        </p:nvCxnSpPr>
        <p:spPr>
          <a:xfrm flipH="1">
            <a:off x="7360835" y="1243616"/>
            <a:ext cx="1" cy="582301"/>
          </a:xfrm>
          <a:prstGeom prst="straightConnector1">
            <a:avLst/>
          </a:prstGeom>
          <a:noFill/>
          <a:ln cap="flat" cmpd="sng" w="9525">
            <a:solidFill>
              <a:srgbClr val="0070C0"/>
            </a:solidFill>
            <a:prstDash val="dot"/>
            <a:round/>
            <a:headEnd len="med" w="med" type="triangle"/>
            <a:tailEnd len="med" w="med" type="triangle"/>
          </a:ln>
        </p:spPr>
      </p:cxnSp>
      <p:sp>
        <p:nvSpPr>
          <p:cNvPr id="2322" name="Google Shape;2322;p197"/>
          <p:cNvSpPr txBox="1"/>
          <p:nvPr/>
        </p:nvSpPr>
        <p:spPr>
          <a:xfrm>
            <a:off x="4466735" y="416272"/>
            <a:ext cx="335861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400" u="none" cap="none" strike="noStrike">
                <a:solidFill>
                  <a:schemeClr val="accent6"/>
                </a:solidFill>
                <a:latin typeface="Arial"/>
                <a:ea typeface="Arial"/>
                <a:cs typeface="Arial"/>
                <a:sym typeface="Arial"/>
              </a:rPr>
              <a:t>Case 2: Delivery Address in Brisbane</a:t>
            </a:r>
            <a:endParaRPr/>
          </a:p>
        </p:txBody>
      </p:sp>
      <p:cxnSp>
        <p:nvCxnSpPr>
          <p:cNvPr id="2323" name="Google Shape;2323;p197"/>
          <p:cNvCxnSpPr/>
          <p:nvPr/>
        </p:nvCxnSpPr>
        <p:spPr>
          <a:xfrm flipH="1">
            <a:off x="6792742" y="1240084"/>
            <a:ext cx="453674" cy="1231031"/>
          </a:xfrm>
          <a:prstGeom prst="straightConnector1">
            <a:avLst/>
          </a:prstGeom>
          <a:noFill/>
          <a:ln cap="flat" cmpd="sng" w="9525">
            <a:solidFill>
              <a:srgbClr val="0070C0"/>
            </a:solidFill>
            <a:prstDash val="dot"/>
            <a:round/>
            <a:headEnd len="med" w="med" type="triangle"/>
            <a:tailEnd len="med" w="med" type="triangle"/>
          </a:ln>
        </p:spPr>
      </p:cxn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7" name="Shape 2327"/>
        <p:cNvGrpSpPr/>
        <p:nvPr/>
      </p:nvGrpSpPr>
      <p:grpSpPr>
        <a:xfrm>
          <a:off x="0" y="0"/>
          <a:ext cx="0" cy="0"/>
          <a:chOff x="0" y="0"/>
          <a:chExt cx="0" cy="0"/>
        </a:xfrm>
      </p:grpSpPr>
      <p:sp>
        <p:nvSpPr>
          <p:cNvPr id="2328" name="Google Shape;2328;p198"/>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sz="2400"/>
              <a:t>3- Order Orchestration: Home Delivery</a:t>
            </a:r>
            <a:endParaRPr sz="2400"/>
          </a:p>
        </p:txBody>
      </p:sp>
      <p:sp>
        <p:nvSpPr>
          <p:cNvPr id="2329" name="Google Shape;2329;p19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4" name="Shape 2334"/>
        <p:cNvGrpSpPr/>
        <p:nvPr/>
      </p:nvGrpSpPr>
      <p:grpSpPr>
        <a:xfrm>
          <a:off x="0" y="0"/>
          <a:ext cx="0" cy="0"/>
          <a:chOff x="0" y="0"/>
          <a:chExt cx="0" cy="0"/>
        </a:xfrm>
      </p:grpSpPr>
      <p:sp>
        <p:nvSpPr>
          <p:cNvPr id="2335" name="Google Shape;2335;p199"/>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Order Orchestration Home Delivery - Demo</a:t>
            </a:r>
            <a:endParaRPr/>
          </a:p>
        </p:txBody>
      </p:sp>
      <p:grpSp>
        <p:nvGrpSpPr>
          <p:cNvPr id="2336" name="Google Shape;2336;p199"/>
          <p:cNvGrpSpPr/>
          <p:nvPr/>
        </p:nvGrpSpPr>
        <p:grpSpPr>
          <a:xfrm>
            <a:off x="503099" y="951097"/>
            <a:ext cx="2311575" cy="2180986"/>
            <a:chOff x="556264" y="993629"/>
            <a:chExt cx="2311575" cy="2180986"/>
          </a:xfrm>
        </p:grpSpPr>
        <p:sp>
          <p:nvSpPr>
            <p:cNvPr id="2337" name="Google Shape;2337;p199"/>
            <p:cNvSpPr txBox="1"/>
            <p:nvPr/>
          </p:nvSpPr>
          <p:spPr>
            <a:xfrm>
              <a:off x="557463" y="993629"/>
              <a:ext cx="2310376" cy="218098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2338" name="Google Shape;2338;p199"/>
            <p:cNvSpPr txBox="1"/>
            <p:nvPr/>
          </p:nvSpPr>
          <p:spPr>
            <a:xfrm>
              <a:off x="556264" y="1463121"/>
              <a:ext cx="2310375" cy="171149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Order to be shipped from DC</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Release Order to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updates from WMS until carrier collection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impacts on Stock On Hand</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order workflow</a:t>
              </a:r>
              <a:endParaRPr/>
            </a:p>
          </p:txBody>
        </p:sp>
      </p:grpSp>
      <p:grpSp>
        <p:nvGrpSpPr>
          <p:cNvPr id="2339" name="Google Shape;2339;p199"/>
          <p:cNvGrpSpPr/>
          <p:nvPr/>
        </p:nvGrpSpPr>
        <p:grpSpPr>
          <a:xfrm>
            <a:off x="3362449" y="951096"/>
            <a:ext cx="2311575" cy="2180985"/>
            <a:chOff x="3367022" y="993628"/>
            <a:chExt cx="2311575" cy="2180985"/>
          </a:xfrm>
        </p:grpSpPr>
        <p:sp>
          <p:nvSpPr>
            <p:cNvPr id="2340" name="Google Shape;2340;p199"/>
            <p:cNvSpPr txBox="1"/>
            <p:nvPr/>
          </p:nvSpPr>
          <p:spPr>
            <a:xfrm>
              <a:off x="3368221" y="993628"/>
              <a:ext cx="2310376" cy="2180985"/>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2341" name="Google Shape;2341;p199"/>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Order to be shipped from DC</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Release Order to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Receive Short Event from WMS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impacts on Order status and Stock On Hand</a:t>
              </a:r>
              <a:endParaRPr/>
            </a:p>
          </p:txBody>
        </p:sp>
      </p:grpSp>
      <p:grpSp>
        <p:nvGrpSpPr>
          <p:cNvPr id="2342" name="Google Shape;2342;p199"/>
          <p:cNvGrpSpPr/>
          <p:nvPr/>
        </p:nvGrpSpPr>
        <p:grpSpPr>
          <a:xfrm>
            <a:off x="6221798" y="951097"/>
            <a:ext cx="2311574" cy="2180984"/>
            <a:chOff x="6274963" y="993629"/>
            <a:chExt cx="2311574" cy="2180984"/>
          </a:xfrm>
        </p:grpSpPr>
        <p:sp>
          <p:nvSpPr>
            <p:cNvPr id="2343" name="Google Shape;2343;p199"/>
            <p:cNvSpPr txBox="1"/>
            <p:nvPr/>
          </p:nvSpPr>
          <p:spPr>
            <a:xfrm>
              <a:off x="627616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3</a:t>
              </a:r>
              <a:endParaRPr b="1" i="0" sz="1400" u="none" cap="none" strike="noStrike">
                <a:solidFill>
                  <a:srgbClr val="000000"/>
                </a:solidFill>
                <a:latin typeface="Arial"/>
                <a:ea typeface="Arial"/>
                <a:cs typeface="Arial"/>
                <a:sym typeface="Arial"/>
              </a:endParaRPr>
            </a:p>
          </p:txBody>
        </p:sp>
        <p:sp>
          <p:nvSpPr>
            <p:cNvPr id="2344" name="Google Shape;2344;p199"/>
            <p:cNvSpPr txBox="1"/>
            <p:nvPr/>
          </p:nvSpPr>
          <p:spPr>
            <a:xfrm>
              <a:off x="6274963" y="1463121"/>
              <a:ext cx="2310376" cy="1711492"/>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Order to be shipped from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Use Fluent Store to execute the order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impacts on Order status and Stock On Hand</a:t>
              </a:r>
              <a:endParaRPr/>
            </a:p>
          </p:txBody>
        </p:sp>
      </p:grpSp>
      <p:pic>
        <p:nvPicPr>
          <p:cNvPr descr="Order Picking and Staging - CipherLab Co., Ltd." id="2345" name="Google Shape;2345;p199"/>
          <p:cNvPicPr preferRelativeResize="0"/>
          <p:nvPr/>
        </p:nvPicPr>
        <p:blipFill rotWithShape="1">
          <a:blip r:embed="rId3">
            <a:alphaModFix/>
          </a:blip>
          <a:srcRect b="0" l="0" r="0" t="0"/>
          <a:stretch/>
        </p:blipFill>
        <p:spPr>
          <a:xfrm>
            <a:off x="446537" y="3259559"/>
            <a:ext cx="2418091" cy="1609758"/>
          </a:xfrm>
          <a:prstGeom prst="rect">
            <a:avLst/>
          </a:prstGeom>
          <a:noFill/>
          <a:ln>
            <a:noFill/>
          </a:ln>
        </p:spPr>
      </p:pic>
      <p:pic>
        <p:nvPicPr>
          <p:cNvPr descr="Change Orders" id="2346" name="Google Shape;2346;p199"/>
          <p:cNvPicPr preferRelativeResize="0"/>
          <p:nvPr/>
        </p:nvPicPr>
        <p:blipFill rotWithShape="1">
          <a:blip r:embed="rId4">
            <a:alphaModFix/>
          </a:blip>
          <a:srcRect b="0" l="0" r="0" t="0"/>
          <a:stretch/>
        </p:blipFill>
        <p:spPr>
          <a:xfrm>
            <a:off x="3167902" y="3234136"/>
            <a:ext cx="2463230" cy="1660604"/>
          </a:xfrm>
          <a:prstGeom prst="rect">
            <a:avLst/>
          </a:prstGeom>
          <a:noFill/>
          <a:ln>
            <a:noFill/>
          </a:ln>
        </p:spPr>
      </p:pic>
      <p:pic>
        <p:nvPicPr>
          <p:cNvPr descr="Ship-From-Store Best Practices to Remember | Radial" id="2347" name="Google Shape;2347;p199"/>
          <p:cNvPicPr preferRelativeResize="0"/>
          <p:nvPr/>
        </p:nvPicPr>
        <p:blipFill rotWithShape="1">
          <a:blip r:embed="rId5">
            <a:alphaModFix/>
          </a:blip>
          <a:srcRect b="0" l="0" r="0" t="0"/>
          <a:stretch/>
        </p:blipFill>
        <p:spPr>
          <a:xfrm>
            <a:off x="5934407" y="3294946"/>
            <a:ext cx="2735023" cy="153898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1" name="Shape 2351"/>
        <p:cNvGrpSpPr/>
        <p:nvPr/>
      </p:nvGrpSpPr>
      <p:grpSpPr>
        <a:xfrm>
          <a:off x="0" y="0"/>
          <a:ext cx="0" cy="0"/>
          <a:chOff x="0" y="0"/>
          <a:chExt cx="0" cy="0"/>
        </a:xfrm>
      </p:grpSpPr>
      <p:pic>
        <p:nvPicPr>
          <p:cNvPr descr="Giving SMB Retail Owners the Time They Need to Succeed - Salesforce UK Blog" id="2352" name="Google Shape;2352;p200"/>
          <p:cNvPicPr preferRelativeResize="0"/>
          <p:nvPr/>
        </p:nvPicPr>
        <p:blipFill rotWithShape="1">
          <a:blip r:embed="rId3">
            <a:alphaModFix/>
          </a:blip>
          <a:srcRect b="0" l="0" r="0" t="0"/>
          <a:stretch/>
        </p:blipFill>
        <p:spPr>
          <a:xfrm>
            <a:off x="-576464" y="2017189"/>
            <a:ext cx="4087749" cy="2725166"/>
          </a:xfrm>
          <a:prstGeom prst="rect">
            <a:avLst/>
          </a:prstGeom>
          <a:noFill/>
          <a:ln>
            <a:noFill/>
          </a:ln>
        </p:spPr>
      </p:pic>
      <p:sp>
        <p:nvSpPr>
          <p:cNvPr id="2353" name="Google Shape;2353;p200"/>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The Ship-from-Store User Experience</a:t>
            </a:r>
            <a:endParaRPr/>
          </a:p>
        </p:txBody>
      </p:sp>
      <p:sp>
        <p:nvSpPr>
          <p:cNvPr id="2354" name="Google Shape;2354;p200"/>
          <p:cNvSpPr/>
          <p:nvPr/>
        </p:nvSpPr>
        <p:spPr>
          <a:xfrm rot="5400000">
            <a:off x="4483343" y="1962356"/>
            <a:ext cx="1730417" cy="157276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5" name="Google Shape;2355;p200"/>
          <p:cNvSpPr txBox="1"/>
          <p:nvPr/>
        </p:nvSpPr>
        <p:spPr>
          <a:xfrm>
            <a:off x="4562149" y="2669910"/>
            <a:ext cx="1572768" cy="15764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Pack </a:t>
            </a:r>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Items</a:t>
            </a:r>
            <a:endParaRPr/>
          </a:p>
        </p:txBody>
      </p:sp>
      <p:sp>
        <p:nvSpPr>
          <p:cNvPr id="2356" name="Google Shape;2356;p200"/>
          <p:cNvSpPr/>
          <p:nvPr/>
        </p:nvSpPr>
        <p:spPr>
          <a:xfrm rot="5400000">
            <a:off x="4483343" y="3067120"/>
            <a:ext cx="1730418" cy="157276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7" name="Google Shape;2357;p200"/>
          <p:cNvSpPr txBox="1"/>
          <p:nvPr/>
        </p:nvSpPr>
        <p:spPr>
          <a:xfrm>
            <a:off x="4562150" y="3774659"/>
            <a:ext cx="1572768" cy="15765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Ship</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Items</a:t>
            </a:r>
            <a:endParaRPr/>
          </a:p>
        </p:txBody>
      </p:sp>
      <p:sp>
        <p:nvSpPr>
          <p:cNvPr id="2358" name="Google Shape;2358;p200"/>
          <p:cNvSpPr/>
          <p:nvPr/>
        </p:nvSpPr>
        <p:spPr>
          <a:xfrm>
            <a:off x="2161813" y="1093753"/>
            <a:ext cx="2017045" cy="988626"/>
          </a:xfrm>
          <a:prstGeom prst="wedgeRoundRectCallout">
            <a:avLst>
              <a:gd fmla="val -43936" name="adj1"/>
              <a:gd fmla="val 91105" name="adj2"/>
              <a:gd fmla="val 16667" name="adj3"/>
            </a:avLst>
          </a:prstGeom>
          <a:solidFill>
            <a:schemeClr val="l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1" lang="en-US" sz="1200" u="none" cap="none" strike="noStrike">
                <a:solidFill>
                  <a:srgbClr val="00A4BF"/>
                </a:solidFill>
                <a:latin typeface="Arial"/>
                <a:ea typeface="Arial"/>
                <a:cs typeface="Arial"/>
                <a:sym typeface="Arial"/>
              </a:rPr>
              <a:t>Hi, I am Dave, let me take you through my daily routine to fulfill orders with the Fluent Store App</a:t>
            </a:r>
            <a:endParaRPr/>
          </a:p>
        </p:txBody>
      </p:sp>
      <p:sp>
        <p:nvSpPr>
          <p:cNvPr id="2359" name="Google Shape;2359;p200"/>
          <p:cNvSpPr/>
          <p:nvPr/>
        </p:nvSpPr>
        <p:spPr>
          <a:xfrm rot="5400000">
            <a:off x="4559017" y="939831"/>
            <a:ext cx="1579070" cy="1572768"/>
          </a:xfrm>
          <a:prstGeom prst="homePlate">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0" name="Google Shape;2360;p200"/>
          <p:cNvSpPr txBox="1"/>
          <p:nvPr/>
        </p:nvSpPr>
        <p:spPr>
          <a:xfrm>
            <a:off x="4562151" y="936674"/>
            <a:ext cx="1572768" cy="118587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Wave </a:t>
            </a:r>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&amp; Pick</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Items</a:t>
            </a:r>
            <a:endParaRPr/>
          </a:p>
        </p:txBody>
      </p:sp>
      <p:sp>
        <p:nvSpPr>
          <p:cNvPr id="2361" name="Google Shape;2361;p200"/>
          <p:cNvSpPr/>
          <p:nvPr/>
        </p:nvSpPr>
        <p:spPr>
          <a:xfrm>
            <a:off x="4640597" y="1264066"/>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1</a:t>
            </a:r>
            <a:endParaRPr/>
          </a:p>
        </p:txBody>
      </p:sp>
      <p:sp>
        <p:nvSpPr>
          <p:cNvPr id="2362" name="Google Shape;2362;p200"/>
          <p:cNvSpPr/>
          <p:nvPr/>
        </p:nvSpPr>
        <p:spPr>
          <a:xfrm>
            <a:off x="4640597" y="2451408"/>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2</a:t>
            </a:r>
            <a:endParaRPr/>
          </a:p>
        </p:txBody>
      </p:sp>
      <p:sp>
        <p:nvSpPr>
          <p:cNvPr id="2363" name="Google Shape;2363;p200"/>
          <p:cNvSpPr/>
          <p:nvPr/>
        </p:nvSpPr>
        <p:spPr>
          <a:xfrm>
            <a:off x="4640597" y="3502840"/>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3</a:t>
            </a:r>
            <a:endParaRPr/>
          </a:p>
        </p:txBody>
      </p:sp>
      <p:pic>
        <p:nvPicPr>
          <p:cNvPr id="2364" name="Google Shape;2364;p200"/>
          <p:cNvPicPr preferRelativeResize="0"/>
          <p:nvPr/>
        </p:nvPicPr>
        <p:blipFill rotWithShape="1">
          <a:blip r:embed="rId4">
            <a:alphaModFix/>
          </a:blip>
          <a:srcRect b="0" l="0" r="0" t="0"/>
          <a:stretch/>
        </p:blipFill>
        <p:spPr>
          <a:xfrm>
            <a:off x="6518246" y="857868"/>
            <a:ext cx="1905713" cy="388448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9" name="Shape 1279"/>
        <p:cNvGrpSpPr/>
        <p:nvPr/>
      </p:nvGrpSpPr>
      <p:grpSpPr>
        <a:xfrm>
          <a:off x="0" y="0"/>
          <a:ext cx="0" cy="0"/>
          <a:chOff x="0" y="0"/>
          <a:chExt cx="0" cy="0"/>
        </a:xfrm>
      </p:grpSpPr>
      <p:sp>
        <p:nvSpPr>
          <p:cNvPr id="1280" name="Google Shape;1280;p15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sz="2400"/>
              <a:t>Product Documentation: Lingo</a:t>
            </a:r>
            <a:endParaRPr sz="2400"/>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8" name="Shape 2368"/>
        <p:cNvGrpSpPr/>
        <p:nvPr/>
      </p:nvGrpSpPr>
      <p:grpSpPr>
        <a:xfrm>
          <a:off x="0" y="0"/>
          <a:ext cx="0" cy="0"/>
          <a:chOff x="0" y="0"/>
          <a:chExt cx="0" cy="0"/>
        </a:xfrm>
      </p:grpSpPr>
      <p:sp>
        <p:nvSpPr>
          <p:cNvPr id="2369" name="Google Shape;2369;p20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sz="2400"/>
              <a:t>4- Order Orchestration: Click &amp; Collect</a:t>
            </a:r>
            <a:endParaRPr sz="2400"/>
          </a:p>
        </p:txBody>
      </p:sp>
      <p:sp>
        <p:nvSpPr>
          <p:cNvPr id="2370" name="Google Shape;2370;p20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4" name="Shape 2374"/>
        <p:cNvGrpSpPr/>
        <p:nvPr/>
      </p:nvGrpSpPr>
      <p:grpSpPr>
        <a:xfrm>
          <a:off x="0" y="0"/>
          <a:ext cx="0" cy="0"/>
          <a:chOff x="0" y="0"/>
          <a:chExt cx="0" cy="0"/>
        </a:xfrm>
      </p:grpSpPr>
      <p:sp>
        <p:nvSpPr>
          <p:cNvPr id="2375" name="Google Shape;2375;p202"/>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Order Orchestration Store Pickups - Demo</a:t>
            </a:r>
            <a:endParaRPr/>
          </a:p>
        </p:txBody>
      </p:sp>
      <p:grpSp>
        <p:nvGrpSpPr>
          <p:cNvPr id="2376" name="Google Shape;2376;p202"/>
          <p:cNvGrpSpPr/>
          <p:nvPr/>
        </p:nvGrpSpPr>
        <p:grpSpPr>
          <a:xfrm>
            <a:off x="889593" y="988805"/>
            <a:ext cx="3352468" cy="2131467"/>
            <a:chOff x="556264" y="993629"/>
            <a:chExt cx="2311575" cy="2008476"/>
          </a:xfrm>
        </p:grpSpPr>
        <p:sp>
          <p:nvSpPr>
            <p:cNvPr id="2377" name="Google Shape;2377;p202"/>
            <p:cNvSpPr txBox="1"/>
            <p:nvPr/>
          </p:nvSpPr>
          <p:spPr>
            <a:xfrm>
              <a:off x="557463"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1 - BOPIS</a:t>
              </a:r>
              <a:endParaRPr b="1" i="0" sz="1400" u="none" cap="none" strike="noStrike">
                <a:solidFill>
                  <a:srgbClr val="000000"/>
                </a:solidFill>
                <a:latin typeface="Arial"/>
                <a:ea typeface="Arial"/>
                <a:cs typeface="Arial"/>
                <a:sym typeface="Arial"/>
              </a:endParaRPr>
            </a:p>
          </p:txBody>
        </p:sp>
        <p:sp>
          <p:nvSpPr>
            <p:cNvPr id="2378" name="Google Shape;2378;p202"/>
            <p:cNvSpPr txBox="1"/>
            <p:nvPr/>
          </p:nvSpPr>
          <p:spPr>
            <a:xfrm>
              <a:off x="556264"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C&amp;C online experience: review the Fulfillment option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an Express Pickup Order from a Store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Use Fluent Store to execute the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Trigger a notification when order is ready for pickup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impacts on Order status and SOH at every step</a:t>
              </a:r>
              <a:endParaRPr/>
            </a:p>
          </p:txBody>
        </p:sp>
      </p:grpSp>
      <p:grpSp>
        <p:nvGrpSpPr>
          <p:cNvPr id="2379" name="Google Shape;2379;p202"/>
          <p:cNvGrpSpPr/>
          <p:nvPr/>
        </p:nvGrpSpPr>
        <p:grpSpPr>
          <a:xfrm>
            <a:off x="4550224" y="988805"/>
            <a:ext cx="3350728" cy="2131467"/>
            <a:chOff x="3367022" y="993629"/>
            <a:chExt cx="2311575" cy="2008476"/>
          </a:xfrm>
        </p:grpSpPr>
        <p:sp>
          <p:nvSpPr>
            <p:cNvPr id="2380" name="Google Shape;2380;p202"/>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2 - Ship-to-Store</a:t>
              </a:r>
              <a:endParaRPr b="1" i="0" sz="1400" u="none" cap="none" strike="noStrike">
                <a:solidFill>
                  <a:srgbClr val="000000"/>
                </a:solidFill>
                <a:latin typeface="Arial"/>
                <a:ea typeface="Arial"/>
                <a:cs typeface="Arial"/>
                <a:sym typeface="Arial"/>
              </a:endParaRPr>
            </a:p>
          </p:txBody>
        </p:sp>
        <p:sp>
          <p:nvSpPr>
            <p:cNvPr id="2381" name="Google Shape;2381;p202"/>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a C&amp;C Order to be collected in Store, which needs to transfer from another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the first part of the fulfillment at the sourcing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Receive the Package at the collection Store using Fluent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Complete the Pickup flow</a:t>
              </a:r>
              <a:endParaRPr/>
            </a:p>
          </p:txBody>
        </p:sp>
      </p:grpSp>
      <p:pic>
        <p:nvPicPr>
          <p:cNvPr descr="How to Address High Turnover With Retail Employees | Engage Blog" id="2382" name="Google Shape;2382;p202"/>
          <p:cNvPicPr preferRelativeResize="0"/>
          <p:nvPr/>
        </p:nvPicPr>
        <p:blipFill rotWithShape="1">
          <a:blip r:embed="rId3">
            <a:alphaModFix/>
          </a:blip>
          <a:srcRect b="0" l="0" r="0" t="0"/>
          <a:stretch/>
        </p:blipFill>
        <p:spPr>
          <a:xfrm>
            <a:off x="5396413" y="3305702"/>
            <a:ext cx="2708896" cy="1538984"/>
          </a:xfrm>
          <a:prstGeom prst="rect">
            <a:avLst/>
          </a:prstGeom>
          <a:noFill/>
          <a:ln>
            <a:noFill/>
          </a:ln>
        </p:spPr>
      </p:pic>
      <p:pic>
        <p:nvPicPr>
          <p:cNvPr descr="Sales Staff from Vietnam Manpower" id="2383" name="Google Shape;2383;p202"/>
          <p:cNvPicPr preferRelativeResize="0"/>
          <p:nvPr/>
        </p:nvPicPr>
        <p:blipFill rotWithShape="1">
          <a:blip r:embed="rId4">
            <a:alphaModFix/>
          </a:blip>
          <a:srcRect b="0" l="0" r="0" t="0"/>
          <a:stretch/>
        </p:blipFill>
        <p:spPr>
          <a:xfrm>
            <a:off x="2738533" y="3305701"/>
            <a:ext cx="2314261" cy="1538983"/>
          </a:xfrm>
          <a:prstGeom prst="rect">
            <a:avLst/>
          </a:prstGeom>
          <a:noFill/>
          <a:ln>
            <a:noFill/>
          </a:ln>
        </p:spPr>
      </p:pic>
      <p:pic>
        <p:nvPicPr>
          <p:cNvPr descr="Pin on G U I + +" id="2384" name="Google Shape;2384;p202"/>
          <p:cNvPicPr preferRelativeResize="0"/>
          <p:nvPr/>
        </p:nvPicPr>
        <p:blipFill rotWithShape="1">
          <a:blip r:embed="rId5">
            <a:alphaModFix/>
          </a:blip>
          <a:srcRect b="0" l="0" r="0" t="0"/>
          <a:stretch/>
        </p:blipFill>
        <p:spPr>
          <a:xfrm>
            <a:off x="518470" y="3307001"/>
            <a:ext cx="2044781" cy="153358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8" name="Shape 2388"/>
        <p:cNvGrpSpPr/>
        <p:nvPr/>
      </p:nvGrpSpPr>
      <p:grpSpPr>
        <a:xfrm>
          <a:off x="0" y="0"/>
          <a:ext cx="0" cy="0"/>
          <a:chOff x="0" y="0"/>
          <a:chExt cx="0" cy="0"/>
        </a:xfrm>
      </p:grpSpPr>
      <p:sp>
        <p:nvSpPr>
          <p:cNvPr id="2389" name="Google Shape;2389;p203"/>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Click &amp; Collect – Express Pickup</a:t>
            </a:r>
            <a:endParaRPr/>
          </a:p>
        </p:txBody>
      </p:sp>
      <p:grpSp>
        <p:nvGrpSpPr>
          <p:cNvPr id="2390" name="Google Shape;2390;p203"/>
          <p:cNvGrpSpPr/>
          <p:nvPr/>
        </p:nvGrpSpPr>
        <p:grpSpPr>
          <a:xfrm>
            <a:off x="354082" y="861726"/>
            <a:ext cx="3377946" cy="2152513"/>
            <a:chOff x="3367022" y="993629"/>
            <a:chExt cx="2311575" cy="1950662"/>
          </a:xfrm>
        </p:grpSpPr>
        <p:sp>
          <p:nvSpPr>
            <p:cNvPr id="2391" name="Google Shape;2391;p203"/>
            <p:cNvSpPr txBox="1"/>
            <p:nvPr/>
          </p:nvSpPr>
          <p:spPr>
            <a:xfrm>
              <a:off x="3368221" y="993629"/>
              <a:ext cx="2310376" cy="1885945"/>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2392" name="Google Shape;2392;p203"/>
            <p:cNvSpPr txBox="1"/>
            <p:nvPr/>
          </p:nvSpPr>
          <p:spPr>
            <a:xfrm>
              <a:off x="3367022" y="1405307"/>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C&amp;C online experience: review the Fulfillment option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an Express Pickup Order from a Store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Use Fluent Store to execute the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Trigger a notification when order is ready for pickup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Review the impacts on Order status and SOH at every step</a:t>
              </a:r>
              <a:endParaRPr/>
            </a:p>
          </p:txBody>
        </p:sp>
      </p:grpSp>
      <p:pic>
        <p:nvPicPr>
          <p:cNvPr descr="Map of Australia | TomTom" id="2393" name="Google Shape;2393;p203"/>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Free store icon png vector - Pixsector" id="2394" name="Google Shape;2394;p203"/>
          <p:cNvPicPr preferRelativeResize="0"/>
          <p:nvPr/>
        </p:nvPicPr>
        <p:blipFill rotWithShape="1">
          <a:blip r:embed="rId4">
            <a:alphaModFix/>
          </a:blip>
          <a:srcRect b="0" l="0" r="0" t="0"/>
          <a:stretch/>
        </p:blipFill>
        <p:spPr>
          <a:xfrm>
            <a:off x="6741920" y="2559134"/>
            <a:ext cx="383691" cy="383691"/>
          </a:xfrm>
          <a:prstGeom prst="rect">
            <a:avLst/>
          </a:prstGeom>
          <a:noFill/>
          <a:ln>
            <a:noFill/>
          </a:ln>
        </p:spPr>
      </p:pic>
      <p:pic>
        <p:nvPicPr>
          <p:cNvPr descr="Free store icon png vector - Pixsector" id="2395" name="Google Shape;2395;p203"/>
          <p:cNvPicPr preferRelativeResize="0"/>
          <p:nvPr/>
        </p:nvPicPr>
        <p:blipFill rotWithShape="1">
          <a:blip r:embed="rId4">
            <a:alphaModFix/>
          </a:blip>
          <a:srcRect b="0" l="0" r="0" t="0"/>
          <a:stretch/>
        </p:blipFill>
        <p:spPr>
          <a:xfrm>
            <a:off x="7010919" y="2090716"/>
            <a:ext cx="383691" cy="383691"/>
          </a:xfrm>
          <a:prstGeom prst="rect">
            <a:avLst/>
          </a:prstGeom>
          <a:noFill/>
          <a:ln>
            <a:noFill/>
          </a:ln>
        </p:spPr>
      </p:pic>
      <p:graphicFrame>
        <p:nvGraphicFramePr>
          <p:cNvPr id="2396" name="Google Shape;2396;p203"/>
          <p:cNvGraphicFramePr/>
          <p:nvPr/>
        </p:nvGraphicFramePr>
        <p:xfrm>
          <a:off x="4894503" y="3283131"/>
          <a:ext cx="3000000" cy="3000000"/>
        </p:xfrm>
        <a:graphic>
          <a:graphicData uri="http://schemas.openxmlformats.org/drawingml/2006/table">
            <a:tbl>
              <a:tblPr bandRow="1" firstRow="1">
                <a:noFill/>
                <a:tableStyleId>{3AD6026C-2C08-47E4-85CE-CE1486943FB8}</a:tableStyleId>
              </a:tblPr>
              <a:tblGrid>
                <a:gridCol w="1541775"/>
                <a:gridCol w="1327225"/>
              </a:tblGrid>
              <a:tr h="370850">
                <a:tc>
                  <a:txBody>
                    <a:bodyPr/>
                    <a:lstStyle/>
                    <a:p>
                      <a:pPr indent="0" lvl="0" marL="0" marR="0" rtl="0" algn="l">
                        <a:lnSpc>
                          <a:spcPct val="100000"/>
                        </a:lnSpc>
                        <a:spcBef>
                          <a:spcPts val="0"/>
                        </a:spcBef>
                        <a:spcAft>
                          <a:spcPts val="0"/>
                        </a:spcAft>
                        <a:buNone/>
                      </a:pPr>
                      <a:r>
                        <a:rPr lang="en-US"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4</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7</a:t>
                      </a:r>
                      <a:endParaRPr/>
                    </a:p>
                  </a:txBody>
                  <a:tcPr marT="45725" marB="45725" marR="91450" marL="91450"/>
                </a:tc>
              </a:tr>
            </a:tbl>
          </a:graphicData>
        </a:graphic>
      </p:graphicFrame>
      <p:pic>
        <p:nvPicPr>
          <p:cNvPr descr="Check Mark PNG Transparent Images | PNG All" id="2397" name="Google Shape;2397;p203"/>
          <p:cNvPicPr preferRelativeResize="0"/>
          <p:nvPr/>
        </p:nvPicPr>
        <p:blipFill rotWithShape="1">
          <a:blip r:embed="rId5">
            <a:alphaModFix/>
          </a:blip>
          <a:srcRect b="0" l="0" r="0" t="0"/>
          <a:stretch/>
        </p:blipFill>
        <p:spPr>
          <a:xfrm>
            <a:off x="7394610" y="2206813"/>
            <a:ext cx="262590" cy="262590"/>
          </a:xfrm>
          <a:prstGeom prst="rect">
            <a:avLst/>
          </a:prstGeom>
          <a:noFill/>
          <a:ln>
            <a:noFill/>
          </a:ln>
        </p:spPr>
      </p:pic>
      <p:pic>
        <p:nvPicPr>
          <p:cNvPr descr="Check Mark PNG Transparent Images | PNG All" id="2398" name="Google Shape;2398;p203"/>
          <p:cNvPicPr preferRelativeResize="0"/>
          <p:nvPr/>
        </p:nvPicPr>
        <p:blipFill rotWithShape="1">
          <a:blip r:embed="rId5">
            <a:alphaModFix/>
          </a:blip>
          <a:srcRect b="0" l="0" r="0" t="0"/>
          <a:stretch/>
        </p:blipFill>
        <p:spPr>
          <a:xfrm>
            <a:off x="4499028" y="4007123"/>
            <a:ext cx="343499" cy="343499"/>
          </a:xfrm>
          <a:prstGeom prst="rect">
            <a:avLst/>
          </a:prstGeom>
          <a:noFill/>
          <a:ln>
            <a:noFill/>
          </a:ln>
        </p:spPr>
      </p:pic>
      <p:pic>
        <p:nvPicPr>
          <p:cNvPr descr="Sales Staff from Vietnam Manpower" id="2399" name="Google Shape;2399;p203"/>
          <p:cNvPicPr preferRelativeResize="0"/>
          <p:nvPr/>
        </p:nvPicPr>
        <p:blipFill rotWithShape="1">
          <a:blip r:embed="rId6">
            <a:alphaModFix/>
          </a:blip>
          <a:srcRect b="10738" l="0" r="0" t="0"/>
          <a:stretch/>
        </p:blipFill>
        <p:spPr>
          <a:xfrm>
            <a:off x="354082" y="3046402"/>
            <a:ext cx="3376192" cy="200406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3" name="Shape 2403"/>
        <p:cNvGrpSpPr/>
        <p:nvPr/>
      </p:nvGrpSpPr>
      <p:grpSpPr>
        <a:xfrm>
          <a:off x="0" y="0"/>
          <a:ext cx="0" cy="0"/>
          <a:chOff x="0" y="0"/>
          <a:chExt cx="0" cy="0"/>
        </a:xfrm>
      </p:grpSpPr>
      <p:sp>
        <p:nvSpPr>
          <p:cNvPr id="2404" name="Google Shape;2404;p204"/>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Click &amp; Collect with Store Transfer (Ship-to-Store)</a:t>
            </a:r>
            <a:endParaRPr/>
          </a:p>
        </p:txBody>
      </p:sp>
      <p:grpSp>
        <p:nvGrpSpPr>
          <p:cNvPr id="2405" name="Google Shape;2405;p204"/>
          <p:cNvGrpSpPr/>
          <p:nvPr/>
        </p:nvGrpSpPr>
        <p:grpSpPr>
          <a:xfrm>
            <a:off x="354082" y="861726"/>
            <a:ext cx="2883159" cy="2216309"/>
            <a:chOff x="3367022" y="993629"/>
            <a:chExt cx="2311575" cy="2008476"/>
          </a:xfrm>
        </p:grpSpPr>
        <p:sp>
          <p:nvSpPr>
            <p:cNvPr id="2406" name="Google Shape;2406;p204"/>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US"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2407" name="Google Shape;2407;p204"/>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Orchestrate a C&amp;C Order to be collected in Store, which needs to transfer from another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Process the first part of the fulfillment at the sourcing store (Melbourne)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Receive the Package at the collection Store (Sydney) using Fluent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US" sz="1000" u="none" cap="none" strike="noStrike">
                  <a:solidFill>
                    <a:srgbClr val="262626"/>
                  </a:solidFill>
                  <a:latin typeface="Arial"/>
                  <a:ea typeface="Arial"/>
                  <a:cs typeface="Arial"/>
                  <a:sym typeface="Arial"/>
                </a:rPr>
                <a:t>Complete the Pickup flow</a:t>
              </a:r>
              <a:endParaRPr/>
            </a:p>
          </p:txBody>
        </p:sp>
      </p:grpSp>
      <p:pic>
        <p:nvPicPr>
          <p:cNvPr descr="Map of Australia | TomTom" id="2408" name="Google Shape;2408;p204"/>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Warehouse Icon Png #261666 - Free Icons Library" id="2409" name="Google Shape;2409;p204"/>
          <p:cNvPicPr preferRelativeResize="0"/>
          <p:nvPr/>
        </p:nvPicPr>
        <p:blipFill rotWithShape="1">
          <a:blip r:embed="rId4">
            <a:alphaModFix/>
          </a:blip>
          <a:srcRect b="0" l="0" r="0" t="0"/>
          <a:stretch/>
        </p:blipFill>
        <p:spPr>
          <a:xfrm>
            <a:off x="7166600" y="1827996"/>
            <a:ext cx="289890" cy="300655"/>
          </a:xfrm>
          <a:prstGeom prst="rect">
            <a:avLst/>
          </a:prstGeom>
          <a:noFill/>
          <a:ln>
            <a:noFill/>
          </a:ln>
        </p:spPr>
      </p:pic>
      <p:pic>
        <p:nvPicPr>
          <p:cNvPr descr="Free store icon png vector - Pixsector" id="2410" name="Google Shape;2410;p204"/>
          <p:cNvPicPr preferRelativeResize="0"/>
          <p:nvPr/>
        </p:nvPicPr>
        <p:blipFill rotWithShape="1">
          <a:blip r:embed="rId5">
            <a:alphaModFix/>
          </a:blip>
          <a:srcRect b="0" l="0" r="0" t="0"/>
          <a:stretch/>
        </p:blipFill>
        <p:spPr>
          <a:xfrm>
            <a:off x="6741920" y="2559134"/>
            <a:ext cx="383691" cy="383691"/>
          </a:xfrm>
          <a:prstGeom prst="rect">
            <a:avLst/>
          </a:prstGeom>
          <a:noFill/>
          <a:ln>
            <a:noFill/>
          </a:ln>
        </p:spPr>
      </p:pic>
      <p:pic>
        <p:nvPicPr>
          <p:cNvPr descr="Free store icon png vector - Pixsector" id="2411" name="Google Shape;2411;p204"/>
          <p:cNvPicPr preferRelativeResize="0"/>
          <p:nvPr/>
        </p:nvPicPr>
        <p:blipFill rotWithShape="1">
          <a:blip r:embed="rId5">
            <a:alphaModFix/>
          </a:blip>
          <a:srcRect b="0" l="0" r="0" t="0"/>
          <a:stretch/>
        </p:blipFill>
        <p:spPr>
          <a:xfrm>
            <a:off x="7010919" y="2090716"/>
            <a:ext cx="383691" cy="383691"/>
          </a:xfrm>
          <a:prstGeom prst="rect">
            <a:avLst/>
          </a:prstGeom>
          <a:noFill/>
          <a:ln>
            <a:noFill/>
          </a:ln>
        </p:spPr>
      </p:pic>
      <p:graphicFrame>
        <p:nvGraphicFramePr>
          <p:cNvPr id="2412" name="Google Shape;2412;p204"/>
          <p:cNvGraphicFramePr/>
          <p:nvPr/>
        </p:nvGraphicFramePr>
        <p:xfrm>
          <a:off x="4894503" y="3283131"/>
          <a:ext cx="3000000" cy="3000000"/>
        </p:xfrm>
        <a:graphic>
          <a:graphicData uri="http://schemas.openxmlformats.org/drawingml/2006/table">
            <a:tbl>
              <a:tblPr bandRow="1" firstRow="1">
                <a:noFill/>
                <a:tableStyleId>{3AD6026C-2C08-47E4-85CE-CE1486943FB8}</a:tableStyleId>
              </a:tblPr>
              <a:tblGrid>
                <a:gridCol w="1541775"/>
                <a:gridCol w="1327225"/>
              </a:tblGrid>
              <a:tr h="370850">
                <a:tc>
                  <a:txBody>
                    <a:bodyPr/>
                    <a:lstStyle/>
                    <a:p>
                      <a:pPr indent="0" lvl="0" marL="0" marR="0" rtl="0" algn="l">
                        <a:lnSpc>
                          <a:spcPct val="100000"/>
                        </a:lnSpc>
                        <a:spcBef>
                          <a:spcPts val="0"/>
                        </a:spcBef>
                        <a:spcAft>
                          <a:spcPts val="0"/>
                        </a:spcAft>
                        <a:buNone/>
                      </a:pPr>
                      <a:r>
                        <a:rPr lang="en-US"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Item 004</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US"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5</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US"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US" sz="1400" u="none" cap="none" strike="noStrike"/>
                        <a:t>0</a:t>
                      </a:r>
                      <a:endParaRPr/>
                    </a:p>
                  </a:txBody>
                  <a:tcPr marT="45725" marB="45725" marR="91450" marL="91450"/>
                </a:tc>
              </a:tr>
            </a:tbl>
          </a:graphicData>
        </a:graphic>
      </p:graphicFrame>
      <p:cxnSp>
        <p:nvCxnSpPr>
          <p:cNvPr id="2413" name="Google Shape;2413;p204"/>
          <p:cNvCxnSpPr/>
          <p:nvPr/>
        </p:nvCxnSpPr>
        <p:spPr>
          <a:xfrm flipH="1">
            <a:off x="7077473" y="2444526"/>
            <a:ext cx="99598" cy="195206"/>
          </a:xfrm>
          <a:prstGeom prst="straightConnector1">
            <a:avLst/>
          </a:prstGeom>
          <a:noFill/>
          <a:ln cap="flat" cmpd="sng" w="9525">
            <a:solidFill>
              <a:srgbClr val="0070C0"/>
            </a:solidFill>
            <a:prstDash val="dot"/>
            <a:round/>
            <a:headEnd len="med" w="med" type="triangle"/>
            <a:tailEnd len="med" w="med" type="triangle"/>
          </a:ln>
        </p:spPr>
      </p:cxnSp>
      <p:pic>
        <p:nvPicPr>
          <p:cNvPr descr="How to Address High Turnover With Retail Employees | Engage Blog" id="2414" name="Google Shape;2414;p204"/>
          <p:cNvPicPr preferRelativeResize="0"/>
          <p:nvPr/>
        </p:nvPicPr>
        <p:blipFill rotWithShape="1">
          <a:blip r:embed="rId6">
            <a:alphaModFix/>
          </a:blip>
          <a:srcRect b="0" l="0" r="0" t="0"/>
          <a:stretch/>
        </p:blipFill>
        <p:spPr>
          <a:xfrm>
            <a:off x="354082" y="3251232"/>
            <a:ext cx="2881662" cy="1637136"/>
          </a:xfrm>
          <a:prstGeom prst="rect">
            <a:avLst/>
          </a:prstGeom>
          <a:noFill/>
          <a:ln>
            <a:noFill/>
          </a:ln>
        </p:spPr>
      </p:pic>
      <p:pic>
        <p:nvPicPr>
          <p:cNvPr descr="Free Pin Icon, Symbol. Download in PNG, SVG format." id="2415" name="Google Shape;2415;p204"/>
          <p:cNvPicPr preferRelativeResize="0"/>
          <p:nvPr/>
        </p:nvPicPr>
        <p:blipFill rotWithShape="1">
          <a:blip r:embed="rId7">
            <a:alphaModFix/>
          </a:blip>
          <a:srcRect b="0" l="0" r="0" t="0"/>
          <a:stretch/>
        </p:blipFill>
        <p:spPr>
          <a:xfrm>
            <a:off x="7242885" y="2158956"/>
            <a:ext cx="234995" cy="234995"/>
          </a:xfrm>
          <a:prstGeom prst="rect">
            <a:avLst/>
          </a:prstGeom>
          <a:noFill/>
          <a:ln>
            <a:noFill/>
          </a:ln>
        </p:spPr>
      </p:pic>
      <p:pic>
        <p:nvPicPr>
          <p:cNvPr descr="Check Mark PNG Transparent Images | PNG All" id="2416" name="Google Shape;2416;p204"/>
          <p:cNvPicPr preferRelativeResize="0"/>
          <p:nvPr/>
        </p:nvPicPr>
        <p:blipFill rotWithShape="1">
          <a:blip r:embed="rId8">
            <a:alphaModFix/>
          </a:blip>
          <a:srcRect b="0" l="0" r="0" t="0"/>
          <a:stretch/>
        </p:blipFill>
        <p:spPr>
          <a:xfrm>
            <a:off x="7077462" y="2790282"/>
            <a:ext cx="262590" cy="262590"/>
          </a:xfrm>
          <a:prstGeom prst="rect">
            <a:avLst/>
          </a:prstGeom>
          <a:noFill/>
          <a:ln>
            <a:noFill/>
          </a:ln>
        </p:spPr>
      </p:pic>
      <p:pic>
        <p:nvPicPr>
          <p:cNvPr descr="Check Mark PNG Transparent Images | PNG All" id="2417" name="Google Shape;2417;p204"/>
          <p:cNvPicPr preferRelativeResize="0"/>
          <p:nvPr/>
        </p:nvPicPr>
        <p:blipFill rotWithShape="1">
          <a:blip r:embed="rId8">
            <a:alphaModFix/>
          </a:blip>
          <a:srcRect b="0" l="0" r="0" t="0"/>
          <a:stretch/>
        </p:blipFill>
        <p:spPr>
          <a:xfrm>
            <a:off x="4499028" y="3634980"/>
            <a:ext cx="343499" cy="34349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1" name="Shape 2421"/>
        <p:cNvGrpSpPr/>
        <p:nvPr/>
      </p:nvGrpSpPr>
      <p:grpSpPr>
        <a:xfrm>
          <a:off x="0" y="0"/>
          <a:ext cx="0" cy="0"/>
          <a:chOff x="0" y="0"/>
          <a:chExt cx="0" cy="0"/>
        </a:xfrm>
      </p:grpSpPr>
      <p:pic>
        <p:nvPicPr>
          <p:cNvPr descr="How to answer retail job interview questions - Workopolis Blog" id="2422" name="Google Shape;2422;p205"/>
          <p:cNvPicPr preferRelativeResize="0"/>
          <p:nvPr/>
        </p:nvPicPr>
        <p:blipFill rotWithShape="1">
          <a:blip r:embed="rId3">
            <a:alphaModFix/>
          </a:blip>
          <a:srcRect b="0" l="0" r="0" t="0"/>
          <a:stretch/>
        </p:blipFill>
        <p:spPr>
          <a:xfrm>
            <a:off x="-320816" y="1982925"/>
            <a:ext cx="4202597" cy="2794727"/>
          </a:xfrm>
          <a:prstGeom prst="rect">
            <a:avLst/>
          </a:prstGeom>
          <a:noFill/>
          <a:ln>
            <a:noFill/>
          </a:ln>
        </p:spPr>
      </p:pic>
      <p:sp>
        <p:nvSpPr>
          <p:cNvPr id="2423" name="Google Shape;2423;p205"/>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The Click &amp; Collect User Experience</a:t>
            </a:r>
            <a:endParaRPr/>
          </a:p>
        </p:txBody>
      </p:sp>
      <p:sp>
        <p:nvSpPr>
          <p:cNvPr id="2424" name="Google Shape;2424;p205"/>
          <p:cNvSpPr/>
          <p:nvPr/>
        </p:nvSpPr>
        <p:spPr>
          <a:xfrm rot="5400000">
            <a:off x="4112181" y="2016877"/>
            <a:ext cx="1730417" cy="146372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5" name="Google Shape;2425;p205"/>
          <p:cNvSpPr txBox="1"/>
          <p:nvPr/>
        </p:nvSpPr>
        <p:spPr>
          <a:xfrm>
            <a:off x="4245520" y="2615395"/>
            <a:ext cx="1463728" cy="26668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Pack</a:t>
            </a:r>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Items</a:t>
            </a:r>
            <a:endParaRPr/>
          </a:p>
        </p:txBody>
      </p:sp>
      <p:sp>
        <p:nvSpPr>
          <p:cNvPr id="2426" name="Google Shape;2426;p205"/>
          <p:cNvSpPr/>
          <p:nvPr/>
        </p:nvSpPr>
        <p:spPr>
          <a:xfrm rot="5400000">
            <a:off x="4112181" y="3121640"/>
            <a:ext cx="1730418" cy="1463728"/>
          </a:xfrm>
          <a:prstGeom prst="chevron">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7" name="Google Shape;2427;p205"/>
          <p:cNvSpPr txBox="1"/>
          <p:nvPr/>
        </p:nvSpPr>
        <p:spPr>
          <a:xfrm>
            <a:off x="4245520" y="3720144"/>
            <a:ext cx="1463728" cy="26669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t/>
            </a:r>
            <a:endParaRPr b="0" i="0" sz="11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Customer</a:t>
            </a:r>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Collection</a:t>
            </a:r>
            <a:endParaRPr/>
          </a:p>
        </p:txBody>
      </p:sp>
      <p:sp>
        <p:nvSpPr>
          <p:cNvPr id="2428" name="Google Shape;2428;p205"/>
          <p:cNvSpPr/>
          <p:nvPr/>
        </p:nvSpPr>
        <p:spPr>
          <a:xfrm>
            <a:off x="241452" y="1081919"/>
            <a:ext cx="2017045" cy="988626"/>
          </a:xfrm>
          <a:prstGeom prst="wedgeRoundRectCallout">
            <a:avLst>
              <a:gd fmla="val 37384" name="adj1"/>
              <a:gd fmla="val 80616" name="adj2"/>
              <a:gd fmla="val 16667" name="adj3"/>
            </a:avLst>
          </a:prstGeom>
          <a:solidFill>
            <a:schemeClr val="lt1"/>
          </a:solidFill>
          <a:ln cap="flat" cmpd="sng" w="25400">
            <a:solidFill>
              <a:srgbClr val="006D9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1" lang="en-US" sz="1200" u="none" cap="none" strike="noStrike">
                <a:solidFill>
                  <a:srgbClr val="00A4BF"/>
                </a:solidFill>
                <a:latin typeface="Arial"/>
                <a:ea typeface="Arial"/>
                <a:cs typeface="Arial"/>
                <a:sym typeface="Arial"/>
              </a:rPr>
              <a:t>Hi, I am Jenny, let me take you through my daily routine to fulfill pickups with the Fluent Store App</a:t>
            </a:r>
            <a:endParaRPr/>
          </a:p>
        </p:txBody>
      </p:sp>
      <p:sp>
        <p:nvSpPr>
          <p:cNvPr id="2429" name="Google Shape;2429;p205"/>
          <p:cNvSpPr/>
          <p:nvPr/>
        </p:nvSpPr>
        <p:spPr>
          <a:xfrm rot="5400000">
            <a:off x="4187855" y="994351"/>
            <a:ext cx="1579070" cy="1463728"/>
          </a:xfrm>
          <a:prstGeom prst="homePlate">
            <a:avLst>
              <a:gd fmla="val 50000" name="adj"/>
            </a:avLst>
          </a:prstGeom>
          <a:noFill/>
          <a:ln cap="flat" cmpd="sng" w="25400">
            <a:solidFill>
              <a:srgbClr val="6B08B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0" name="Google Shape;2430;p205"/>
          <p:cNvSpPr txBox="1"/>
          <p:nvPr/>
        </p:nvSpPr>
        <p:spPr>
          <a:xfrm>
            <a:off x="4245521" y="936679"/>
            <a:ext cx="1463728" cy="1213138"/>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Pick or</a:t>
            </a:r>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Receive</a:t>
            </a:r>
            <a:endParaRPr b="0" i="0" sz="1400" u="none" cap="none" strike="noStrike">
              <a:solidFill>
                <a:srgbClr val="3400C6"/>
              </a:solidFill>
              <a:latin typeface="Arial"/>
              <a:ea typeface="Arial"/>
              <a:cs typeface="Arial"/>
              <a:sym typeface="Arial"/>
            </a:endParaRPr>
          </a:p>
          <a:p>
            <a:pPr indent="0" lvl="0" marL="0" marR="0" rtl="0" algn="ctr">
              <a:lnSpc>
                <a:spcPct val="100000"/>
              </a:lnSpc>
              <a:spcBef>
                <a:spcPts val="0"/>
              </a:spcBef>
              <a:spcAft>
                <a:spcPts val="0"/>
              </a:spcAft>
              <a:buNone/>
            </a:pPr>
            <a:r>
              <a:rPr b="0" i="0" lang="en-US" sz="1400" u="none" cap="none" strike="noStrike">
                <a:solidFill>
                  <a:srgbClr val="3400C6"/>
                </a:solidFill>
                <a:latin typeface="Arial"/>
                <a:ea typeface="Arial"/>
                <a:cs typeface="Arial"/>
                <a:sym typeface="Arial"/>
              </a:rPr>
              <a:t>Items</a:t>
            </a:r>
            <a:endParaRPr/>
          </a:p>
        </p:txBody>
      </p:sp>
      <p:sp>
        <p:nvSpPr>
          <p:cNvPr id="2431" name="Google Shape;2431;p205"/>
          <p:cNvSpPr/>
          <p:nvPr/>
        </p:nvSpPr>
        <p:spPr>
          <a:xfrm>
            <a:off x="4304291" y="1264066"/>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1</a:t>
            </a:r>
            <a:endParaRPr/>
          </a:p>
        </p:txBody>
      </p:sp>
      <p:sp>
        <p:nvSpPr>
          <p:cNvPr id="2432" name="Google Shape;2432;p205"/>
          <p:cNvSpPr/>
          <p:nvPr/>
        </p:nvSpPr>
        <p:spPr>
          <a:xfrm>
            <a:off x="4304291" y="2376978"/>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2</a:t>
            </a:r>
            <a:endParaRPr/>
          </a:p>
        </p:txBody>
      </p:sp>
      <p:sp>
        <p:nvSpPr>
          <p:cNvPr id="2433" name="Google Shape;2433;p205"/>
          <p:cNvSpPr/>
          <p:nvPr/>
        </p:nvSpPr>
        <p:spPr>
          <a:xfrm>
            <a:off x="4304291" y="3502840"/>
            <a:ext cx="324000" cy="3240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400" u="none" cap="none" strike="noStrike">
                <a:solidFill>
                  <a:schemeClr val="lt1"/>
                </a:solidFill>
                <a:latin typeface="Arial"/>
                <a:ea typeface="Arial"/>
                <a:cs typeface="Arial"/>
                <a:sym typeface="Arial"/>
              </a:rPr>
              <a:t>3</a:t>
            </a:r>
            <a:endParaRPr/>
          </a:p>
        </p:txBody>
      </p:sp>
      <p:pic>
        <p:nvPicPr>
          <p:cNvPr id="2434" name="Google Shape;2434;p205"/>
          <p:cNvPicPr preferRelativeResize="0"/>
          <p:nvPr/>
        </p:nvPicPr>
        <p:blipFill rotWithShape="1">
          <a:blip r:embed="rId4">
            <a:alphaModFix/>
          </a:blip>
          <a:srcRect b="0" l="0" r="0" t="0"/>
          <a:stretch/>
        </p:blipFill>
        <p:spPr>
          <a:xfrm>
            <a:off x="5868810" y="1444342"/>
            <a:ext cx="3136355" cy="2189272"/>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8" name="Shape 2438"/>
        <p:cNvGrpSpPr/>
        <p:nvPr/>
      </p:nvGrpSpPr>
      <p:grpSpPr>
        <a:xfrm>
          <a:off x="0" y="0"/>
          <a:ext cx="0" cy="0"/>
          <a:chOff x="0" y="0"/>
          <a:chExt cx="0" cy="0"/>
        </a:xfrm>
      </p:grpSpPr>
      <p:sp>
        <p:nvSpPr>
          <p:cNvPr id="2439" name="Google Shape;2439;p20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US" sz="2400"/>
              <a:t>4- Customer Service</a:t>
            </a:r>
            <a:endParaRPr sz="2400"/>
          </a:p>
        </p:txBody>
      </p:sp>
      <p:sp>
        <p:nvSpPr>
          <p:cNvPr id="2440" name="Google Shape;2440;p20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4" name="Shape 2444"/>
        <p:cNvGrpSpPr/>
        <p:nvPr/>
      </p:nvGrpSpPr>
      <p:grpSpPr>
        <a:xfrm>
          <a:off x="0" y="0"/>
          <a:ext cx="0" cy="0"/>
          <a:chOff x="0" y="0"/>
          <a:chExt cx="0" cy="0"/>
        </a:xfrm>
      </p:grpSpPr>
      <p:sp>
        <p:nvSpPr>
          <p:cNvPr id="2445" name="Google Shape;2445;p207"/>
          <p:cNvSpPr txBox="1"/>
          <p:nvPr/>
        </p:nvSpPr>
        <p:spPr>
          <a:xfrm>
            <a:off x="5713385" y="961173"/>
            <a:ext cx="2581200" cy="669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US" sz="1400" u="none" cap="none" strike="noStrike">
                <a:solidFill>
                  <a:srgbClr val="470A68"/>
                </a:solidFill>
                <a:latin typeface="Lato"/>
                <a:ea typeface="Lato"/>
                <a:cs typeface="Lato"/>
                <a:sym typeface="Lato"/>
              </a:rPr>
              <a:t>Fluent Commerce for Customer Service</a:t>
            </a:r>
            <a:endParaRPr b="1" i="0" sz="1400" u="none" cap="none" strike="noStrike">
              <a:solidFill>
                <a:srgbClr val="0077C8"/>
              </a:solidFill>
              <a:latin typeface="Lato"/>
              <a:ea typeface="Lato"/>
              <a:cs typeface="Lato"/>
              <a:sym typeface="Lato"/>
            </a:endParaRPr>
          </a:p>
        </p:txBody>
      </p:sp>
      <p:grpSp>
        <p:nvGrpSpPr>
          <p:cNvPr id="2446" name="Google Shape;2446;p207"/>
          <p:cNvGrpSpPr/>
          <p:nvPr/>
        </p:nvGrpSpPr>
        <p:grpSpPr>
          <a:xfrm>
            <a:off x="4863971" y="1631073"/>
            <a:ext cx="4280029" cy="2510003"/>
            <a:chOff x="5458154" y="1938850"/>
            <a:chExt cx="3597711" cy="2109861"/>
          </a:xfrm>
        </p:grpSpPr>
        <p:pic>
          <p:nvPicPr>
            <p:cNvPr id="2447" name="Google Shape;2447;p207"/>
            <p:cNvPicPr preferRelativeResize="0"/>
            <p:nvPr/>
          </p:nvPicPr>
          <p:blipFill rotWithShape="1">
            <a:blip r:embed="rId3">
              <a:alphaModFix/>
            </a:blip>
            <a:srcRect b="0" l="0" r="5418" t="0"/>
            <a:stretch/>
          </p:blipFill>
          <p:spPr>
            <a:xfrm>
              <a:off x="5458154" y="1938850"/>
              <a:ext cx="3597711" cy="2109861"/>
            </a:xfrm>
            <a:prstGeom prst="rect">
              <a:avLst/>
            </a:prstGeom>
            <a:noFill/>
            <a:ln>
              <a:noFill/>
            </a:ln>
          </p:spPr>
        </p:pic>
        <p:pic>
          <p:nvPicPr>
            <p:cNvPr id="2448" name="Google Shape;2448;p207"/>
            <p:cNvPicPr preferRelativeResize="0"/>
            <p:nvPr/>
          </p:nvPicPr>
          <p:blipFill rotWithShape="1">
            <a:blip r:embed="rId4">
              <a:alphaModFix/>
            </a:blip>
            <a:srcRect b="0" l="0" r="0" t="0"/>
            <a:stretch/>
          </p:blipFill>
          <p:spPr>
            <a:xfrm>
              <a:off x="6127530" y="2176916"/>
              <a:ext cx="2378237" cy="1312518"/>
            </a:xfrm>
            <a:prstGeom prst="rect">
              <a:avLst/>
            </a:prstGeom>
            <a:noFill/>
            <a:ln>
              <a:noFill/>
            </a:ln>
          </p:spPr>
        </p:pic>
      </p:grpSp>
      <p:pic>
        <p:nvPicPr>
          <p:cNvPr id="2449" name="Google Shape;2449;p207"/>
          <p:cNvPicPr preferRelativeResize="0"/>
          <p:nvPr/>
        </p:nvPicPr>
        <p:blipFill rotWithShape="1">
          <a:blip r:embed="rId5">
            <a:alphaModFix/>
          </a:blip>
          <a:srcRect b="0" l="0" r="0" t="0"/>
          <a:stretch/>
        </p:blipFill>
        <p:spPr>
          <a:xfrm>
            <a:off x="180258" y="1094789"/>
            <a:ext cx="4801766" cy="2749626"/>
          </a:xfrm>
          <a:prstGeom prst="rect">
            <a:avLst/>
          </a:prstGeom>
          <a:noFill/>
          <a:ln>
            <a:noFill/>
          </a:ln>
        </p:spPr>
      </p:pic>
      <p:sp>
        <p:nvSpPr>
          <p:cNvPr id="2450" name="Google Shape;2450;p207"/>
          <p:cNvSpPr txBox="1"/>
          <p:nvPr/>
        </p:nvSpPr>
        <p:spPr>
          <a:xfrm>
            <a:off x="2286000" y="2417247"/>
            <a:ext cx="4572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451" name="Google Shape;2451;p207"/>
          <p:cNvSpPr txBox="1"/>
          <p:nvPr/>
        </p:nvSpPr>
        <p:spPr>
          <a:xfrm>
            <a:off x="2286000" y="2417247"/>
            <a:ext cx="4572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2452" name="Google Shape;2452;p207"/>
          <p:cNvSpPr txBox="1"/>
          <p:nvPr/>
        </p:nvSpPr>
        <p:spPr>
          <a:xfrm>
            <a:off x="2286000" y="2417247"/>
            <a:ext cx="4572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6" name="Shape 2456"/>
        <p:cNvGrpSpPr/>
        <p:nvPr/>
      </p:nvGrpSpPr>
      <p:grpSpPr>
        <a:xfrm>
          <a:off x="0" y="0"/>
          <a:ext cx="0" cy="0"/>
          <a:chOff x="0" y="0"/>
          <a:chExt cx="0" cy="0"/>
        </a:xfrm>
      </p:grpSpPr>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2460" name="Shape 2460"/>
        <p:cNvGrpSpPr/>
        <p:nvPr/>
      </p:nvGrpSpPr>
      <p:grpSpPr>
        <a:xfrm>
          <a:off x="0" y="0"/>
          <a:ext cx="0" cy="0"/>
          <a:chOff x="0" y="0"/>
          <a:chExt cx="0" cy="0"/>
        </a:xfrm>
      </p:grpSpPr>
      <p:sp>
        <p:nvSpPr>
          <p:cNvPr id="2461" name="Google Shape;2461;p209"/>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rmAutofit lnSpcReduction="10000"/>
          </a:bodyPr>
          <a:lstStyle/>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These slides contain information which is the property of Fluent Retail Pty Ltd (</a:t>
            </a:r>
            <a:r>
              <a:rPr b="1" i="1" lang="en-US" sz="1200">
                <a:solidFill>
                  <a:schemeClr val="lt1"/>
                </a:solidFill>
              </a:rPr>
              <a:t>Fluent</a:t>
            </a:r>
            <a:r>
              <a:rPr i="1" lang="en-US"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300"/>
              </a:spcBef>
              <a:spcAft>
                <a:spcPts val="0"/>
              </a:spcAft>
              <a:buClr>
                <a:schemeClr val="dk1"/>
              </a:buClr>
              <a:buSzPts val="1100"/>
              <a:buFont typeface="Arial"/>
              <a:buNone/>
            </a:pPr>
            <a:r>
              <a:rPr i="1" lang="en-US" sz="1200">
                <a:solidFill>
                  <a:schemeClr val="lt1"/>
                </a:solidFill>
              </a:rPr>
              <a:t> </a:t>
            </a:r>
            <a:endParaRPr i="1" sz="1200">
              <a:solidFill>
                <a:schemeClr val="lt1"/>
              </a:solidFill>
            </a:endParaRPr>
          </a:p>
          <a:p>
            <a:pPr indent="0" lvl="0" marL="0" rtl="0" algn="l">
              <a:lnSpc>
                <a:spcPct val="115000"/>
              </a:lnSpc>
              <a:spcBef>
                <a:spcPts val="300"/>
              </a:spcBef>
              <a:spcAft>
                <a:spcPts val="0"/>
              </a:spcAft>
              <a:buClr>
                <a:schemeClr val="dk1"/>
              </a:buClr>
              <a:buSzPts val="800"/>
              <a:buFont typeface="Arial"/>
              <a:buNone/>
            </a:pPr>
            <a:r>
              <a:rPr i="1" lang="en-US"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300"/>
              </a:spcBef>
              <a:spcAft>
                <a:spcPts val="0"/>
              </a:spcAft>
              <a:buClr>
                <a:schemeClr val="accent6"/>
              </a:buClr>
              <a:buSzPts val="1400"/>
              <a:buFont typeface="Arial"/>
              <a:buNone/>
            </a:pPr>
            <a:r>
              <a:t/>
            </a:r>
            <a:endParaRPr/>
          </a:p>
        </p:txBody>
      </p:sp>
      <p:sp>
        <p:nvSpPr>
          <p:cNvPr id="2462" name="Google Shape;2462;p20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800"/>
              <a:buFont typeface="Arial"/>
              <a:buNone/>
            </a:pPr>
            <a:r>
              <a:rPr lang="en-US" sz="1400">
                <a:solidFill>
                  <a:schemeClr val="dk2"/>
                </a:solidFill>
              </a:rPr>
              <a:t>Legal Disclaimer</a:t>
            </a:r>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5" name="Shape 1285"/>
        <p:cNvGrpSpPr/>
        <p:nvPr/>
      </p:nvGrpSpPr>
      <p:grpSpPr>
        <a:xfrm>
          <a:off x="0" y="0"/>
          <a:ext cx="0" cy="0"/>
          <a:chOff x="0" y="0"/>
          <a:chExt cx="0" cy="0"/>
        </a:xfrm>
      </p:grpSpPr>
      <p:sp>
        <p:nvSpPr>
          <p:cNvPr id="1286" name="Google Shape;1286;p15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en-US"/>
              <a:t>Product Documentation</a:t>
            </a:r>
            <a:endParaRPr/>
          </a:p>
        </p:txBody>
      </p:sp>
      <p:sp>
        <p:nvSpPr>
          <p:cNvPr id="1287" name="Google Shape;1287;p157"/>
          <p:cNvSpPr/>
          <p:nvPr/>
        </p:nvSpPr>
        <p:spPr>
          <a:xfrm>
            <a:off x="1424075" y="836325"/>
            <a:ext cx="3307200" cy="10026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8" name="Google Shape;1288;p157"/>
          <p:cNvSpPr/>
          <p:nvPr/>
        </p:nvSpPr>
        <p:spPr>
          <a:xfrm>
            <a:off x="161775" y="1006000"/>
            <a:ext cx="3860100" cy="3896400"/>
          </a:xfrm>
          <a:prstGeom prst="rect">
            <a:avLst/>
          </a:prstGeom>
          <a:solidFill>
            <a:srgbClr val="EFEFE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9" name="Google Shape;1289;p157"/>
          <p:cNvSpPr txBox="1"/>
          <p:nvPr/>
        </p:nvSpPr>
        <p:spPr>
          <a:xfrm>
            <a:off x="464100" y="1530675"/>
            <a:ext cx="3389100" cy="33717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761E86"/>
                </a:solidFill>
                <a:latin typeface="Lato"/>
                <a:ea typeface="Lato"/>
                <a:cs typeface="Lato"/>
                <a:sym typeface="Lato"/>
              </a:rPr>
              <a:t>General &amp; business-related information for: </a:t>
            </a:r>
            <a:endParaRPr b="1" i="0" sz="1200" u="none" cap="none" strike="noStrike">
              <a:solidFill>
                <a:srgbClr val="761E86"/>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Key Platform Components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Platform Foundations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Release Notes</a:t>
            </a:r>
            <a:endParaRPr b="0" i="0" sz="11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761E86"/>
                </a:solidFill>
                <a:latin typeface="Lato"/>
                <a:ea typeface="Lato"/>
                <a:cs typeface="Lato"/>
                <a:sym typeface="Lato"/>
              </a:rPr>
              <a:t>Functional documentation for:</a:t>
            </a:r>
            <a:endParaRPr b="1" i="0" sz="1200" u="none" cap="none" strike="noStrike">
              <a:solidFill>
                <a:srgbClr val="761E86"/>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Order Management Apps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ServicePoint and Admin Console interfaces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Key Concepts</a:t>
            </a:r>
            <a:endParaRPr b="0" i="0" sz="11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761E86"/>
                </a:solidFill>
                <a:latin typeface="Lato"/>
                <a:ea typeface="Lato"/>
                <a:cs typeface="Lato"/>
                <a:sym typeface="Lato"/>
              </a:rPr>
              <a:t>Technical documentation for:</a:t>
            </a:r>
            <a:endParaRPr b="1" i="0" sz="1200" u="none" cap="none" strike="noStrike">
              <a:solidFill>
                <a:srgbClr val="761E86"/>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Integration and configuration</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Fluent SDK and APIs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Custom workflow and rule development</a:t>
            </a:r>
            <a:endParaRPr b="0" i="0" sz="1100" u="none" cap="none" strike="noStrike">
              <a:solidFill>
                <a:srgbClr val="434343"/>
              </a:solidFill>
              <a:latin typeface="Lato"/>
              <a:ea typeface="Lato"/>
              <a:cs typeface="Lato"/>
              <a:sym typeface="Lato"/>
            </a:endParaRPr>
          </a:p>
        </p:txBody>
      </p:sp>
      <p:sp>
        <p:nvSpPr>
          <p:cNvPr id="1290" name="Google Shape;1290;p157"/>
          <p:cNvSpPr txBox="1"/>
          <p:nvPr/>
        </p:nvSpPr>
        <p:spPr>
          <a:xfrm>
            <a:off x="4265325" y="1530675"/>
            <a:ext cx="2065800" cy="3371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00A9E0"/>
                </a:solidFill>
                <a:latin typeface="Lato"/>
                <a:ea typeface="Lato"/>
                <a:cs typeface="Lato"/>
                <a:sym typeface="Lato"/>
              </a:rPr>
              <a:t>Fluent Order Management</a:t>
            </a:r>
            <a:endParaRPr b="1" i="0" sz="1200" u="none" cap="none" strike="noStrike">
              <a:solidFill>
                <a:srgbClr val="00A9E0"/>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Overview</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Key Components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Platform Foundation</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User Interfaces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Fluent Glossary</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Support and SLAs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Release Notes</a:t>
            </a:r>
            <a:endParaRPr b="0" i="0" sz="1100" u="none" cap="none" strike="noStrike">
              <a:solidFill>
                <a:srgbClr val="434343"/>
              </a:solidFill>
              <a:latin typeface="Lato"/>
              <a:ea typeface="Lato"/>
              <a:cs typeface="Lato"/>
              <a:sym typeface="Lato"/>
            </a:endParaRPr>
          </a:p>
          <a:p>
            <a:pPr indent="0" lvl="0" marL="0" marR="0" rtl="0" algn="l">
              <a:lnSpc>
                <a:spcPct val="115000"/>
              </a:lnSpc>
              <a:spcBef>
                <a:spcPts val="1000"/>
              </a:spcBef>
              <a:spcAft>
                <a:spcPts val="0"/>
              </a:spcAft>
              <a:buClr>
                <a:srgbClr val="000000"/>
              </a:buClr>
              <a:buSzPts val="1200"/>
              <a:buFont typeface="Arial"/>
              <a:buNone/>
            </a:pPr>
            <a:r>
              <a:rPr b="1" i="0" lang="en-US" sz="1200" u="none" cap="none" strike="noStrike">
                <a:solidFill>
                  <a:srgbClr val="00A9E0"/>
                </a:solidFill>
                <a:latin typeface="Lato"/>
                <a:ea typeface="Lato"/>
                <a:cs typeface="Lato"/>
                <a:sym typeface="Lato"/>
              </a:rPr>
              <a:t>Apps</a:t>
            </a:r>
            <a:endParaRPr b="1" i="0" sz="1200" u="none" cap="none" strike="noStrike">
              <a:solidFill>
                <a:srgbClr val="00A9E0"/>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Product Availability</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Order Management</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Global Inventory</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Store Fulfillment</a:t>
            </a:r>
            <a:endParaRPr b="1" i="0" sz="1100" u="none" cap="none" strike="noStrike">
              <a:solidFill>
                <a:srgbClr val="0096D7"/>
              </a:solidFill>
              <a:latin typeface="Lato"/>
              <a:ea typeface="Lato"/>
              <a:cs typeface="Lato"/>
              <a:sym typeface="Lato"/>
            </a:endParaRPr>
          </a:p>
        </p:txBody>
      </p:sp>
      <p:sp>
        <p:nvSpPr>
          <p:cNvPr id="1291" name="Google Shape;1291;p157"/>
          <p:cNvSpPr txBox="1"/>
          <p:nvPr/>
        </p:nvSpPr>
        <p:spPr>
          <a:xfrm>
            <a:off x="6401425" y="1530675"/>
            <a:ext cx="2710200" cy="3363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00A9E0"/>
                </a:solidFill>
                <a:latin typeface="Lato"/>
                <a:ea typeface="Lato"/>
                <a:cs typeface="Lato"/>
                <a:sym typeface="Lato"/>
              </a:rPr>
              <a:t>Orchestration Platform</a:t>
            </a:r>
            <a:endParaRPr b="1" i="0" sz="1200" u="none" cap="none" strike="noStrike">
              <a:solidFill>
                <a:srgbClr val="00A9E0"/>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Rubix Orchestration Engine</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Mystique User Experience</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Settings</a:t>
            </a:r>
            <a:endParaRPr b="0" i="0" sz="1100" u="none" cap="none" strike="noStrike">
              <a:solidFill>
                <a:srgbClr val="434343"/>
              </a:solidFill>
              <a:latin typeface="Lato"/>
              <a:ea typeface="Lato"/>
              <a:cs typeface="Lato"/>
              <a:sym typeface="Lato"/>
            </a:endParaRPr>
          </a:p>
          <a:p>
            <a:pPr indent="0" lvl="0" marL="0" marR="0" rtl="0" algn="l">
              <a:lnSpc>
                <a:spcPct val="115000"/>
              </a:lnSpc>
              <a:spcBef>
                <a:spcPts val="1000"/>
              </a:spcBef>
              <a:spcAft>
                <a:spcPts val="0"/>
              </a:spcAft>
              <a:buClr>
                <a:srgbClr val="000000"/>
              </a:buClr>
              <a:buSzPts val="1200"/>
              <a:buFont typeface="Arial"/>
              <a:buNone/>
            </a:pPr>
            <a:r>
              <a:rPr b="1" i="0" lang="en-US" sz="1200" u="none" cap="none" strike="noStrike">
                <a:solidFill>
                  <a:srgbClr val="00A9E0"/>
                </a:solidFill>
                <a:latin typeface="Lato"/>
                <a:ea typeface="Lato"/>
                <a:cs typeface="Lato"/>
                <a:sym typeface="Lato"/>
              </a:rPr>
              <a:t>Cloud Technology</a:t>
            </a:r>
            <a:endParaRPr b="1" i="0" sz="1200" u="none" cap="none" strike="noStrike">
              <a:solidFill>
                <a:srgbClr val="00A9E0"/>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Architecture</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Environments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Security and Compliance</a:t>
            </a:r>
            <a:endParaRPr b="0" i="0" sz="11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000"/>
              <a:buFont typeface="Arial"/>
              <a:buNone/>
            </a:pPr>
            <a:r>
              <a:t/>
            </a:r>
            <a:endParaRPr b="0" i="0" sz="1000" u="none" cap="none" strike="noStrike">
              <a:solidFill>
                <a:srgbClr val="434343"/>
              </a:solidFill>
              <a:latin typeface="Lato"/>
              <a:ea typeface="Lato"/>
              <a:cs typeface="Lato"/>
              <a:sym typeface="Lato"/>
            </a:endParaRPr>
          </a:p>
          <a:p>
            <a:pPr indent="0" lvl="0" marL="0" marR="0" rtl="0" algn="l">
              <a:lnSpc>
                <a:spcPct val="115000"/>
              </a:lnSpc>
              <a:spcBef>
                <a:spcPts val="0"/>
              </a:spcBef>
              <a:spcAft>
                <a:spcPts val="0"/>
              </a:spcAft>
              <a:buClr>
                <a:srgbClr val="000000"/>
              </a:buClr>
              <a:buSzPts val="1200"/>
              <a:buFont typeface="Arial"/>
              <a:buNone/>
            </a:pPr>
            <a:r>
              <a:rPr b="1" i="0" lang="en-US" sz="1200" u="none" cap="none" strike="noStrike">
                <a:solidFill>
                  <a:srgbClr val="00A9E0"/>
                </a:solidFill>
                <a:latin typeface="Lato"/>
                <a:ea typeface="Lato"/>
                <a:cs typeface="Lato"/>
                <a:sym typeface="Lato"/>
              </a:rPr>
              <a:t>Developers</a:t>
            </a:r>
            <a:endParaRPr b="1" i="0" sz="1200" u="none" cap="none" strike="noStrike">
              <a:solidFill>
                <a:srgbClr val="00A9E0"/>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Getting Started</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Fluent APIs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Integration</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Building Workflows</a:t>
            </a:r>
            <a:endParaRPr b="0" i="0" sz="1100" u="none" cap="none" strike="noStrike">
              <a:solidFill>
                <a:srgbClr val="434343"/>
              </a:solidFill>
              <a:latin typeface="Lato"/>
              <a:ea typeface="Lato"/>
              <a:cs typeface="Lato"/>
              <a:sym typeface="Lato"/>
            </a:endParaRPr>
          </a:p>
          <a:p>
            <a:pPr indent="-298450" lvl="0" marL="457200" marR="0" rtl="0" algn="l">
              <a:lnSpc>
                <a:spcPct val="115000"/>
              </a:lnSpc>
              <a:spcBef>
                <a:spcPts val="0"/>
              </a:spcBef>
              <a:spcAft>
                <a:spcPts val="0"/>
              </a:spcAft>
              <a:buClr>
                <a:srgbClr val="434343"/>
              </a:buClr>
              <a:buSzPts val="1100"/>
              <a:buFont typeface="Lato"/>
              <a:buChar char="●"/>
            </a:pPr>
            <a:r>
              <a:rPr b="0" i="0" lang="en-US" sz="1100" u="none" cap="none" strike="noStrike">
                <a:solidFill>
                  <a:srgbClr val="434343"/>
                </a:solidFill>
                <a:latin typeface="Lato"/>
                <a:ea typeface="Lato"/>
                <a:cs typeface="Lato"/>
                <a:sym typeface="Lato"/>
              </a:rPr>
              <a:t>SDK</a:t>
            </a:r>
            <a:endParaRPr b="0" i="0" sz="1100" u="none" cap="none" strike="noStrike">
              <a:solidFill>
                <a:srgbClr val="434343"/>
              </a:solidFill>
              <a:latin typeface="Lato"/>
              <a:ea typeface="Lato"/>
              <a:cs typeface="Lato"/>
              <a:sym typeface="Lato"/>
            </a:endParaRPr>
          </a:p>
        </p:txBody>
      </p:sp>
      <p:sp>
        <p:nvSpPr>
          <p:cNvPr id="1292" name="Google Shape;1292;p157"/>
          <p:cNvSpPr txBox="1"/>
          <p:nvPr/>
        </p:nvSpPr>
        <p:spPr>
          <a:xfrm>
            <a:off x="470450" y="1141125"/>
            <a:ext cx="3389100" cy="389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470A68"/>
                </a:solidFill>
                <a:latin typeface="Lato"/>
                <a:ea typeface="Lato"/>
                <a:cs typeface="Lato"/>
                <a:sym typeface="Lato"/>
              </a:rPr>
              <a:t>Use Lingo For:</a:t>
            </a:r>
            <a:endParaRPr b="1" i="0" sz="1600" u="none" cap="none" strike="noStrike">
              <a:solidFill>
                <a:srgbClr val="470A68"/>
              </a:solidFill>
              <a:latin typeface="Lato"/>
              <a:ea typeface="Lato"/>
              <a:cs typeface="Lato"/>
              <a:sym typeface="Lato"/>
            </a:endParaRPr>
          </a:p>
        </p:txBody>
      </p:sp>
      <p:sp>
        <p:nvSpPr>
          <p:cNvPr id="1293" name="Google Shape;1293;p157"/>
          <p:cNvSpPr txBox="1"/>
          <p:nvPr/>
        </p:nvSpPr>
        <p:spPr>
          <a:xfrm>
            <a:off x="4265325" y="1141125"/>
            <a:ext cx="4846200" cy="389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0077C8"/>
                </a:solidFill>
                <a:latin typeface="Lato"/>
                <a:ea typeface="Lato"/>
                <a:cs typeface="Lato"/>
                <a:sym typeface="Lato"/>
              </a:rPr>
              <a:t>User Content Includes:</a:t>
            </a:r>
            <a:endParaRPr b="1" i="0" sz="1600" u="none" cap="none" strike="noStrike">
              <a:solidFill>
                <a:srgbClr val="0077C8"/>
              </a:solidFill>
              <a:latin typeface="Lato"/>
              <a:ea typeface="Lato"/>
              <a:cs typeface="Lato"/>
              <a:sym typeface="Lato"/>
            </a:endParaRPr>
          </a:p>
        </p:txBody>
      </p:sp>
      <p:sp>
        <p:nvSpPr>
          <p:cNvPr id="1294" name="Google Shape;1294;p157"/>
          <p:cNvSpPr txBox="1"/>
          <p:nvPr>
            <p:ph type="title"/>
          </p:nvPr>
        </p:nvSpPr>
        <p:spPr>
          <a:xfrm>
            <a:off x="354082" y="669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US" sz="1350" u="sng">
                <a:solidFill>
                  <a:schemeClr val="hlink"/>
                </a:solidFill>
                <a:hlinkClick r:id="rId3"/>
              </a:rPr>
              <a:t>https://lingo.fluentcommerce.com/</a:t>
            </a:r>
            <a:endParaRPr sz="1350"/>
          </a:p>
          <a:p>
            <a:pPr indent="0" lvl="0" marL="0" rtl="0" algn="l">
              <a:lnSpc>
                <a:spcPct val="90000"/>
              </a:lnSpc>
              <a:spcBef>
                <a:spcPts val="0"/>
              </a:spcBef>
              <a:spcAft>
                <a:spcPts val="0"/>
              </a:spcAft>
              <a:buClr>
                <a:schemeClr val="dk1"/>
              </a:buClr>
              <a:buSzPts val="18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8" name="Shape 1298"/>
        <p:cNvGrpSpPr/>
        <p:nvPr/>
      </p:nvGrpSpPr>
      <p:grpSpPr>
        <a:xfrm>
          <a:off x="0" y="0"/>
          <a:ext cx="0" cy="0"/>
          <a:chOff x="0" y="0"/>
          <a:chExt cx="0" cy="0"/>
        </a:xfrm>
      </p:grpSpPr>
      <p:sp>
        <p:nvSpPr>
          <p:cNvPr id="1299" name="Google Shape;1299;p158"/>
          <p:cNvSpPr/>
          <p:nvPr/>
        </p:nvSpPr>
        <p:spPr>
          <a:xfrm>
            <a:off x="0" y="0"/>
            <a:ext cx="9144000" cy="51435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00" name="Google Shape;1300;p158"/>
          <p:cNvSpPr/>
          <p:nvPr/>
        </p:nvSpPr>
        <p:spPr>
          <a:xfrm>
            <a:off x="1045029" y="1286189"/>
            <a:ext cx="6983603" cy="2019719"/>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chemeClr val="lt1"/>
                </a:solidFill>
                <a:latin typeface="Arial"/>
                <a:ea typeface="Arial"/>
                <a:cs typeface="Arial"/>
                <a:sym typeface="Arial"/>
              </a:rPr>
              <a:t>So, what’s the role of an </a:t>
            </a:r>
            <a:br>
              <a:rPr b="0" i="0" lang="en-US" sz="3600" u="none" cap="none" strike="noStrike">
                <a:solidFill>
                  <a:schemeClr val="lt1"/>
                </a:solidFill>
                <a:latin typeface="Arial"/>
                <a:ea typeface="Arial"/>
                <a:cs typeface="Arial"/>
                <a:sym typeface="Arial"/>
              </a:rPr>
            </a:br>
            <a:r>
              <a:rPr b="1" i="0" lang="en-US" sz="3600" u="none" cap="none" strike="noStrike">
                <a:solidFill>
                  <a:schemeClr val="lt1"/>
                </a:solidFill>
                <a:latin typeface="Arial"/>
                <a:ea typeface="Arial"/>
                <a:cs typeface="Arial"/>
                <a:sym typeface="Arial"/>
              </a:rPr>
              <a:t>Order Management System</a:t>
            </a:r>
            <a:r>
              <a:rPr b="0" i="0" lang="en-US" sz="36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1300"/>
                                        </p:tgtEl>
                                        <p:attrNameLst>
                                          <p:attrName>style.visibility</p:attrName>
                                        </p:attrNameLst>
                                      </p:cBhvr>
                                      <p:to>
                                        <p:strVal val="visible"/>
                                      </p:to>
                                    </p:set>
                                    <p:animEffect filter="fade" transition="in">
                                      <p:cBhvr>
                                        <p:cTn dur="500"/>
                                        <p:tgtEl>
                                          <p:spTgt spid="13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4" name="Shape 1304"/>
        <p:cNvGrpSpPr/>
        <p:nvPr/>
      </p:nvGrpSpPr>
      <p:grpSpPr>
        <a:xfrm>
          <a:off x="0" y="0"/>
          <a:ext cx="0" cy="0"/>
          <a:chOff x="0" y="0"/>
          <a:chExt cx="0" cy="0"/>
        </a:xfrm>
      </p:grpSpPr>
      <p:sp>
        <p:nvSpPr>
          <p:cNvPr id="1305" name="Google Shape;1305;p15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Overview of an Order Management System (OMS)</a:t>
            </a:r>
            <a:endParaRPr/>
          </a:p>
        </p:txBody>
      </p:sp>
      <p:grpSp>
        <p:nvGrpSpPr>
          <p:cNvPr id="1306" name="Google Shape;1306;p159"/>
          <p:cNvGrpSpPr/>
          <p:nvPr/>
        </p:nvGrpSpPr>
        <p:grpSpPr>
          <a:xfrm>
            <a:off x="434956" y="2376930"/>
            <a:ext cx="8297100" cy="1112918"/>
            <a:chOff x="434956" y="2376930"/>
            <a:chExt cx="8297100" cy="1112918"/>
          </a:xfrm>
        </p:grpSpPr>
        <p:sp>
          <p:nvSpPr>
            <p:cNvPr id="1307" name="Google Shape;1307;p159"/>
            <p:cNvSpPr/>
            <p:nvPr/>
          </p:nvSpPr>
          <p:spPr>
            <a:xfrm>
              <a:off x="434956" y="2434411"/>
              <a:ext cx="8297100" cy="972300"/>
            </a:xfrm>
            <a:prstGeom prst="roundRect">
              <a:avLst>
                <a:gd fmla="val 0" name="adj"/>
              </a:avLst>
            </a:prstGeom>
            <a:solidFill>
              <a:schemeClr val="lt2"/>
            </a:solidFill>
            <a:ln cap="flat" cmpd="sng" w="9525">
              <a:solidFill>
                <a:schemeClr val="lt2"/>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Arial"/>
                <a:ea typeface="Arial"/>
                <a:cs typeface="Arial"/>
                <a:sym typeface="Arial"/>
              </a:endParaRPr>
            </a:p>
          </p:txBody>
        </p:sp>
        <p:sp>
          <p:nvSpPr>
            <p:cNvPr id="1308" name="Google Shape;1308;p159"/>
            <p:cNvSpPr/>
            <p:nvPr/>
          </p:nvSpPr>
          <p:spPr>
            <a:xfrm>
              <a:off x="3003776" y="2608939"/>
              <a:ext cx="52536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1800" u="none" cap="none" strike="noStrike">
                  <a:solidFill>
                    <a:schemeClr val="dk1"/>
                  </a:solidFill>
                  <a:latin typeface="Arial"/>
                  <a:ea typeface="Arial"/>
                  <a:cs typeface="Arial"/>
                  <a:sym typeface="Arial"/>
                </a:rPr>
                <a:t>Acts as the </a:t>
              </a:r>
              <a:r>
                <a:rPr b="1" i="0" lang="en-US" sz="1800" u="none" cap="none" strike="noStrike">
                  <a:solidFill>
                    <a:schemeClr val="dk1"/>
                  </a:solidFill>
                  <a:latin typeface="Arial"/>
                  <a:ea typeface="Arial"/>
                  <a:cs typeface="Arial"/>
                  <a:sym typeface="Arial"/>
                </a:rPr>
                <a:t>system of record</a:t>
              </a:r>
              <a:r>
                <a:rPr b="0" i="0" lang="en-US" sz="1800" u="none" cap="none" strike="noStrike">
                  <a:solidFill>
                    <a:schemeClr val="dk1"/>
                  </a:solidFill>
                  <a:latin typeface="Arial"/>
                  <a:ea typeface="Arial"/>
                  <a:cs typeface="Arial"/>
                  <a:sym typeface="Arial"/>
                </a:rPr>
                <a:t> for </a:t>
              </a:r>
              <a:r>
                <a:rPr b="1" i="0" lang="en-US" sz="1800" u="none" cap="none" strike="noStrike">
                  <a:solidFill>
                    <a:schemeClr val="dk1"/>
                  </a:solidFill>
                  <a:latin typeface="Arial"/>
                  <a:ea typeface="Arial"/>
                  <a:cs typeface="Arial"/>
                  <a:sym typeface="Arial"/>
                </a:rPr>
                <a:t>stock availability </a:t>
              </a:r>
              <a:r>
                <a:rPr b="0" i="0" lang="en-US" sz="1800" u="none" cap="none" strike="noStrike">
                  <a:solidFill>
                    <a:schemeClr val="dk1"/>
                  </a:solidFill>
                  <a:latin typeface="Arial"/>
                  <a:ea typeface="Arial"/>
                  <a:cs typeface="Arial"/>
                  <a:sym typeface="Arial"/>
                </a:rPr>
                <a:t>across the entire supply chain. </a:t>
              </a:r>
              <a:endParaRPr b="0" i="0" sz="1800" u="none" cap="none" strike="noStrike">
                <a:solidFill>
                  <a:schemeClr val="dk1"/>
                </a:solidFill>
                <a:latin typeface="Arial"/>
                <a:ea typeface="Arial"/>
                <a:cs typeface="Arial"/>
                <a:sym typeface="Arial"/>
              </a:endParaRPr>
            </a:p>
          </p:txBody>
        </p:sp>
        <p:sp>
          <p:nvSpPr>
            <p:cNvPr id="1309" name="Google Shape;1309;p159"/>
            <p:cNvSpPr/>
            <p:nvPr/>
          </p:nvSpPr>
          <p:spPr>
            <a:xfrm>
              <a:off x="663747" y="2601759"/>
              <a:ext cx="649500" cy="649500"/>
            </a:xfrm>
            <a:prstGeom prst="ellipse">
              <a:avLst/>
            </a:prstGeom>
            <a:solidFill>
              <a:schemeClr val="dk2"/>
            </a:solidFill>
            <a:ln cap="flat" cmpd="sng" w="9525">
              <a:solidFill>
                <a:schemeClr val="lt2"/>
              </a:solidFill>
              <a:prstDash val="solid"/>
              <a:round/>
              <a:headEnd len="sm" w="sm" type="none"/>
              <a:tailEnd len="sm" w="sm" type="none"/>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FFFFFF"/>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pic>
          <p:nvPicPr>
            <p:cNvPr descr="Icon&#10;&#10;Description automatically generated" id="1310" name="Google Shape;1310;p159"/>
            <p:cNvPicPr preferRelativeResize="0"/>
            <p:nvPr/>
          </p:nvPicPr>
          <p:blipFill rotWithShape="1">
            <a:blip r:embed="rId3">
              <a:alphaModFix/>
            </a:blip>
            <a:srcRect b="0" l="0" r="0" t="0"/>
            <a:stretch/>
          </p:blipFill>
          <p:spPr>
            <a:xfrm>
              <a:off x="1618167" y="2376930"/>
              <a:ext cx="1112918" cy="1112918"/>
            </a:xfrm>
            <a:prstGeom prst="rect">
              <a:avLst/>
            </a:prstGeom>
            <a:noFill/>
            <a:ln>
              <a:noFill/>
            </a:ln>
          </p:spPr>
        </p:pic>
      </p:grpSp>
      <p:grpSp>
        <p:nvGrpSpPr>
          <p:cNvPr id="1311" name="Google Shape;1311;p159"/>
          <p:cNvGrpSpPr/>
          <p:nvPr/>
        </p:nvGrpSpPr>
        <p:grpSpPr>
          <a:xfrm>
            <a:off x="434956" y="3588310"/>
            <a:ext cx="8297100" cy="1109130"/>
            <a:chOff x="434956" y="3588310"/>
            <a:chExt cx="8297100" cy="1109130"/>
          </a:xfrm>
        </p:grpSpPr>
        <p:sp>
          <p:nvSpPr>
            <p:cNvPr id="1312" name="Google Shape;1312;p159"/>
            <p:cNvSpPr/>
            <p:nvPr/>
          </p:nvSpPr>
          <p:spPr>
            <a:xfrm>
              <a:off x="434956" y="3656723"/>
              <a:ext cx="8297100" cy="972300"/>
            </a:xfrm>
            <a:prstGeom prst="roundRect">
              <a:avLst>
                <a:gd fmla="val 0" name="adj"/>
              </a:avLst>
            </a:prstGeom>
            <a:solidFill>
              <a:schemeClr val="lt2"/>
            </a:solidFill>
            <a:ln cap="flat" cmpd="sng" w="9525">
              <a:solidFill>
                <a:schemeClr val="lt2"/>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Arial"/>
                <a:ea typeface="Arial"/>
                <a:cs typeface="Arial"/>
                <a:sym typeface="Arial"/>
              </a:endParaRPr>
            </a:p>
          </p:txBody>
        </p:sp>
        <p:sp>
          <p:nvSpPr>
            <p:cNvPr id="1313" name="Google Shape;1313;p159"/>
            <p:cNvSpPr/>
            <p:nvPr/>
          </p:nvSpPr>
          <p:spPr>
            <a:xfrm>
              <a:off x="3003777" y="3873785"/>
              <a:ext cx="50127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Orchestrates orders </a:t>
              </a:r>
              <a:r>
                <a:rPr b="0" i="0" lang="en-US" sz="1800" u="none" cap="none" strike="noStrike">
                  <a:solidFill>
                    <a:schemeClr val="dk1"/>
                  </a:solidFill>
                  <a:latin typeface="Arial"/>
                  <a:ea typeface="Arial"/>
                  <a:cs typeface="Arial"/>
                  <a:sym typeface="Arial"/>
                </a:rPr>
                <a:t>across the enterprise to ensure optimal fulfilment.</a:t>
              </a:r>
              <a:endParaRPr b="0" i="0" sz="1800" u="none" cap="none" strike="noStrike">
                <a:solidFill>
                  <a:schemeClr val="dk1"/>
                </a:solidFill>
                <a:latin typeface="Arial"/>
                <a:ea typeface="Arial"/>
                <a:cs typeface="Arial"/>
                <a:sym typeface="Arial"/>
              </a:endParaRPr>
            </a:p>
          </p:txBody>
        </p:sp>
        <p:sp>
          <p:nvSpPr>
            <p:cNvPr id="1314" name="Google Shape;1314;p159"/>
            <p:cNvSpPr/>
            <p:nvPr/>
          </p:nvSpPr>
          <p:spPr>
            <a:xfrm>
              <a:off x="663747" y="3818079"/>
              <a:ext cx="649500" cy="649500"/>
            </a:xfrm>
            <a:prstGeom prst="ellipse">
              <a:avLst/>
            </a:prstGeom>
            <a:solidFill>
              <a:schemeClr val="dk2"/>
            </a:solidFill>
            <a:ln cap="flat" cmpd="sng" w="9525">
              <a:solidFill>
                <a:schemeClr val="lt2"/>
              </a:solidFill>
              <a:prstDash val="solid"/>
              <a:round/>
              <a:headEnd len="sm" w="sm" type="none"/>
              <a:tailEnd len="sm" w="sm" type="none"/>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FFFFFF"/>
                  </a:solidFill>
                  <a:latin typeface="Arial"/>
                  <a:ea typeface="Arial"/>
                  <a:cs typeface="Arial"/>
                  <a:sym typeface="Arial"/>
                </a:rPr>
                <a:t>3</a:t>
              </a:r>
              <a:endParaRPr b="0" i="0" sz="1400" u="none" cap="none" strike="noStrike">
                <a:solidFill>
                  <a:srgbClr val="000000"/>
                </a:solidFill>
                <a:latin typeface="Arial"/>
                <a:ea typeface="Arial"/>
                <a:cs typeface="Arial"/>
                <a:sym typeface="Arial"/>
              </a:endParaRPr>
            </a:p>
          </p:txBody>
        </p:sp>
        <p:pic>
          <p:nvPicPr>
            <p:cNvPr descr="A picture containing background pattern&#10;&#10;Description automatically generated" id="1315" name="Google Shape;1315;p159"/>
            <p:cNvPicPr preferRelativeResize="0"/>
            <p:nvPr/>
          </p:nvPicPr>
          <p:blipFill rotWithShape="1">
            <a:blip r:embed="rId4">
              <a:alphaModFix/>
            </a:blip>
            <a:srcRect b="0" l="0" r="0" t="0"/>
            <a:stretch/>
          </p:blipFill>
          <p:spPr>
            <a:xfrm>
              <a:off x="1567027" y="3588310"/>
              <a:ext cx="1109130" cy="1109130"/>
            </a:xfrm>
            <a:prstGeom prst="rect">
              <a:avLst/>
            </a:prstGeom>
            <a:noFill/>
            <a:ln>
              <a:noFill/>
            </a:ln>
          </p:spPr>
        </p:pic>
      </p:grpSp>
      <p:grpSp>
        <p:nvGrpSpPr>
          <p:cNvPr id="1316" name="Google Shape;1316;p159"/>
          <p:cNvGrpSpPr/>
          <p:nvPr/>
        </p:nvGrpSpPr>
        <p:grpSpPr>
          <a:xfrm>
            <a:off x="434956" y="1181150"/>
            <a:ext cx="8297100" cy="1066598"/>
            <a:chOff x="434956" y="1181150"/>
            <a:chExt cx="8297100" cy="1066598"/>
          </a:xfrm>
        </p:grpSpPr>
        <p:sp>
          <p:nvSpPr>
            <p:cNvPr id="1317" name="Google Shape;1317;p159"/>
            <p:cNvSpPr/>
            <p:nvPr/>
          </p:nvSpPr>
          <p:spPr>
            <a:xfrm>
              <a:off x="434956" y="1212099"/>
              <a:ext cx="8297100" cy="972300"/>
            </a:xfrm>
            <a:prstGeom prst="roundRect">
              <a:avLst>
                <a:gd fmla="val 3401" name="adj"/>
              </a:avLst>
            </a:prstGeom>
            <a:solidFill>
              <a:schemeClr val="lt2"/>
            </a:solidFill>
            <a:ln cap="flat" cmpd="sng" w="9525">
              <a:solidFill>
                <a:schemeClr val="lt2"/>
              </a:solidFill>
              <a:prstDash val="solid"/>
              <a:round/>
              <a:headEnd len="sm" w="sm" type="none"/>
              <a:tailEnd len="sm" w="sm" type="none"/>
            </a:ln>
          </p:spPr>
          <p:txBody>
            <a:bodyPr anchorCtr="0" anchor="t" bIns="68575" lIns="137150" spcFirstLastPara="1" rIns="137150" wrap="square" tIns="68575">
              <a:noAutofit/>
            </a:bodyPr>
            <a:lstStyle/>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414448"/>
                </a:solidFill>
                <a:latin typeface="Arial"/>
                <a:ea typeface="Arial"/>
                <a:cs typeface="Arial"/>
                <a:sym typeface="Arial"/>
              </a:endParaRPr>
            </a:p>
          </p:txBody>
        </p:sp>
        <p:sp>
          <p:nvSpPr>
            <p:cNvPr id="1318" name="Google Shape;1318;p159"/>
            <p:cNvSpPr/>
            <p:nvPr/>
          </p:nvSpPr>
          <p:spPr>
            <a:xfrm>
              <a:off x="3003777" y="1378722"/>
              <a:ext cx="54135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chemeClr val="dk1"/>
                  </a:solidFill>
                  <a:latin typeface="Arial"/>
                  <a:ea typeface="Arial"/>
                  <a:cs typeface="Arial"/>
                  <a:sym typeface="Arial"/>
                </a:rPr>
                <a:t>Connects</a:t>
              </a:r>
              <a:r>
                <a:rPr b="0" i="0" lang="en-US" sz="1800" u="none" cap="none" strike="noStrike">
                  <a:solidFill>
                    <a:schemeClr val="dk1"/>
                  </a:solidFill>
                  <a:latin typeface="Arial"/>
                  <a:ea typeface="Arial"/>
                  <a:cs typeface="Arial"/>
                  <a:sym typeface="Arial"/>
                </a:rPr>
                <a:t> all applications associated with </a:t>
              </a:r>
              <a:r>
                <a:rPr b="1" i="0" lang="en-US" sz="1800" u="none" cap="none" strike="noStrike">
                  <a:solidFill>
                    <a:schemeClr val="dk1"/>
                  </a:solidFill>
                  <a:latin typeface="Arial"/>
                  <a:ea typeface="Arial"/>
                  <a:cs typeface="Arial"/>
                  <a:sym typeface="Arial"/>
                </a:rPr>
                <a:t>inventory, locations</a:t>
              </a:r>
              <a:r>
                <a:rPr b="0" i="0" lang="en-US" sz="1800" u="none" cap="none" strike="noStrike">
                  <a:solidFill>
                    <a:schemeClr val="dk1"/>
                  </a:solidFill>
                  <a:latin typeface="Arial"/>
                  <a:ea typeface="Arial"/>
                  <a:cs typeface="Arial"/>
                  <a:sym typeface="Arial"/>
                </a:rPr>
                <a:t> and </a:t>
              </a:r>
              <a:r>
                <a:rPr b="1" i="0" lang="en-US" sz="1800" u="none" cap="none" strike="noStrike">
                  <a:solidFill>
                    <a:schemeClr val="dk1"/>
                  </a:solidFill>
                  <a:latin typeface="Arial"/>
                  <a:ea typeface="Arial"/>
                  <a:cs typeface="Arial"/>
                  <a:sym typeface="Arial"/>
                </a:rPr>
                <a:t>customer orders</a:t>
              </a:r>
              <a:r>
                <a:rPr b="0" i="0" lang="en-US" sz="1800" u="none" cap="none" strike="noStrike">
                  <a:solidFill>
                    <a:schemeClr val="dk1"/>
                  </a:solidFill>
                  <a:latin typeface="Arial"/>
                  <a:ea typeface="Arial"/>
                  <a:cs typeface="Arial"/>
                  <a:sym typeface="Arial"/>
                </a:rPr>
                <a:t>. </a:t>
              </a:r>
              <a:endParaRPr b="0" i="0" sz="1800" u="none" cap="none" strike="noStrike">
                <a:solidFill>
                  <a:schemeClr val="dk1"/>
                </a:solidFill>
                <a:latin typeface="Arial"/>
                <a:ea typeface="Arial"/>
                <a:cs typeface="Arial"/>
                <a:sym typeface="Arial"/>
              </a:endParaRPr>
            </a:p>
          </p:txBody>
        </p:sp>
        <p:sp>
          <p:nvSpPr>
            <p:cNvPr id="1319" name="Google Shape;1319;p159"/>
            <p:cNvSpPr/>
            <p:nvPr/>
          </p:nvSpPr>
          <p:spPr>
            <a:xfrm>
              <a:off x="663747" y="1387542"/>
              <a:ext cx="649500" cy="649500"/>
            </a:xfrm>
            <a:prstGeom prst="ellipse">
              <a:avLst/>
            </a:prstGeom>
            <a:solidFill>
              <a:schemeClr val="dk2"/>
            </a:solidFill>
            <a:ln cap="flat" cmpd="sng" w="9525">
              <a:solidFill>
                <a:schemeClr val="lt2"/>
              </a:solidFill>
              <a:prstDash val="solid"/>
              <a:round/>
              <a:headEnd len="sm" w="sm" type="none"/>
              <a:tailEnd len="sm" w="sm" type="none"/>
            </a:ln>
          </p:spPr>
          <p:txBody>
            <a:bodyPr anchorCtr="0" anchor="ctr" bIns="68575" lIns="137150" spcFirstLastPara="1" rIns="137150" wrap="square" tIns="68575">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FFFFFF"/>
                  </a:solidFill>
                  <a:latin typeface="Arial"/>
                  <a:ea typeface="Arial"/>
                  <a:cs typeface="Arial"/>
                  <a:sym typeface="Arial"/>
                </a:rPr>
                <a:t>1</a:t>
              </a:r>
              <a:endParaRPr b="0" i="0" sz="1400" u="none" cap="none" strike="noStrike">
                <a:solidFill>
                  <a:srgbClr val="000000"/>
                </a:solidFill>
                <a:latin typeface="Arial"/>
                <a:ea typeface="Arial"/>
                <a:cs typeface="Arial"/>
                <a:sym typeface="Arial"/>
              </a:endParaRPr>
            </a:p>
          </p:txBody>
        </p:sp>
        <p:pic>
          <p:nvPicPr>
            <p:cNvPr descr="Icon&#10;&#10;Description automatically generated" id="1320" name="Google Shape;1320;p159"/>
            <p:cNvPicPr preferRelativeResize="0"/>
            <p:nvPr/>
          </p:nvPicPr>
          <p:blipFill rotWithShape="1">
            <a:blip r:embed="rId5">
              <a:alphaModFix/>
            </a:blip>
            <a:srcRect b="0" l="0" r="0" t="0"/>
            <a:stretch/>
          </p:blipFill>
          <p:spPr>
            <a:xfrm>
              <a:off x="1313339" y="1278549"/>
              <a:ext cx="944869" cy="944869"/>
            </a:xfrm>
            <a:prstGeom prst="rect">
              <a:avLst/>
            </a:prstGeom>
            <a:noFill/>
            <a:ln>
              <a:noFill/>
            </a:ln>
          </p:spPr>
        </p:pic>
        <p:pic>
          <p:nvPicPr>
            <p:cNvPr descr="Icon&#10;&#10;Description automatically generated" id="1321" name="Google Shape;1321;p159"/>
            <p:cNvPicPr preferRelativeResize="0"/>
            <p:nvPr/>
          </p:nvPicPr>
          <p:blipFill rotWithShape="1">
            <a:blip r:embed="rId6">
              <a:alphaModFix/>
            </a:blip>
            <a:srcRect b="0" l="0" r="0" t="0"/>
            <a:stretch/>
          </p:blipFill>
          <p:spPr>
            <a:xfrm>
              <a:off x="2058229" y="1181150"/>
              <a:ext cx="1066598" cy="1066598"/>
            </a:xfrm>
            <a:prstGeom prst="rect">
              <a:avLst/>
            </a:prstGeom>
            <a:noFill/>
            <a:ln>
              <a:noFill/>
            </a:ln>
          </p:spPr>
        </p:pic>
        <p:cxnSp>
          <p:nvCxnSpPr>
            <p:cNvPr id="1322" name="Google Shape;1322;p159"/>
            <p:cNvCxnSpPr/>
            <p:nvPr/>
          </p:nvCxnSpPr>
          <p:spPr>
            <a:xfrm>
              <a:off x="1991165" y="1698251"/>
              <a:ext cx="423300" cy="0"/>
            </a:xfrm>
            <a:prstGeom prst="straightConnector1">
              <a:avLst/>
            </a:prstGeom>
            <a:noFill/>
            <a:ln cap="rnd" cmpd="sng" w="53975">
              <a:solidFill>
                <a:srgbClr val="CCBAFF"/>
              </a:solidFill>
              <a:prstDash val="dot"/>
              <a:miter lim="800000"/>
              <a:headEnd len="sm" w="sm" type="none"/>
              <a:tailEnd len="sm" w="sm" type="none"/>
            </a:ln>
          </p:spPr>
        </p:cxn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6" name="Shape 1326"/>
        <p:cNvGrpSpPr/>
        <p:nvPr/>
      </p:nvGrpSpPr>
      <p:grpSpPr>
        <a:xfrm>
          <a:off x="0" y="0"/>
          <a:ext cx="0" cy="0"/>
          <a:chOff x="0" y="0"/>
          <a:chExt cx="0" cy="0"/>
        </a:xfrm>
      </p:grpSpPr>
      <p:sp>
        <p:nvSpPr>
          <p:cNvPr id="1327" name="Google Shape;1327;p160"/>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US"/>
              <a:t>Connect Your Sale and Distribution Channels</a:t>
            </a:r>
            <a:endParaRPr/>
          </a:p>
        </p:txBody>
      </p:sp>
      <p:grpSp>
        <p:nvGrpSpPr>
          <p:cNvPr id="1328" name="Google Shape;1328;p160"/>
          <p:cNvGrpSpPr/>
          <p:nvPr/>
        </p:nvGrpSpPr>
        <p:grpSpPr>
          <a:xfrm>
            <a:off x="0" y="899724"/>
            <a:ext cx="9453957" cy="4077756"/>
            <a:chOff x="0" y="899724"/>
            <a:chExt cx="9453957" cy="4077756"/>
          </a:xfrm>
        </p:grpSpPr>
        <p:sp>
          <p:nvSpPr>
            <p:cNvPr id="1329" name="Google Shape;1329;p160"/>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dk2"/>
                  </a:solidFill>
                  <a:latin typeface="Arial"/>
                  <a:ea typeface="Arial"/>
                  <a:cs typeface="Arial"/>
                  <a:sym typeface="Arial"/>
                </a:rPr>
                <a:t>Distributed Order Management System</a:t>
              </a:r>
              <a:endParaRPr b="1" i="0" sz="1500" u="none" cap="none" strike="noStrike">
                <a:solidFill>
                  <a:schemeClr val="dk2"/>
                </a:solidFill>
                <a:latin typeface="Arial"/>
                <a:ea typeface="Arial"/>
                <a:cs typeface="Arial"/>
                <a:sym typeface="Arial"/>
              </a:endParaRPr>
            </a:p>
          </p:txBody>
        </p:sp>
        <p:sp>
          <p:nvSpPr>
            <p:cNvPr id="1330" name="Google Shape;1330;p160"/>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1331" name="Google Shape;1331;p160"/>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1332" name="Google Shape;1332;p160"/>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1333" name="Google Shape;1333;p160"/>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1334" name="Google Shape;1334;p160"/>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1335" name="Google Shape;1335;p160"/>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1336" name="Google Shape;1336;p160"/>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1337" name="Google Shape;1337;p160"/>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1338" name="Google Shape;1338;p160"/>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1339" name="Google Shape;1339;p160"/>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1340" name="Google Shape;1340;p160"/>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1341" name="Google Shape;1341;p160"/>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1342" name="Google Shape;1342;p160"/>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1343" name="Google Shape;1343;p160"/>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1344" name="Google Shape;1344;p160"/>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1345" name="Google Shape;1345;p160"/>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1346" name="Google Shape;1346;p160"/>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US"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1347" name="Google Shape;1347;p160"/>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1348" name="Google Shape;1348;p160"/>
            <p:cNvSpPr/>
            <p:nvPr/>
          </p:nvSpPr>
          <p:spPr>
            <a:xfrm>
              <a:off x="3282517"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1349" name="Google Shape;1349;p160"/>
            <p:cNvSpPr/>
            <p:nvPr/>
          </p:nvSpPr>
          <p:spPr>
            <a:xfrm>
              <a:off x="4640863"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1350" name="Google Shape;1350;p160"/>
            <p:cNvSpPr/>
            <p:nvPr/>
          </p:nvSpPr>
          <p:spPr>
            <a:xfrm>
              <a:off x="3275526" y="3648710"/>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1351" name="Google Shape;1351;p160"/>
            <p:cNvSpPr/>
            <p:nvPr/>
          </p:nvSpPr>
          <p:spPr>
            <a:xfrm>
              <a:off x="4640863" y="3648709"/>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1352" name="Google Shape;1352;p160"/>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1353" name="Google Shape;1353;p160"/>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1354" name="Google Shape;1354;p160"/>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1355" name="Google Shape;1355;p160"/>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56" name="Google Shape;1356;p160"/>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57" name="Google Shape;1357;p160"/>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US"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1358" name="Google Shape;1358;p160"/>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US"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1359" name="Google Shape;1359;p160"/>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1360" name="Google Shape;1360;p160"/>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1361" name="Google Shape;1361;p160"/>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1362" name="Google Shape;1362;p160"/>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1363" name="Google Shape;1363;p160"/>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1364" name="Google Shape;1364;p160"/>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1365" name="Google Shape;1365;p160"/>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1366" name="Google Shape;1366;p160"/>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1367" name="Google Shape;1367;p160"/>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1368" name="Google Shape;1368;p160"/>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