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709" r:id="rId5"/>
    <p:sldMasterId id="214748371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Lst>
  <p:sldSz cy="5143500" cx="9144000"/>
  <p:notesSz cx="6858000" cy="9144000"/>
  <p:embeddedFontLst>
    <p:embeddedFont>
      <p:font typeface="Roboto"/>
      <p:regular r:id="rId24"/>
      <p:bold r:id="rId25"/>
      <p:italic r:id="rId26"/>
      <p:boldItalic r:id="rId27"/>
    </p:embeddedFont>
    <p:embeddedFont>
      <p:font typeface="Lato"/>
      <p:regular r:id="rId28"/>
      <p:bold r:id="rId29"/>
      <p:italic r:id="rId30"/>
      <p:boldItalic r:id="rId31"/>
    </p:embeddedFont>
    <p:embeddedFont>
      <p:font typeface="Arial Black"/>
      <p:regular r:id="rId32"/>
    </p:embeddedFont>
    <p:embeddedFont>
      <p:font typeface="IBM Plex Mono"/>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58B3DC0-2E4A-4226-A62B-EB868E153D4D}">
  <a:tblStyle styleId="{258B3DC0-2E4A-4226-A62B-EB868E153D4D}"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font" Target="fonts/Roboto-regular.fntdata"/><Relationship Id="rId23" Type="http://schemas.openxmlformats.org/officeDocument/2006/relationships/slide" Target="slides/slide16.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Roboto-italic.fntdata"/><Relationship Id="rId25" Type="http://schemas.openxmlformats.org/officeDocument/2006/relationships/font" Target="fonts/Roboto-bold.fntdata"/><Relationship Id="rId28" Type="http://schemas.openxmlformats.org/officeDocument/2006/relationships/font" Target="fonts/Lato-regular.fntdata"/><Relationship Id="rId27" Type="http://schemas.openxmlformats.org/officeDocument/2006/relationships/font" Target="fonts/Roboto-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Lato-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Lato-boldItalic.fntdata"/><Relationship Id="rId30" Type="http://schemas.openxmlformats.org/officeDocument/2006/relationships/font" Target="fonts/Lato-italic.fntdata"/><Relationship Id="rId11" Type="http://schemas.openxmlformats.org/officeDocument/2006/relationships/slide" Target="slides/slide4.xml"/><Relationship Id="rId33" Type="http://schemas.openxmlformats.org/officeDocument/2006/relationships/font" Target="fonts/IBMPlexMono-regular.fntdata"/><Relationship Id="rId10" Type="http://schemas.openxmlformats.org/officeDocument/2006/relationships/slide" Target="slides/slide3.xml"/><Relationship Id="rId32" Type="http://schemas.openxmlformats.org/officeDocument/2006/relationships/font" Target="fonts/ArialBlack-regular.fntdata"/><Relationship Id="rId13" Type="http://schemas.openxmlformats.org/officeDocument/2006/relationships/slide" Target="slides/slide6.xml"/><Relationship Id="rId35" Type="http://schemas.openxmlformats.org/officeDocument/2006/relationships/font" Target="fonts/IBMPlexMono-italic.fntdata"/><Relationship Id="rId12" Type="http://schemas.openxmlformats.org/officeDocument/2006/relationships/slide" Target="slides/slide5.xml"/><Relationship Id="rId34" Type="http://schemas.openxmlformats.org/officeDocument/2006/relationships/font" Target="fonts/IBMPlexMono-bold.fntdata"/><Relationship Id="rId15" Type="http://schemas.openxmlformats.org/officeDocument/2006/relationships/slide" Target="slides/slide8.xml"/><Relationship Id="rId14" Type="http://schemas.openxmlformats.org/officeDocument/2006/relationships/slide" Target="slides/slide7.xml"/><Relationship Id="rId36" Type="http://schemas.openxmlformats.org/officeDocument/2006/relationships/font" Target="fonts/IBMPlexMono-boldItalic.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9" name="Google Shape;489;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5" name="Shape 685"/>
        <p:cNvGrpSpPr/>
        <p:nvPr/>
      </p:nvGrpSpPr>
      <p:grpSpPr>
        <a:xfrm>
          <a:off x="0" y="0"/>
          <a:ext cx="0" cy="0"/>
          <a:chOff x="0" y="0"/>
          <a:chExt cx="0" cy="0"/>
        </a:xfrm>
      </p:grpSpPr>
      <p:sp>
        <p:nvSpPr>
          <p:cNvPr id="686" name="Google Shape;686;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87" name="Google Shape;687;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40" name="Google Shape;740;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5" name="Shape 795"/>
        <p:cNvGrpSpPr/>
        <p:nvPr/>
      </p:nvGrpSpPr>
      <p:grpSpPr>
        <a:xfrm>
          <a:off x="0" y="0"/>
          <a:ext cx="0" cy="0"/>
          <a:chOff x="0" y="0"/>
          <a:chExt cx="0" cy="0"/>
        </a:xfrm>
      </p:grpSpPr>
      <p:sp>
        <p:nvSpPr>
          <p:cNvPr id="796" name="Google Shape;79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97" name="Google Shape;797;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2" name="Shape 832"/>
        <p:cNvGrpSpPr/>
        <p:nvPr/>
      </p:nvGrpSpPr>
      <p:grpSpPr>
        <a:xfrm>
          <a:off x="0" y="0"/>
          <a:ext cx="0" cy="0"/>
          <a:chOff x="0" y="0"/>
          <a:chExt cx="0" cy="0"/>
        </a:xfrm>
      </p:grpSpPr>
      <p:sp>
        <p:nvSpPr>
          <p:cNvPr id="833" name="Google Shape;833;g23aaadb030d_0_240: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4" name="Google Shape;834;g23aaadb030d_0_2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23aaadb030d_0_2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40" name="Google Shape;840;g23aaadb030d_0_2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5" name="Shape 845"/>
        <p:cNvGrpSpPr/>
        <p:nvPr/>
      </p:nvGrpSpPr>
      <p:grpSpPr>
        <a:xfrm>
          <a:off x="0" y="0"/>
          <a:ext cx="0" cy="0"/>
          <a:chOff x="0" y="0"/>
          <a:chExt cx="0" cy="0"/>
        </a:xfrm>
      </p:grpSpPr>
      <p:sp>
        <p:nvSpPr>
          <p:cNvPr id="846" name="Google Shape;846;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7" name="Google Shape;847;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9" name="Shape 849"/>
        <p:cNvGrpSpPr/>
        <p:nvPr/>
      </p:nvGrpSpPr>
      <p:grpSpPr>
        <a:xfrm>
          <a:off x="0" y="0"/>
          <a:ext cx="0" cy="0"/>
          <a:chOff x="0" y="0"/>
          <a:chExt cx="0" cy="0"/>
        </a:xfrm>
      </p:grpSpPr>
      <p:sp>
        <p:nvSpPr>
          <p:cNvPr id="850" name="Google Shape;850;g119535fc94c_0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51" name="Google Shape;851;g119535fc94c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5" name="Google Shape;495;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g23aaadb030d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2" name="Google Shape;502;g23aaadb030d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516" name="Google Shape;516;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
        <p:nvSpPr>
          <p:cNvPr id="562" name="Google Shape;56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0" name="Shape 640"/>
        <p:cNvGrpSpPr/>
        <p:nvPr/>
      </p:nvGrpSpPr>
      <p:grpSpPr>
        <a:xfrm>
          <a:off x="0" y="0"/>
          <a:ext cx="0" cy="0"/>
          <a:chOff x="0" y="0"/>
          <a:chExt cx="0" cy="0"/>
        </a:xfrm>
      </p:grpSpPr>
      <p:sp>
        <p:nvSpPr>
          <p:cNvPr id="641" name="Google Shape;641;p5: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42" name="Google Shape;642;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6" name="Shape 646"/>
        <p:cNvGrpSpPr/>
        <p:nvPr/>
      </p:nvGrpSpPr>
      <p:grpSpPr>
        <a:xfrm>
          <a:off x="0" y="0"/>
          <a:ext cx="0" cy="0"/>
          <a:chOff x="0" y="0"/>
          <a:chExt cx="0" cy="0"/>
        </a:xfrm>
      </p:grpSpPr>
      <p:sp>
        <p:nvSpPr>
          <p:cNvPr id="647" name="Google Shape;647;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KEY FEATURES</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Install and Configure Quickly</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Use the App Launcher in your Salesforce environment to install in under 5 minutes.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Configure access to your Fluent Account and the App is ready for use.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Find customers, orders and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customers by Name, Email, or Phone Number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orders by Ref, Type or Status and filter by Date</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existing returns by Ref, Type or Status and filter by Date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Remove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Edit quantity of a line item</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Update shipping address on an in-flight order (depending on order status)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Change delivery method (e.g., from Click and Collect to Home Delivery or Home Delivery to Click and Collect</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Cancel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comments to an order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Automatically links customer orders with existing Salesforce Contact records (if they exist)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Appeasements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Create order level appeasements </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Enter price overrides at the line item level and capture reason codes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Initiate returns of an entire order, or one or more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and edit returns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Capture reason codes at the item level</a:t>
            </a:r>
            <a:endParaRPr>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View Custom Attributes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custom attributes on all Fluent Order Management entities (e.g., orders, items, customer, fulfillment, returns) for example, customer loyalty status</a:t>
            </a:r>
            <a:endParaRPr/>
          </a:p>
        </p:txBody>
      </p:sp>
      <p:sp>
        <p:nvSpPr>
          <p:cNvPr id="648" name="Google Shape;648;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4" name="Shape 654"/>
        <p:cNvGrpSpPr/>
        <p:nvPr/>
      </p:nvGrpSpPr>
      <p:grpSpPr>
        <a:xfrm>
          <a:off x="0" y="0"/>
          <a:ext cx="0" cy="0"/>
          <a:chOff x="0" y="0"/>
          <a:chExt cx="0" cy="0"/>
        </a:xfrm>
      </p:grpSpPr>
      <p:sp>
        <p:nvSpPr>
          <p:cNvPr id="655" name="Google Shape;655;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56" name="Google Shape;656;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8" name="Shape 678"/>
        <p:cNvGrpSpPr/>
        <p:nvPr/>
      </p:nvGrpSpPr>
      <p:grpSpPr>
        <a:xfrm>
          <a:off x="0" y="0"/>
          <a:ext cx="0" cy="0"/>
          <a:chOff x="0" y="0"/>
          <a:chExt cx="0" cy="0"/>
        </a:xfrm>
      </p:grpSpPr>
      <p:sp>
        <p:nvSpPr>
          <p:cNvPr id="679" name="Google Shape;679;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80" name="Google Shape;680;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9.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 Id="rId3"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9.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9.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 Id="rId3" Type="http://schemas.openxmlformats.org/officeDocument/2006/relationships/image" Target="../media/image2.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jpg"/><Relationship Id="rId3" Type="http://schemas.openxmlformats.org/officeDocument/2006/relationships/image" Target="../media/image6.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5.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11" name="Shape 11"/>
        <p:cNvGrpSpPr/>
        <p:nvPr/>
      </p:nvGrpSpPr>
      <p:grpSpPr>
        <a:xfrm>
          <a:off x="0" y="0"/>
          <a:ext cx="0" cy="0"/>
          <a:chOff x="0" y="0"/>
          <a:chExt cx="0" cy="0"/>
        </a:xfrm>
      </p:grpSpPr>
      <p:pic>
        <p:nvPicPr>
          <p:cNvPr id="12" name="Google Shape;12;p2"/>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13" name="Google Shape;13;p2"/>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14" name="Google Shape;14;p2"/>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15" name="Google Shape;15;p2"/>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Right" showMasterSp="0">
  <p:cSld name="Title Short - Image Right">
    <p:bg>
      <p:bgPr>
        <a:solidFill>
          <a:schemeClr val="dk2"/>
        </a:solidFill>
      </p:bgPr>
    </p:bg>
    <p:spTree>
      <p:nvGrpSpPr>
        <p:cNvPr id="46" name="Shape 46"/>
        <p:cNvGrpSpPr/>
        <p:nvPr/>
      </p:nvGrpSpPr>
      <p:grpSpPr>
        <a:xfrm>
          <a:off x="0" y="0"/>
          <a:ext cx="0" cy="0"/>
          <a:chOff x="0" y="0"/>
          <a:chExt cx="0" cy="0"/>
        </a:xfrm>
      </p:grpSpPr>
      <p:sp>
        <p:nvSpPr>
          <p:cNvPr id="47" name="Google Shape;47;p11"/>
          <p:cNvSpPr/>
          <p:nvPr>
            <p:ph idx="2" type="pic"/>
          </p:nvPr>
        </p:nvSpPr>
        <p:spPr>
          <a:xfrm>
            <a:off x="5019675" y="0"/>
            <a:ext cx="4124400" cy="5143500"/>
          </a:xfrm>
          <a:prstGeom prst="rect">
            <a:avLst/>
          </a:prstGeom>
          <a:noFill/>
          <a:ln>
            <a:noFill/>
          </a:ln>
        </p:spPr>
      </p:sp>
      <p:sp>
        <p:nvSpPr>
          <p:cNvPr id="48" name="Google Shape;48;p11"/>
          <p:cNvSpPr txBox="1"/>
          <p:nvPr>
            <p:ph idx="1" type="body"/>
          </p:nvPr>
        </p:nvSpPr>
        <p:spPr>
          <a:xfrm>
            <a:off x="360760" y="1864931"/>
            <a:ext cx="45255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9" name="Google Shape;49;p11"/>
          <p:cNvSpPr txBox="1"/>
          <p:nvPr>
            <p:ph idx="3" type="body"/>
          </p:nvPr>
        </p:nvSpPr>
        <p:spPr>
          <a:xfrm>
            <a:off x="360760" y="3329815"/>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50" name="Google Shape;50;p11"/>
          <p:cNvPicPr preferRelativeResize="0"/>
          <p:nvPr/>
        </p:nvPicPr>
        <p:blipFill rotWithShape="1">
          <a:blip r:embed="rId2">
            <a:alphaModFix/>
          </a:blip>
          <a:srcRect b="0" l="0" r="0" t="0"/>
          <a:stretch/>
        </p:blipFill>
        <p:spPr>
          <a:xfrm>
            <a:off x="465535" y="1246546"/>
            <a:ext cx="1772437" cy="33853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51" name="Shape 51"/>
        <p:cNvGrpSpPr/>
        <p:nvPr/>
      </p:nvGrpSpPr>
      <p:grpSpPr>
        <a:xfrm>
          <a:off x="0" y="0"/>
          <a:ext cx="0" cy="0"/>
          <a:chOff x="0" y="0"/>
          <a:chExt cx="0" cy="0"/>
        </a:xfrm>
      </p:grpSpPr>
      <p:sp>
        <p:nvSpPr>
          <p:cNvPr id="52" name="Google Shape;52;p12"/>
          <p:cNvSpPr/>
          <p:nvPr>
            <p:ph idx="2" type="pic"/>
          </p:nvPr>
        </p:nvSpPr>
        <p:spPr>
          <a:xfrm>
            <a:off x="5019675" y="0"/>
            <a:ext cx="4124400" cy="5143500"/>
          </a:xfrm>
          <a:prstGeom prst="rect">
            <a:avLst/>
          </a:prstGeom>
          <a:noFill/>
          <a:ln>
            <a:noFill/>
          </a:ln>
        </p:spPr>
      </p:sp>
      <p:pic>
        <p:nvPicPr>
          <p:cNvPr id="53" name="Google Shape;53;p12"/>
          <p:cNvPicPr preferRelativeResize="0"/>
          <p:nvPr/>
        </p:nvPicPr>
        <p:blipFill rotWithShape="1">
          <a:blip r:embed="rId2">
            <a:alphaModFix/>
          </a:blip>
          <a:srcRect b="0" l="0" r="0" t="0"/>
          <a:stretch/>
        </p:blipFill>
        <p:spPr>
          <a:xfrm>
            <a:off x="465535" y="1246547"/>
            <a:ext cx="1772437" cy="338535"/>
          </a:xfrm>
          <a:prstGeom prst="rect">
            <a:avLst/>
          </a:prstGeom>
          <a:noFill/>
          <a:ln>
            <a:noFill/>
          </a:ln>
        </p:spPr>
      </p:pic>
      <p:sp>
        <p:nvSpPr>
          <p:cNvPr id="54" name="Google Shape;54;p12"/>
          <p:cNvSpPr txBox="1"/>
          <p:nvPr>
            <p:ph idx="1" type="body"/>
          </p:nvPr>
        </p:nvSpPr>
        <p:spPr>
          <a:xfrm>
            <a:off x="360760"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5" name="Google Shape;55;p12"/>
          <p:cNvSpPr txBox="1"/>
          <p:nvPr>
            <p:ph idx="3" type="body"/>
          </p:nvPr>
        </p:nvSpPr>
        <p:spPr>
          <a:xfrm>
            <a:off x="360760"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Left" showMasterSp="0">
  <p:cSld name="Title Short - Image Left">
    <p:bg>
      <p:bgPr>
        <a:solidFill>
          <a:schemeClr val="dk2"/>
        </a:solidFill>
      </p:bgPr>
    </p:bg>
    <p:spTree>
      <p:nvGrpSpPr>
        <p:cNvPr id="56" name="Shape 56"/>
        <p:cNvGrpSpPr/>
        <p:nvPr/>
      </p:nvGrpSpPr>
      <p:grpSpPr>
        <a:xfrm>
          <a:off x="0" y="0"/>
          <a:ext cx="0" cy="0"/>
          <a:chOff x="0" y="0"/>
          <a:chExt cx="0" cy="0"/>
        </a:xfrm>
      </p:grpSpPr>
      <p:sp>
        <p:nvSpPr>
          <p:cNvPr id="57" name="Google Shape;57;p13"/>
          <p:cNvSpPr/>
          <p:nvPr>
            <p:ph idx="2" type="pic"/>
          </p:nvPr>
        </p:nvSpPr>
        <p:spPr>
          <a:xfrm>
            <a:off x="0" y="0"/>
            <a:ext cx="4124400" cy="5143500"/>
          </a:xfrm>
          <a:prstGeom prst="rect">
            <a:avLst/>
          </a:prstGeom>
          <a:noFill/>
          <a:ln>
            <a:noFill/>
          </a:ln>
        </p:spPr>
      </p:sp>
      <p:sp>
        <p:nvSpPr>
          <p:cNvPr id="58" name="Google Shape;58;p13"/>
          <p:cNvSpPr txBox="1"/>
          <p:nvPr>
            <p:ph idx="1" type="body"/>
          </p:nvPr>
        </p:nvSpPr>
        <p:spPr>
          <a:xfrm>
            <a:off x="4486275" y="1860998"/>
            <a:ext cx="43161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9" name="Google Shape;59;p13"/>
          <p:cNvSpPr txBox="1"/>
          <p:nvPr>
            <p:ph idx="3" type="body"/>
          </p:nvPr>
        </p:nvSpPr>
        <p:spPr>
          <a:xfrm>
            <a:off x="4486275" y="3325883"/>
            <a:ext cx="43161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0" name="Google Shape;60;p13"/>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61" name="Shape 61"/>
        <p:cNvGrpSpPr/>
        <p:nvPr/>
      </p:nvGrpSpPr>
      <p:grpSpPr>
        <a:xfrm>
          <a:off x="0" y="0"/>
          <a:ext cx="0" cy="0"/>
          <a:chOff x="0" y="0"/>
          <a:chExt cx="0" cy="0"/>
        </a:xfrm>
      </p:grpSpPr>
      <p:sp>
        <p:nvSpPr>
          <p:cNvPr id="62" name="Google Shape;62;p14"/>
          <p:cNvSpPr/>
          <p:nvPr>
            <p:ph idx="2" type="pic"/>
          </p:nvPr>
        </p:nvSpPr>
        <p:spPr>
          <a:xfrm>
            <a:off x="0" y="0"/>
            <a:ext cx="4124400" cy="5143500"/>
          </a:xfrm>
          <a:prstGeom prst="rect">
            <a:avLst/>
          </a:prstGeom>
          <a:noFill/>
          <a:ln>
            <a:noFill/>
          </a:ln>
        </p:spPr>
      </p:sp>
      <p:sp>
        <p:nvSpPr>
          <p:cNvPr id="63" name="Google Shape;63;p14"/>
          <p:cNvSpPr txBox="1"/>
          <p:nvPr>
            <p:ph idx="1" type="body"/>
          </p:nvPr>
        </p:nvSpPr>
        <p:spPr>
          <a:xfrm>
            <a:off x="4486275"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64" name="Google Shape;64;p14"/>
          <p:cNvSpPr txBox="1"/>
          <p:nvPr>
            <p:ph idx="3" type="body"/>
          </p:nvPr>
        </p:nvSpPr>
        <p:spPr>
          <a:xfrm>
            <a:off x="4486275"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5" name="Google Shape;65;p14"/>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66" name="Shape 66"/>
        <p:cNvGrpSpPr/>
        <p:nvPr/>
      </p:nvGrpSpPr>
      <p:grpSpPr>
        <a:xfrm>
          <a:off x="0" y="0"/>
          <a:ext cx="0" cy="0"/>
          <a:chOff x="0" y="0"/>
          <a:chExt cx="0" cy="0"/>
        </a:xfrm>
      </p:grpSpPr>
      <p:sp>
        <p:nvSpPr>
          <p:cNvPr id="67" name="Google Shape;67;p15"/>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8" name="Google Shape;68;p15"/>
          <p:cNvSpPr txBox="1"/>
          <p:nvPr>
            <p:ph idx="2"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9" name="Google Shape;69;p1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0" name="Google Shape;70;p1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71" name="Shape 71"/>
        <p:cNvGrpSpPr/>
        <p:nvPr/>
      </p:nvGrpSpPr>
      <p:grpSpPr>
        <a:xfrm>
          <a:off x="0" y="0"/>
          <a:ext cx="0" cy="0"/>
          <a:chOff x="0" y="0"/>
          <a:chExt cx="0" cy="0"/>
        </a:xfrm>
      </p:grpSpPr>
      <p:sp>
        <p:nvSpPr>
          <p:cNvPr id="72" name="Google Shape;72;p16"/>
          <p:cNvSpPr txBox="1"/>
          <p:nvPr>
            <p:ph idx="1" type="body"/>
          </p:nvPr>
        </p:nvSpPr>
        <p:spPr>
          <a:xfrm>
            <a:off x="352604" y="1369219"/>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3" name="Google Shape;73;p16"/>
          <p:cNvSpPr txBox="1"/>
          <p:nvPr>
            <p:ph idx="2" type="body"/>
          </p:nvPr>
        </p:nvSpPr>
        <p:spPr>
          <a:xfrm>
            <a:off x="352604" y="2075781"/>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4" name="Google Shape;74;p16"/>
          <p:cNvSpPr txBox="1"/>
          <p:nvPr>
            <p:ph idx="3" type="body"/>
          </p:nvPr>
        </p:nvSpPr>
        <p:spPr>
          <a:xfrm>
            <a:off x="352604" y="2782343"/>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5" name="Google Shape;75;p16"/>
          <p:cNvSpPr txBox="1"/>
          <p:nvPr>
            <p:ph idx="4" type="body"/>
          </p:nvPr>
        </p:nvSpPr>
        <p:spPr>
          <a:xfrm>
            <a:off x="352604" y="3488905"/>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6" name="Google Shape;76;p16"/>
          <p:cNvSpPr txBox="1"/>
          <p:nvPr>
            <p:ph idx="5" type="body"/>
          </p:nvPr>
        </p:nvSpPr>
        <p:spPr>
          <a:xfrm>
            <a:off x="1297057" y="1369219"/>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7" name="Google Shape;77;p16"/>
          <p:cNvSpPr txBox="1"/>
          <p:nvPr>
            <p:ph idx="6" type="body"/>
          </p:nvPr>
        </p:nvSpPr>
        <p:spPr>
          <a:xfrm>
            <a:off x="1297057" y="2075781"/>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8" name="Google Shape;78;p16"/>
          <p:cNvSpPr txBox="1"/>
          <p:nvPr>
            <p:ph idx="7" type="body"/>
          </p:nvPr>
        </p:nvSpPr>
        <p:spPr>
          <a:xfrm>
            <a:off x="1297057" y="2782343"/>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9" name="Google Shape;79;p16"/>
          <p:cNvSpPr txBox="1"/>
          <p:nvPr>
            <p:ph idx="8" type="body"/>
          </p:nvPr>
        </p:nvSpPr>
        <p:spPr>
          <a:xfrm>
            <a:off x="1297057" y="3488905"/>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0" name="Google Shape;80;p16"/>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81" name="Google Shape;81;p1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82" name="Shape 82"/>
        <p:cNvGrpSpPr/>
        <p:nvPr/>
      </p:nvGrpSpPr>
      <p:grpSpPr>
        <a:xfrm>
          <a:off x="0" y="0"/>
          <a:ext cx="0" cy="0"/>
          <a:chOff x="0" y="0"/>
          <a:chExt cx="0" cy="0"/>
        </a:xfrm>
      </p:grpSpPr>
      <p:sp>
        <p:nvSpPr>
          <p:cNvPr id="83" name="Google Shape;83;p17"/>
          <p:cNvSpPr txBox="1"/>
          <p:nvPr>
            <p:ph idx="1" type="body"/>
          </p:nvPr>
        </p:nvSpPr>
        <p:spPr>
          <a:xfrm>
            <a:off x="352604"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4" name="Google Shape;84;p17"/>
          <p:cNvSpPr txBox="1"/>
          <p:nvPr>
            <p:ph idx="2" type="body"/>
          </p:nvPr>
        </p:nvSpPr>
        <p:spPr>
          <a:xfrm>
            <a:off x="4808222"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5" name="Google Shape;85;p17"/>
          <p:cNvSpPr txBox="1"/>
          <p:nvPr>
            <p:ph idx="3" type="body"/>
          </p:nvPr>
        </p:nvSpPr>
        <p:spPr>
          <a:xfrm>
            <a:off x="352604"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6" name="Google Shape;86;p17"/>
          <p:cNvSpPr txBox="1"/>
          <p:nvPr>
            <p:ph idx="4" type="body"/>
          </p:nvPr>
        </p:nvSpPr>
        <p:spPr>
          <a:xfrm>
            <a:off x="1156191" y="3077682"/>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7" name="Google Shape;87;p17"/>
          <p:cNvSpPr txBox="1"/>
          <p:nvPr>
            <p:ph idx="5" type="body"/>
          </p:nvPr>
        </p:nvSpPr>
        <p:spPr>
          <a:xfrm>
            <a:off x="1155665" y="3376451"/>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8" name="Google Shape;88;p17"/>
          <p:cNvSpPr txBox="1"/>
          <p:nvPr>
            <p:ph idx="6" type="body"/>
          </p:nvPr>
        </p:nvSpPr>
        <p:spPr>
          <a:xfrm>
            <a:off x="4808222"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9" name="Google Shape;89;p17"/>
          <p:cNvSpPr txBox="1"/>
          <p:nvPr>
            <p:ph idx="7" type="body"/>
          </p:nvPr>
        </p:nvSpPr>
        <p:spPr>
          <a:xfrm>
            <a:off x="5612483" y="3077682"/>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0" name="Google Shape;90;p17"/>
          <p:cNvSpPr txBox="1"/>
          <p:nvPr>
            <p:ph idx="8" type="body"/>
          </p:nvPr>
        </p:nvSpPr>
        <p:spPr>
          <a:xfrm>
            <a:off x="5612018" y="3376451"/>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1" name="Google Shape;91;p17"/>
          <p:cNvSpPr txBox="1"/>
          <p:nvPr>
            <p:ph idx="9" type="body"/>
          </p:nvPr>
        </p:nvSpPr>
        <p:spPr>
          <a:xfrm>
            <a:off x="1156191" y="1484218"/>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2" name="Google Shape;92;p17"/>
          <p:cNvSpPr txBox="1"/>
          <p:nvPr>
            <p:ph idx="13" type="body"/>
          </p:nvPr>
        </p:nvSpPr>
        <p:spPr>
          <a:xfrm>
            <a:off x="1155665" y="1782987"/>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3" name="Google Shape;93;p17"/>
          <p:cNvSpPr txBox="1"/>
          <p:nvPr>
            <p:ph idx="14" type="body"/>
          </p:nvPr>
        </p:nvSpPr>
        <p:spPr>
          <a:xfrm>
            <a:off x="5612483" y="1484218"/>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4" name="Google Shape;94;p17"/>
          <p:cNvSpPr txBox="1"/>
          <p:nvPr>
            <p:ph idx="15" type="body"/>
          </p:nvPr>
        </p:nvSpPr>
        <p:spPr>
          <a:xfrm>
            <a:off x="5612018" y="1782987"/>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5" name="Google Shape;95;p17"/>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96" name="Google Shape;96;p1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97" name="Shape 97"/>
        <p:cNvGrpSpPr/>
        <p:nvPr/>
      </p:nvGrpSpPr>
      <p:grpSpPr>
        <a:xfrm>
          <a:off x="0" y="0"/>
          <a:ext cx="0" cy="0"/>
          <a:chOff x="0" y="0"/>
          <a:chExt cx="0" cy="0"/>
        </a:xfrm>
      </p:grpSpPr>
      <p:sp>
        <p:nvSpPr>
          <p:cNvPr id="98" name="Google Shape;98;p18"/>
          <p:cNvSpPr txBox="1"/>
          <p:nvPr>
            <p:ph idx="1" type="body"/>
          </p:nvPr>
        </p:nvSpPr>
        <p:spPr>
          <a:xfrm>
            <a:off x="351958" y="1369218"/>
            <a:ext cx="84381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300"/>
              </a:spcBef>
              <a:spcAft>
                <a:spcPts val="0"/>
              </a:spcAft>
              <a:buClr>
                <a:schemeClr val="dk1"/>
              </a:buClr>
              <a:buSzPts val="1200"/>
              <a:buNone/>
              <a:defRPr sz="1200"/>
            </a:lvl2pPr>
            <a:lvl3pPr indent="-317500" lvl="2" marL="1371600" algn="l">
              <a:lnSpc>
                <a:spcPct val="100000"/>
              </a:lnSpc>
              <a:spcBef>
                <a:spcPts val="3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9" name="Google Shape;99;p18"/>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0" name="Google Shape;100;p1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101" name="Shape 101"/>
        <p:cNvGrpSpPr/>
        <p:nvPr/>
      </p:nvGrpSpPr>
      <p:grpSpPr>
        <a:xfrm>
          <a:off x="0" y="0"/>
          <a:ext cx="0" cy="0"/>
          <a:chOff x="0" y="0"/>
          <a:chExt cx="0" cy="0"/>
        </a:xfrm>
      </p:grpSpPr>
      <p:sp>
        <p:nvSpPr>
          <p:cNvPr id="102" name="Google Shape;102;p19"/>
          <p:cNvSpPr txBox="1"/>
          <p:nvPr>
            <p:ph idx="1"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3" name="Google Shape;103;p19"/>
          <p:cNvSpPr txBox="1"/>
          <p:nvPr>
            <p:ph idx="2" type="body"/>
          </p:nvPr>
        </p:nvSpPr>
        <p:spPr>
          <a:xfrm>
            <a:off x="480664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4" name="Google Shape;104;p19"/>
          <p:cNvSpPr txBox="1"/>
          <p:nvPr>
            <p:ph idx="3" type="body"/>
          </p:nvPr>
        </p:nvSpPr>
        <p:spPr>
          <a:xfrm>
            <a:off x="353699" y="2002256"/>
            <a:ext cx="39813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5" name="Google Shape;105;p19"/>
          <p:cNvSpPr txBox="1"/>
          <p:nvPr>
            <p:ph idx="4" type="body"/>
          </p:nvPr>
        </p:nvSpPr>
        <p:spPr>
          <a:xfrm>
            <a:off x="4806643" y="2002256"/>
            <a:ext cx="39825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6" name="Google Shape;106;p19"/>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7" name="Google Shape;107;p19"/>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8" name="Google Shape;108;p19"/>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109" name="Shape 109"/>
        <p:cNvGrpSpPr/>
        <p:nvPr/>
      </p:nvGrpSpPr>
      <p:grpSpPr>
        <a:xfrm>
          <a:off x="0" y="0"/>
          <a:ext cx="0" cy="0"/>
          <a:chOff x="0" y="0"/>
          <a:chExt cx="0" cy="0"/>
        </a:xfrm>
      </p:grpSpPr>
      <p:sp>
        <p:nvSpPr>
          <p:cNvPr id="110" name="Google Shape;110;p20"/>
          <p:cNvSpPr txBox="1"/>
          <p:nvPr>
            <p:ph idx="1" type="body"/>
          </p:nvPr>
        </p:nvSpPr>
        <p:spPr>
          <a:xfrm>
            <a:off x="352604"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1" name="Google Shape;111;p20"/>
          <p:cNvSpPr txBox="1"/>
          <p:nvPr>
            <p:ph idx="2" type="body"/>
          </p:nvPr>
        </p:nvSpPr>
        <p:spPr>
          <a:xfrm>
            <a:off x="3226966"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2" name="Google Shape;112;p20"/>
          <p:cNvSpPr txBox="1"/>
          <p:nvPr>
            <p:ph idx="3" type="body"/>
          </p:nvPr>
        </p:nvSpPr>
        <p:spPr>
          <a:xfrm>
            <a:off x="6101329"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3" name="Google Shape;113;p20"/>
          <p:cNvSpPr txBox="1"/>
          <p:nvPr>
            <p:ph idx="4" type="body"/>
          </p:nvPr>
        </p:nvSpPr>
        <p:spPr>
          <a:xfrm>
            <a:off x="35370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4" name="Google Shape;114;p20"/>
          <p:cNvSpPr txBox="1"/>
          <p:nvPr>
            <p:ph idx="5" type="body"/>
          </p:nvPr>
        </p:nvSpPr>
        <p:spPr>
          <a:xfrm>
            <a:off x="3228107"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5" name="Google Shape;115;p20"/>
          <p:cNvSpPr txBox="1"/>
          <p:nvPr>
            <p:ph idx="6" type="body"/>
          </p:nvPr>
        </p:nvSpPr>
        <p:spPr>
          <a:xfrm>
            <a:off x="610132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6" name="Google Shape;116;p20"/>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7" name="Google Shape;117;p20"/>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8" name="Google Shape;118;p20"/>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16" name="Shape 16"/>
        <p:cNvGrpSpPr/>
        <p:nvPr/>
      </p:nvGrpSpPr>
      <p:grpSpPr>
        <a:xfrm>
          <a:off x="0" y="0"/>
          <a:ext cx="0" cy="0"/>
          <a:chOff x="0" y="0"/>
          <a:chExt cx="0" cy="0"/>
        </a:xfrm>
      </p:grpSpPr>
      <p:sp>
        <p:nvSpPr>
          <p:cNvPr id="17" name="Google Shape;17;p3"/>
          <p:cNvSpPr txBox="1"/>
          <p:nvPr>
            <p:ph idx="1"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 name="Google Shape;18;p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 name="Google Shape;19;p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119" name="Shape 119"/>
        <p:cNvGrpSpPr/>
        <p:nvPr/>
      </p:nvGrpSpPr>
      <p:grpSpPr>
        <a:xfrm>
          <a:off x="0" y="0"/>
          <a:ext cx="0" cy="0"/>
          <a:chOff x="0" y="0"/>
          <a:chExt cx="0" cy="0"/>
        </a:xfrm>
      </p:grpSpPr>
      <p:sp>
        <p:nvSpPr>
          <p:cNvPr id="120" name="Google Shape;120;p21"/>
          <p:cNvSpPr txBox="1"/>
          <p:nvPr>
            <p:ph idx="1" type="body"/>
          </p:nvPr>
        </p:nvSpPr>
        <p:spPr>
          <a:xfrm>
            <a:off x="352602"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1" name="Google Shape;121;p21"/>
          <p:cNvSpPr txBox="1"/>
          <p:nvPr>
            <p:ph idx="2" type="body"/>
          </p:nvPr>
        </p:nvSpPr>
        <p:spPr>
          <a:xfrm>
            <a:off x="352601"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2" name="Google Shape;122;p21"/>
          <p:cNvSpPr txBox="1"/>
          <p:nvPr>
            <p:ph idx="3" type="body"/>
          </p:nvPr>
        </p:nvSpPr>
        <p:spPr>
          <a:xfrm>
            <a:off x="4807457"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3" name="Google Shape;123;p21"/>
          <p:cNvSpPr txBox="1"/>
          <p:nvPr>
            <p:ph idx="4" type="body"/>
          </p:nvPr>
        </p:nvSpPr>
        <p:spPr>
          <a:xfrm>
            <a:off x="4807456"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4" name="Google Shape;124;p21"/>
          <p:cNvSpPr txBox="1"/>
          <p:nvPr>
            <p:ph idx="5" type="body"/>
          </p:nvPr>
        </p:nvSpPr>
        <p:spPr>
          <a:xfrm>
            <a:off x="4806638"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5" name="Google Shape;125;p21"/>
          <p:cNvSpPr txBox="1"/>
          <p:nvPr>
            <p:ph idx="6" type="body"/>
          </p:nvPr>
        </p:nvSpPr>
        <p:spPr>
          <a:xfrm>
            <a:off x="358639"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6" name="Google Shape;126;p21"/>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7" name="Google Shape;127;p21"/>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8" name="Google Shape;128;p2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129" name="Shape 129"/>
        <p:cNvGrpSpPr/>
        <p:nvPr/>
      </p:nvGrpSpPr>
      <p:grpSpPr>
        <a:xfrm>
          <a:off x="0" y="0"/>
          <a:ext cx="0" cy="0"/>
          <a:chOff x="0" y="0"/>
          <a:chExt cx="0" cy="0"/>
        </a:xfrm>
      </p:grpSpPr>
      <p:sp>
        <p:nvSpPr>
          <p:cNvPr id="130" name="Google Shape;130;p22"/>
          <p:cNvSpPr txBox="1"/>
          <p:nvPr>
            <p:ph idx="1" type="body"/>
          </p:nvPr>
        </p:nvSpPr>
        <p:spPr>
          <a:xfrm>
            <a:off x="6101321"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1" name="Google Shape;131;p22"/>
          <p:cNvSpPr txBox="1"/>
          <p:nvPr>
            <p:ph idx="2" type="body"/>
          </p:nvPr>
        </p:nvSpPr>
        <p:spPr>
          <a:xfrm>
            <a:off x="6101320"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2" name="Google Shape;132;p22"/>
          <p:cNvSpPr txBox="1"/>
          <p:nvPr>
            <p:ph idx="3" type="body"/>
          </p:nvPr>
        </p:nvSpPr>
        <p:spPr>
          <a:xfrm>
            <a:off x="354900"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3" name="Google Shape;133;p22"/>
          <p:cNvSpPr txBox="1"/>
          <p:nvPr>
            <p:ph idx="4" type="body"/>
          </p:nvPr>
        </p:nvSpPr>
        <p:spPr>
          <a:xfrm>
            <a:off x="354899"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4" name="Google Shape;134;p22"/>
          <p:cNvSpPr txBox="1"/>
          <p:nvPr>
            <p:ph idx="5" type="body"/>
          </p:nvPr>
        </p:nvSpPr>
        <p:spPr>
          <a:xfrm>
            <a:off x="3228108"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5" name="Google Shape;135;p22"/>
          <p:cNvSpPr txBox="1"/>
          <p:nvPr>
            <p:ph idx="6" type="body"/>
          </p:nvPr>
        </p:nvSpPr>
        <p:spPr>
          <a:xfrm>
            <a:off x="3228107"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6" name="Google Shape;136;p22"/>
          <p:cNvSpPr txBox="1"/>
          <p:nvPr>
            <p:ph idx="7" type="body"/>
          </p:nvPr>
        </p:nvSpPr>
        <p:spPr>
          <a:xfrm>
            <a:off x="35370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7" name="Google Shape;137;p22"/>
          <p:cNvSpPr txBox="1"/>
          <p:nvPr>
            <p:ph idx="8" type="body"/>
          </p:nvPr>
        </p:nvSpPr>
        <p:spPr>
          <a:xfrm>
            <a:off x="3228107"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8" name="Google Shape;138;p22"/>
          <p:cNvSpPr txBox="1"/>
          <p:nvPr>
            <p:ph idx="9" type="body"/>
          </p:nvPr>
        </p:nvSpPr>
        <p:spPr>
          <a:xfrm>
            <a:off x="610132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9" name="Google Shape;139;p22"/>
          <p:cNvSpPr txBox="1"/>
          <p:nvPr>
            <p:ph idx="13"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0" name="Google Shape;140;p22"/>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1" name="Google Shape;141;p2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142" name="Shape 142"/>
        <p:cNvGrpSpPr/>
        <p:nvPr/>
      </p:nvGrpSpPr>
      <p:grpSpPr>
        <a:xfrm>
          <a:off x="0" y="0"/>
          <a:ext cx="0" cy="0"/>
          <a:chOff x="0" y="0"/>
          <a:chExt cx="0" cy="0"/>
        </a:xfrm>
      </p:grpSpPr>
      <p:sp>
        <p:nvSpPr>
          <p:cNvPr id="143" name="Google Shape;143;p23"/>
          <p:cNvSpPr txBox="1"/>
          <p:nvPr>
            <p:ph idx="1" type="body"/>
          </p:nvPr>
        </p:nvSpPr>
        <p:spPr>
          <a:xfrm>
            <a:off x="352603"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4" name="Google Shape;144;p23"/>
          <p:cNvSpPr txBox="1"/>
          <p:nvPr>
            <p:ph idx="2" type="body"/>
          </p:nvPr>
        </p:nvSpPr>
        <p:spPr>
          <a:xfrm>
            <a:off x="4806464"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5" name="Google Shape;145;p23"/>
          <p:cNvSpPr/>
          <p:nvPr>
            <p:ph idx="3" type="pic"/>
          </p:nvPr>
        </p:nvSpPr>
        <p:spPr>
          <a:xfrm>
            <a:off x="352425" y="1369219"/>
            <a:ext cx="783300" cy="782100"/>
          </a:xfrm>
          <a:prstGeom prst="rect">
            <a:avLst/>
          </a:prstGeom>
          <a:noFill/>
          <a:ln>
            <a:noFill/>
          </a:ln>
        </p:spPr>
      </p:sp>
      <p:sp>
        <p:nvSpPr>
          <p:cNvPr id="146" name="Google Shape;146;p23"/>
          <p:cNvSpPr/>
          <p:nvPr>
            <p:ph idx="4" type="pic"/>
          </p:nvPr>
        </p:nvSpPr>
        <p:spPr>
          <a:xfrm>
            <a:off x="4806464" y="1369219"/>
            <a:ext cx="783300" cy="782100"/>
          </a:xfrm>
          <a:prstGeom prst="rect">
            <a:avLst/>
          </a:prstGeom>
          <a:noFill/>
          <a:ln>
            <a:noFill/>
          </a:ln>
        </p:spPr>
      </p:sp>
      <p:sp>
        <p:nvSpPr>
          <p:cNvPr id="147" name="Google Shape;147;p23"/>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8" name="Google Shape;148;p2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9" name="Google Shape;149;p2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150" name="Shape 150"/>
        <p:cNvGrpSpPr/>
        <p:nvPr/>
      </p:nvGrpSpPr>
      <p:grpSpPr>
        <a:xfrm>
          <a:off x="0" y="0"/>
          <a:ext cx="0" cy="0"/>
          <a:chOff x="0" y="0"/>
          <a:chExt cx="0" cy="0"/>
        </a:xfrm>
      </p:grpSpPr>
      <p:sp>
        <p:nvSpPr>
          <p:cNvPr id="151" name="Google Shape;151;p24"/>
          <p:cNvSpPr txBox="1"/>
          <p:nvPr>
            <p:ph idx="1" type="body"/>
          </p:nvPr>
        </p:nvSpPr>
        <p:spPr>
          <a:xfrm>
            <a:off x="352603"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2" name="Google Shape;152;p24"/>
          <p:cNvSpPr/>
          <p:nvPr>
            <p:ph idx="2" type="pic"/>
          </p:nvPr>
        </p:nvSpPr>
        <p:spPr>
          <a:xfrm>
            <a:off x="352425" y="1369219"/>
            <a:ext cx="783300" cy="782100"/>
          </a:xfrm>
          <a:prstGeom prst="rect">
            <a:avLst/>
          </a:prstGeom>
          <a:noFill/>
          <a:ln>
            <a:noFill/>
          </a:ln>
        </p:spPr>
      </p:sp>
      <p:sp>
        <p:nvSpPr>
          <p:cNvPr id="153" name="Google Shape;153;p24"/>
          <p:cNvSpPr txBox="1"/>
          <p:nvPr>
            <p:ph idx="3" type="body"/>
          </p:nvPr>
        </p:nvSpPr>
        <p:spPr>
          <a:xfrm>
            <a:off x="3226876"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4" name="Google Shape;154;p24"/>
          <p:cNvSpPr/>
          <p:nvPr>
            <p:ph idx="4" type="pic"/>
          </p:nvPr>
        </p:nvSpPr>
        <p:spPr>
          <a:xfrm>
            <a:off x="3226698" y="1369219"/>
            <a:ext cx="783300" cy="782100"/>
          </a:xfrm>
          <a:prstGeom prst="rect">
            <a:avLst/>
          </a:prstGeom>
          <a:noFill/>
          <a:ln>
            <a:noFill/>
          </a:ln>
        </p:spPr>
      </p:sp>
      <p:sp>
        <p:nvSpPr>
          <p:cNvPr id="155" name="Google Shape;155;p24"/>
          <p:cNvSpPr txBox="1"/>
          <p:nvPr>
            <p:ph idx="5" type="body"/>
          </p:nvPr>
        </p:nvSpPr>
        <p:spPr>
          <a:xfrm>
            <a:off x="6100971"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6" name="Google Shape;156;p24"/>
          <p:cNvSpPr/>
          <p:nvPr>
            <p:ph idx="6" type="pic"/>
          </p:nvPr>
        </p:nvSpPr>
        <p:spPr>
          <a:xfrm>
            <a:off x="6100792" y="1369219"/>
            <a:ext cx="783300" cy="782100"/>
          </a:xfrm>
          <a:prstGeom prst="rect">
            <a:avLst/>
          </a:prstGeom>
          <a:noFill/>
          <a:ln>
            <a:noFill/>
          </a:ln>
        </p:spPr>
      </p:sp>
      <p:sp>
        <p:nvSpPr>
          <p:cNvPr id="157" name="Google Shape;157;p24"/>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8" name="Google Shape;158;p24"/>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9" name="Google Shape;159;p24"/>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160" name="Shape 160"/>
        <p:cNvGrpSpPr/>
        <p:nvPr/>
      </p:nvGrpSpPr>
      <p:grpSpPr>
        <a:xfrm>
          <a:off x="0" y="0"/>
          <a:ext cx="0" cy="0"/>
          <a:chOff x="0" y="0"/>
          <a:chExt cx="0" cy="0"/>
        </a:xfrm>
      </p:grpSpPr>
      <p:sp>
        <p:nvSpPr>
          <p:cNvPr id="161" name="Google Shape;161;p25"/>
          <p:cNvSpPr/>
          <p:nvPr>
            <p:ph idx="2" type="pic"/>
          </p:nvPr>
        </p:nvSpPr>
        <p:spPr>
          <a:xfrm>
            <a:off x="352425" y="1369219"/>
            <a:ext cx="624600" cy="623700"/>
          </a:xfrm>
          <a:prstGeom prst="rect">
            <a:avLst/>
          </a:prstGeom>
          <a:noFill/>
          <a:ln>
            <a:noFill/>
          </a:ln>
        </p:spPr>
      </p:sp>
      <p:sp>
        <p:nvSpPr>
          <p:cNvPr id="162" name="Google Shape;162;p25"/>
          <p:cNvSpPr txBox="1"/>
          <p:nvPr>
            <p:ph idx="1" type="body"/>
          </p:nvPr>
        </p:nvSpPr>
        <p:spPr>
          <a:xfrm>
            <a:off x="1104901"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3" name="Google Shape;163;p25"/>
          <p:cNvSpPr txBox="1"/>
          <p:nvPr>
            <p:ph idx="3" type="body"/>
          </p:nvPr>
        </p:nvSpPr>
        <p:spPr>
          <a:xfrm>
            <a:off x="1104900"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4" name="Google Shape;164;p25"/>
          <p:cNvSpPr txBox="1"/>
          <p:nvPr>
            <p:ph idx="4"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5" name="Google Shape;165;p2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6" name="Google Shape;166;p25"/>
          <p:cNvSpPr/>
          <p:nvPr>
            <p:ph idx="5" type="pic"/>
          </p:nvPr>
        </p:nvSpPr>
        <p:spPr>
          <a:xfrm>
            <a:off x="352425" y="3007519"/>
            <a:ext cx="624600" cy="623700"/>
          </a:xfrm>
          <a:prstGeom prst="rect">
            <a:avLst/>
          </a:prstGeom>
          <a:noFill/>
          <a:ln>
            <a:noFill/>
          </a:ln>
        </p:spPr>
      </p:sp>
      <p:sp>
        <p:nvSpPr>
          <p:cNvPr id="167" name="Google Shape;167;p25"/>
          <p:cNvSpPr txBox="1"/>
          <p:nvPr>
            <p:ph idx="6" type="body"/>
          </p:nvPr>
        </p:nvSpPr>
        <p:spPr>
          <a:xfrm>
            <a:off x="1104901"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8" name="Google Shape;168;p25"/>
          <p:cNvSpPr txBox="1"/>
          <p:nvPr>
            <p:ph idx="7" type="body"/>
          </p:nvPr>
        </p:nvSpPr>
        <p:spPr>
          <a:xfrm>
            <a:off x="1104900"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9" name="Google Shape;169;p25"/>
          <p:cNvSpPr/>
          <p:nvPr>
            <p:ph idx="8" type="pic"/>
          </p:nvPr>
        </p:nvSpPr>
        <p:spPr>
          <a:xfrm>
            <a:off x="4807099" y="1369219"/>
            <a:ext cx="624600" cy="623700"/>
          </a:xfrm>
          <a:prstGeom prst="rect">
            <a:avLst/>
          </a:prstGeom>
          <a:noFill/>
          <a:ln>
            <a:noFill/>
          </a:ln>
        </p:spPr>
      </p:sp>
      <p:sp>
        <p:nvSpPr>
          <p:cNvPr id="170" name="Google Shape;170;p25"/>
          <p:cNvSpPr txBox="1"/>
          <p:nvPr>
            <p:ph idx="9" type="body"/>
          </p:nvPr>
        </p:nvSpPr>
        <p:spPr>
          <a:xfrm>
            <a:off x="5559574"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1" name="Google Shape;171;p25"/>
          <p:cNvSpPr txBox="1"/>
          <p:nvPr>
            <p:ph idx="13" type="body"/>
          </p:nvPr>
        </p:nvSpPr>
        <p:spPr>
          <a:xfrm>
            <a:off x="5559574"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2" name="Google Shape;172;p25"/>
          <p:cNvSpPr/>
          <p:nvPr>
            <p:ph idx="14" type="pic"/>
          </p:nvPr>
        </p:nvSpPr>
        <p:spPr>
          <a:xfrm>
            <a:off x="4807099" y="3007519"/>
            <a:ext cx="624600" cy="623700"/>
          </a:xfrm>
          <a:prstGeom prst="rect">
            <a:avLst/>
          </a:prstGeom>
          <a:noFill/>
          <a:ln>
            <a:noFill/>
          </a:ln>
        </p:spPr>
      </p:sp>
      <p:sp>
        <p:nvSpPr>
          <p:cNvPr id="173" name="Google Shape;173;p25"/>
          <p:cNvSpPr txBox="1"/>
          <p:nvPr>
            <p:ph idx="15" type="body"/>
          </p:nvPr>
        </p:nvSpPr>
        <p:spPr>
          <a:xfrm>
            <a:off x="5559574"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4" name="Google Shape;174;p25"/>
          <p:cNvSpPr txBox="1"/>
          <p:nvPr>
            <p:ph idx="16" type="body"/>
          </p:nvPr>
        </p:nvSpPr>
        <p:spPr>
          <a:xfrm>
            <a:off x="5559574"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5" name="Google Shape;175;p25"/>
          <p:cNvSpPr txBox="1"/>
          <p:nvPr>
            <p:ph idx="17" type="body"/>
          </p:nvPr>
        </p:nvSpPr>
        <p:spPr>
          <a:xfrm>
            <a:off x="1104900"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6" name="Google Shape;176;p25"/>
          <p:cNvSpPr txBox="1"/>
          <p:nvPr>
            <p:ph idx="18" type="body"/>
          </p:nvPr>
        </p:nvSpPr>
        <p:spPr>
          <a:xfrm>
            <a:off x="1104900"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7" name="Google Shape;177;p25"/>
          <p:cNvSpPr txBox="1"/>
          <p:nvPr>
            <p:ph idx="19" type="body"/>
          </p:nvPr>
        </p:nvSpPr>
        <p:spPr>
          <a:xfrm>
            <a:off x="5559752"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8" name="Google Shape;178;p25"/>
          <p:cNvSpPr txBox="1"/>
          <p:nvPr>
            <p:ph idx="20" type="body"/>
          </p:nvPr>
        </p:nvSpPr>
        <p:spPr>
          <a:xfrm>
            <a:off x="5559752"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9" name="Google Shape;179;p2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180" name="Shape 180"/>
        <p:cNvGrpSpPr/>
        <p:nvPr/>
      </p:nvGrpSpPr>
      <p:grpSpPr>
        <a:xfrm>
          <a:off x="0" y="0"/>
          <a:ext cx="0" cy="0"/>
          <a:chOff x="0" y="0"/>
          <a:chExt cx="0" cy="0"/>
        </a:xfrm>
      </p:grpSpPr>
      <p:sp>
        <p:nvSpPr>
          <p:cNvPr id="181" name="Google Shape;181;p26"/>
          <p:cNvSpPr/>
          <p:nvPr>
            <p:ph idx="2" type="pic"/>
          </p:nvPr>
        </p:nvSpPr>
        <p:spPr>
          <a:xfrm>
            <a:off x="4806553" y="0"/>
            <a:ext cx="4337400" cy="5143500"/>
          </a:xfrm>
          <a:prstGeom prst="rect">
            <a:avLst/>
          </a:prstGeom>
          <a:noFill/>
          <a:ln>
            <a:noFill/>
          </a:ln>
        </p:spPr>
      </p:sp>
      <p:sp>
        <p:nvSpPr>
          <p:cNvPr id="182" name="Google Shape;182;p26"/>
          <p:cNvSpPr txBox="1"/>
          <p:nvPr>
            <p:ph idx="1" type="body"/>
          </p:nvPr>
        </p:nvSpPr>
        <p:spPr>
          <a:xfrm>
            <a:off x="352603" y="2004060"/>
            <a:ext cx="3982500" cy="262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3" name="Google Shape;183;p26"/>
          <p:cNvSpPr txBox="1"/>
          <p:nvPr>
            <p:ph idx="3"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4" name="Google Shape;184;p26"/>
          <p:cNvSpPr/>
          <p:nvPr>
            <p:ph idx="4" type="pic"/>
          </p:nvPr>
        </p:nvSpPr>
        <p:spPr>
          <a:xfrm>
            <a:off x="8320087" y="262855"/>
            <a:ext cx="494100" cy="445500"/>
          </a:xfrm>
          <a:prstGeom prst="rect">
            <a:avLst/>
          </a:prstGeom>
          <a:noFill/>
          <a:ln>
            <a:noFill/>
          </a:ln>
        </p:spPr>
      </p:sp>
      <p:sp>
        <p:nvSpPr>
          <p:cNvPr id="185" name="Google Shape;185;p26"/>
          <p:cNvSpPr txBox="1"/>
          <p:nvPr>
            <p:ph type="title"/>
          </p:nvPr>
        </p:nvSpPr>
        <p:spPr>
          <a:xfrm>
            <a:off x="354081" y="288753"/>
            <a:ext cx="3981000" cy="8541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6" name="Google Shape;186;p2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187" name="Shape 187"/>
        <p:cNvGrpSpPr/>
        <p:nvPr/>
      </p:nvGrpSpPr>
      <p:grpSpPr>
        <a:xfrm>
          <a:off x="0" y="0"/>
          <a:ext cx="0" cy="0"/>
          <a:chOff x="0" y="0"/>
          <a:chExt cx="0" cy="0"/>
        </a:xfrm>
      </p:grpSpPr>
      <p:sp>
        <p:nvSpPr>
          <p:cNvPr id="188" name="Google Shape;188;p27"/>
          <p:cNvSpPr txBox="1"/>
          <p:nvPr>
            <p:ph idx="1" type="body"/>
          </p:nvPr>
        </p:nvSpPr>
        <p:spPr>
          <a:xfrm>
            <a:off x="1132115" y="1369219"/>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9" name="Google Shape;189;p27"/>
          <p:cNvSpPr/>
          <p:nvPr>
            <p:ph idx="2" type="pic"/>
          </p:nvPr>
        </p:nvSpPr>
        <p:spPr>
          <a:xfrm>
            <a:off x="352426" y="1369219"/>
            <a:ext cx="627300" cy="623700"/>
          </a:xfrm>
          <a:prstGeom prst="rect">
            <a:avLst/>
          </a:prstGeom>
          <a:noFill/>
          <a:ln>
            <a:noFill/>
          </a:ln>
        </p:spPr>
      </p:sp>
      <p:sp>
        <p:nvSpPr>
          <p:cNvPr id="190" name="Google Shape;190;p27"/>
          <p:cNvSpPr/>
          <p:nvPr>
            <p:ph idx="3" type="pic"/>
          </p:nvPr>
        </p:nvSpPr>
        <p:spPr>
          <a:xfrm>
            <a:off x="4806553" y="0"/>
            <a:ext cx="4337400" cy="5143500"/>
          </a:xfrm>
          <a:prstGeom prst="rect">
            <a:avLst/>
          </a:prstGeom>
          <a:noFill/>
          <a:ln>
            <a:noFill/>
          </a:ln>
        </p:spPr>
      </p:sp>
      <p:sp>
        <p:nvSpPr>
          <p:cNvPr id="191" name="Google Shape;191;p27"/>
          <p:cNvSpPr txBox="1"/>
          <p:nvPr>
            <p:ph type="title"/>
          </p:nvPr>
        </p:nvSpPr>
        <p:spPr>
          <a:xfrm>
            <a:off x="354081" y="288752"/>
            <a:ext cx="3981000" cy="8433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2" name="Google Shape;192;p27"/>
          <p:cNvSpPr txBox="1"/>
          <p:nvPr>
            <p:ph idx="4" type="body"/>
          </p:nvPr>
        </p:nvSpPr>
        <p:spPr>
          <a:xfrm>
            <a:off x="1132115" y="2149648"/>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3" name="Google Shape;193;p27"/>
          <p:cNvSpPr/>
          <p:nvPr>
            <p:ph idx="5" type="pic"/>
          </p:nvPr>
        </p:nvSpPr>
        <p:spPr>
          <a:xfrm>
            <a:off x="352426" y="2149647"/>
            <a:ext cx="627300" cy="626400"/>
          </a:xfrm>
          <a:prstGeom prst="rect">
            <a:avLst/>
          </a:prstGeom>
          <a:noFill/>
          <a:ln>
            <a:noFill/>
          </a:ln>
        </p:spPr>
      </p:sp>
      <p:sp>
        <p:nvSpPr>
          <p:cNvPr id="194" name="Google Shape;194;p27"/>
          <p:cNvSpPr txBox="1"/>
          <p:nvPr>
            <p:ph idx="6" type="body"/>
          </p:nvPr>
        </p:nvSpPr>
        <p:spPr>
          <a:xfrm>
            <a:off x="1132115" y="2930076"/>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5" name="Google Shape;195;p27"/>
          <p:cNvSpPr/>
          <p:nvPr>
            <p:ph idx="7" type="pic"/>
          </p:nvPr>
        </p:nvSpPr>
        <p:spPr>
          <a:xfrm>
            <a:off x="352426" y="2930075"/>
            <a:ext cx="627300" cy="626400"/>
          </a:xfrm>
          <a:prstGeom prst="rect">
            <a:avLst/>
          </a:prstGeom>
          <a:noFill/>
          <a:ln>
            <a:noFill/>
          </a:ln>
        </p:spPr>
      </p:sp>
      <p:sp>
        <p:nvSpPr>
          <p:cNvPr id="196" name="Google Shape;196;p27"/>
          <p:cNvSpPr txBox="1"/>
          <p:nvPr>
            <p:ph idx="8" type="body"/>
          </p:nvPr>
        </p:nvSpPr>
        <p:spPr>
          <a:xfrm>
            <a:off x="1132115" y="3710504"/>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7" name="Google Shape;197;p27"/>
          <p:cNvSpPr/>
          <p:nvPr>
            <p:ph idx="9" type="pic"/>
          </p:nvPr>
        </p:nvSpPr>
        <p:spPr>
          <a:xfrm>
            <a:off x="352426" y="3710503"/>
            <a:ext cx="627300" cy="626400"/>
          </a:xfrm>
          <a:prstGeom prst="rect">
            <a:avLst/>
          </a:prstGeom>
          <a:noFill/>
          <a:ln>
            <a:noFill/>
          </a:ln>
        </p:spPr>
      </p:sp>
      <p:sp>
        <p:nvSpPr>
          <p:cNvPr id="198" name="Google Shape;198;p27"/>
          <p:cNvSpPr/>
          <p:nvPr>
            <p:ph idx="13" type="pic"/>
          </p:nvPr>
        </p:nvSpPr>
        <p:spPr>
          <a:xfrm>
            <a:off x="8320087" y="262855"/>
            <a:ext cx="494100" cy="445500"/>
          </a:xfrm>
          <a:prstGeom prst="rect">
            <a:avLst/>
          </a:prstGeom>
          <a:noFill/>
          <a:ln>
            <a:noFill/>
          </a:ln>
        </p:spPr>
      </p:sp>
      <p:sp>
        <p:nvSpPr>
          <p:cNvPr id="199" name="Google Shape;199;p2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0" name="Shape 200"/>
        <p:cNvGrpSpPr/>
        <p:nvPr/>
      </p:nvGrpSpPr>
      <p:grpSpPr>
        <a:xfrm>
          <a:off x="0" y="0"/>
          <a:ext cx="0" cy="0"/>
          <a:chOff x="0" y="0"/>
          <a:chExt cx="0" cy="0"/>
        </a:xfrm>
      </p:grpSpPr>
      <p:sp>
        <p:nvSpPr>
          <p:cNvPr id="201" name="Google Shape;201;p2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202" name="Shape 202"/>
        <p:cNvGrpSpPr/>
        <p:nvPr/>
      </p:nvGrpSpPr>
      <p:grpSpPr>
        <a:xfrm>
          <a:off x="0" y="0"/>
          <a:ext cx="0" cy="0"/>
          <a:chOff x="0" y="0"/>
          <a:chExt cx="0" cy="0"/>
        </a:xfrm>
      </p:grpSpPr>
      <p:pic>
        <p:nvPicPr>
          <p:cNvPr id="203" name="Google Shape;203;p29"/>
          <p:cNvPicPr preferRelativeResize="0"/>
          <p:nvPr/>
        </p:nvPicPr>
        <p:blipFill rotWithShape="1">
          <a:blip r:embed="rId2">
            <a:alphaModFix/>
          </a:blip>
          <a:srcRect b="0" l="0" r="0" t="0"/>
          <a:stretch/>
        </p:blipFill>
        <p:spPr>
          <a:xfrm>
            <a:off x="0" y="0"/>
            <a:ext cx="9144000" cy="5127476"/>
          </a:xfrm>
          <a:prstGeom prst="rect">
            <a:avLst/>
          </a:prstGeom>
          <a:noFill/>
          <a:ln>
            <a:noFill/>
          </a:ln>
        </p:spPr>
      </p:pic>
      <p:pic>
        <p:nvPicPr>
          <p:cNvPr id="204" name="Google Shape;204;p29"/>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05" name="Google Shape;205;p29"/>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6" name="Google Shape;206;p29"/>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2"/>
              </a:buClr>
              <a:buSzPts val="1400"/>
              <a:buNone/>
              <a:defRPr b="0" sz="1400">
                <a:solidFill>
                  <a:schemeClr val="dk2"/>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07" name="Shape 207"/>
        <p:cNvGrpSpPr/>
        <p:nvPr/>
      </p:nvGrpSpPr>
      <p:grpSpPr>
        <a:xfrm>
          <a:off x="0" y="0"/>
          <a:ext cx="0" cy="0"/>
          <a:chOff x="0" y="0"/>
          <a:chExt cx="0" cy="0"/>
        </a:xfrm>
      </p:grpSpPr>
      <p:pic>
        <p:nvPicPr>
          <p:cNvPr id="208" name="Google Shape;208;p30"/>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09" name="Google Shape;209;p30"/>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0" name="Google Shape;210;p30"/>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id="211" name="Google Shape;211;p30"/>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20" name="Shape 20"/>
        <p:cNvGrpSpPr/>
        <p:nvPr/>
      </p:nvGrpSpPr>
      <p:grpSpPr>
        <a:xfrm>
          <a:off x="0" y="0"/>
          <a:ext cx="0" cy="0"/>
          <a:chOff x="0" y="0"/>
          <a:chExt cx="0" cy="0"/>
        </a:xfrm>
      </p:grpSpPr>
      <p:pic>
        <p:nvPicPr>
          <p:cNvPr id="21" name="Google Shape;21;p4"/>
          <p:cNvPicPr preferRelativeResize="0"/>
          <p:nvPr/>
        </p:nvPicPr>
        <p:blipFill rotWithShape="1">
          <a:blip r:embed="rId2">
            <a:alphaModFix/>
          </a:blip>
          <a:srcRect b="2161" l="0" r="0" t="2171"/>
          <a:stretch/>
        </p:blipFill>
        <p:spPr>
          <a:xfrm>
            <a:off x="0" y="0"/>
            <a:ext cx="9143998" cy="5143499"/>
          </a:xfrm>
          <a:prstGeom prst="rect">
            <a:avLst/>
          </a:prstGeom>
          <a:noFill/>
          <a:ln>
            <a:noFill/>
          </a:ln>
        </p:spPr>
      </p:pic>
      <p:pic>
        <p:nvPicPr>
          <p:cNvPr id="22" name="Google Shape;22;p4"/>
          <p:cNvPicPr preferRelativeResize="0"/>
          <p:nvPr/>
        </p:nvPicPr>
        <p:blipFill rotWithShape="1">
          <a:blip r:embed="rId3">
            <a:alphaModFix/>
          </a:blip>
          <a:srcRect b="0" l="0" r="0" t="0"/>
          <a:stretch/>
        </p:blipFill>
        <p:spPr>
          <a:xfrm>
            <a:off x="3790950" y="1300163"/>
            <a:ext cx="1562100" cy="195262"/>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212" name="Shape 212"/>
        <p:cNvGrpSpPr/>
        <p:nvPr/>
      </p:nvGrpSpPr>
      <p:grpSpPr>
        <a:xfrm>
          <a:off x="0" y="0"/>
          <a:ext cx="0" cy="0"/>
          <a:chOff x="0" y="0"/>
          <a:chExt cx="0" cy="0"/>
        </a:xfrm>
      </p:grpSpPr>
      <p:pic>
        <p:nvPicPr>
          <p:cNvPr id="213" name="Google Shape;213;p31"/>
          <p:cNvPicPr preferRelativeResize="0"/>
          <p:nvPr/>
        </p:nvPicPr>
        <p:blipFill rotWithShape="1">
          <a:blip r:embed="rId2">
            <a:alphaModFix/>
          </a:blip>
          <a:srcRect b="0" l="0" r="0" t="1613"/>
          <a:stretch/>
        </p:blipFill>
        <p:spPr>
          <a:xfrm>
            <a:off x="0" y="0"/>
            <a:ext cx="9144000" cy="5044602"/>
          </a:xfrm>
          <a:prstGeom prst="rect">
            <a:avLst/>
          </a:prstGeom>
          <a:noFill/>
          <a:ln>
            <a:noFill/>
          </a:ln>
        </p:spPr>
      </p:pic>
      <p:sp>
        <p:nvSpPr>
          <p:cNvPr id="214" name="Google Shape;214;p31"/>
          <p:cNvSpPr txBox="1"/>
          <p:nvPr>
            <p:ph idx="10" type="dt"/>
          </p:nvPr>
        </p:nvSpPr>
        <p:spPr>
          <a:xfrm>
            <a:off x="354083" y="4767263"/>
            <a:ext cx="6289500" cy="273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4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215" name="Google Shape;215;p31"/>
          <p:cNvSpPr txBox="1"/>
          <p:nvPr>
            <p:ph idx="12" type="sldNum"/>
          </p:nvPr>
        </p:nvSpPr>
        <p:spPr>
          <a:xfrm>
            <a:off x="6732518" y="5290245"/>
            <a:ext cx="2057400" cy="273900"/>
          </a:xfrm>
          <a:prstGeom prst="rect">
            <a:avLst/>
          </a:prstGeom>
          <a:noFill/>
          <a:ln>
            <a:noFill/>
          </a:ln>
        </p:spPr>
        <p:txBody>
          <a:bodyPr anchorCtr="0" anchor="t" bIns="34275" lIns="68575" spcFirstLastPara="1" rIns="68575" wrap="square" tIns="3427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pic>
        <p:nvPicPr>
          <p:cNvPr id="216" name="Google Shape;216;p31"/>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17" name="Google Shape;217;p31"/>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8" name="Google Shape;218;p31"/>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219" name="Shape 219"/>
        <p:cNvGrpSpPr/>
        <p:nvPr/>
      </p:nvGrpSpPr>
      <p:grpSpPr>
        <a:xfrm>
          <a:off x="0" y="0"/>
          <a:ext cx="0" cy="0"/>
          <a:chOff x="0" y="0"/>
          <a:chExt cx="0" cy="0"/>
        </a:xfrm>
      </p:grpSpPr>
      <p:sp>
        <p:nvSpPr>
          <p:cNvPr id="220" name="Google Shape;220;p32"/>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3000"/>
              <a:buNone/>
              <a:defRPr sz="30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1" name="Google Shape;221;p32"/>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sp>
        <p:nvSpPr>
          <p:cNvPr id="222" name="Google Shape;222;p32"/>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3" name="Google Shape;223;p3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224" name="Shape 224"/>
        <p:cNvGrpSpPr/>
        <p:nvPr/>
      </p:nvGrpSpPr>
      <p:grpSpPr>
        <a:xfrm>
          <a:off x="0" y="0"/>
          <a:ext cx="0" cy="0"/>
          <a:chOff x="0" y="0"/>
          <a:chExt cx="0" cy="0"/>
        </a:xfrm>
      </p:grpSpPr>
      <p:sp>
        <p:nvSpPr>
          <p:cNvPr id="225" name="Google Shape;225;p33"/>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pic>
        <p:nvPicPr>
          <p:cNvPr id="226" name="Google Shape;226;p33"/>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27" name="Google Shape;227;p33"/>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8" name="Google Shape;228;p33"/>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236" name="Shape 236"/>
        <p:cNvGrpSpPr/>
        <p:nvPr/>
      </p:nvGrpSpPr>
      <p:grpSpPr>
        <a:xfrm>
          <a:off x="0" y="0"/>
          <a:ext cx="0" cy="0"/>
          <a:chOff x="0" y="0"/>
          <a:chExt cx="0" cy="0"/>
        </a:xfrm>
      </p:grpSpPr>
      <p:sp>
        <p:nvSpPr>
          <p:cNvPr id="237" name="Google Shape;237;p35"/>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38" name="Google Shape;238;p3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39" name="Shape 239"/>
        <p:cNvGrpSpPr/>
        <p:nvPr/>
      </p:nvGrpSpPr>
      <p:grpSpPr>
        <a:xfrm>
          <a:off x="0" y="0"/>
          <a:ext cx="0" cy="0"/>
          <a:chOff x="0" y="0"/>
          <a:chExt cx="0" cy="0"/>
        </a:xfrm>
      </p:grpSpPr>
      <p:pic>
        <p:nvPicPr>
          <p:cNvPr id="240" name="Google Shape;240;p36"/>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241" name="Google Shape;241;p36"/>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2" name="Google Shape;242;p36"/>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243" name="Google Shape;243;p36"/>
          <p:cNvPicPr preferRelativeResize="0"/>
          <p:nvPr/>
        </p:nvPicPr>
        <p:blipFill rotWithShape="1">
          <a:blip r:embed="rId3">
            <a:alphaModFix/>
          </a:blip>
          <a:srcRect b="0" l="0" r="0" t="0"/>
          <a:stretch/>
        </p:blipFill>
        <p:spPr>
          <a:xfrm>
            <a:off x="-16047" y="-1"/>
            <a:ext cx="9160044" cy="5136474"/>
          </a:xfrm>
          <a:prstGeom prst="rect">
            <a:avLst/>
          </a:prstGeom>
          <a:noFill/>
          <a:ln>
            <a:noFill/>
          </a:ln>
        </p:spPr>
      </p:pic>
      <p:pic>
        <p:nvPicPr>
          <p:cNvPr id="244" name="Google Shape;244;p36"/>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pic>
        <p:nvPicPr>
          <p:cNvPr id="245" name="Google Shape;245;p36"/>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246" name="Shape 246"/>
        <p:cNvGrpSpPr/>
        <p:nvPr/>
      </p:nvGrpSpPr>
      <p:grpSpPr>
        <a:xfrm>
          <a:off x="0" y="0"/>
          <a:ext cx="0" cy="0"/>
          <a:chOff x="0" y="0"/>
          <a:chExt cx="0" cy="0"/>
        </a:xfrm>
      </p:grpSpPr>
      <p:sp>
        <p:nvSpPr>
          <p:cNvPr id="247" name="Google Shape;247;p37"/>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314325" lvl="0" marL="457200" algn="l">
              <a:lnSpc>
                <a:spcPct val="100000"/>
              </a:lnSpc>
              <a:spcBef>
                <a:spcPts val="300"/>
              </a:spcBef>
              <a:spcAft>
                <a:spcPts val="0"/>
              </a:spcAft>
              <a:buClr>
                <a:schemeClr val="accent6"/>
              </a:buClr>
              <a:buSzPts val="1350"/>
              <a:buFont typeface="Arial"/>
              <a:buChar char="•"/>
              <a:defRPr b="0"/>
            </a:lvl1pPr>
            <a:lvl2pPr indent="-314325" lvl="1" marL="914400" algn="l">
              <a:lnSpc>
                <a:spcPct val="100000"/>
              </a:lnSpc>
              <a:spcBef>
                <a:spcPts val="225"/>
              </a:spcBef>
              <a:spcAft>
                <a:spcPts val="0"/>
              </a:spcAft>
              <a:buClr>
                <a:schemeClr val="accent6"/>
              </a:buClr>
              <a:buSzPts val="1350"/>
              <a:buFont typeface="Arial"/>
              <a:buChar char="•"/>
              <a:defRPr/>
            </a:lvl2pPr>
            <a:lvl3pPr indent="-304800" lvl="2" marL="1371600" algn="l">
              <a:lnSpc>
                <a:spcPct val="100000"/>
              </a:lnSpc>
              <a:spcBef>
                <a:spcPts val="225"/>
              </a:spcBef>
              <a:spcAft>
                <a:spcPts val="0"/>
              </a:spcAft>
              <a:buSzPts val="1200"/>
              <a:buFont typeface="NTR"/>
              <a:buChar char="-"/>
              <a:defRPr/>
            </a:lvl3pPr>
            <a:lvl4pPr indent="-298450" lvl="3" marL="1828800" algn="l">
              <a:lnSpc>
                <a:spcPct val="100000"/>
              </a:lnSpc>
              <a:spcBef>
                <a:spcPts val="225"/>
              </a:spcBef>
              <a:spcAft>
                <a:spcPts val="0"/>
              </a:spcAft>
              <a:buSzPts val="1100"/>
              <a:buFont typeface="Noto Sans Symbols"/>
              <a:buChar char="▪"/>
              <a:defRPr sz="1100"/>
            </a:lvl4pPr>
            <a:lvl5pPr indent="-295275" lvl="4" marL="2286000" algn="l">
              <a:lnSpc>
                <a:spcPct val="100000"/>
              </a:lnSpc>
              <a:spcBef>
                <a:spcPts val="225"/>
              </a:spcBef>
              <a:spcAft>
                <a:spcPts val="0"/>
              </a:spcAft>
              <a:buSzPts val="1050"/>
              <a:buChar char="‑"/>
              <a:defRPr sz="10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8" name="Google Shape;248;p37"/>
          <p:cNvSpPr txBox="1"/>
          <p:nvPr>
            <p:ph idx="2"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9" name="Google Shape;249;p3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50" name="Shape 250"/>
        <p:cNvGrpSpPr/>
        <p:nvPr/>
      </p:nvGrpSpPr>
      <p:grpSpPr>
        <a:xfrm>
          <a:off x="0" y="0"/>
          <a:ext cx="0" cy="0"/>
          <a:chOff x="0" y="0"/>
          <a:chExt cx="0" cy="0"/>
        </a:xfrm>
      </p:grpSpPr>
      <p:sp>
        <p:nvSpPr>
          <p:cNvPr id="251" name="Google Shape;251;p38"/>
          <p:cNvSpPr txBox="1"/>
          <p:nvPr>
            <p:ph type="ctrTitle"/>
          </p:nvPr>
        </p:nvSpPr>
        <p:spPr>
          <a:xfrm>
            <a:off x="1143000" y="841772"/>
            <a:ext cx="6858000" cy="17907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2" name="Google Shape;252;p38"/>
          <p:cNvSpPr txBox="1"/>
          <p:nvPr>
            <p:ph idx="1" type="subTitle"/>
          </p:nvPr>
        </p:nvSpPr>
        <p:spPr>
          <a:xfrm>
            <a:off x="1143000" y="2701528"/>
            <a:ext cx="6858000" cy="124182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750"/>
              </a:spcBef>
              <a:spcAft>
                <a:spcPts val="0"/>
              </a:spcAft>
              <a:buClr>
                <a:schemeClr val="dk1"/>
              </a:buClr>
              <a:buSzPts val="2400"/>
              <a:buNone/>
              <a:defRPr sz="1800"/>
            </a:lvl1pPr>
            <a:lvl2pPr lvl="1" algn="ctr">
              <a:lnSpc>
                <a:spcPct val="90000"/>
              </a:lnSpc>
              <a:spcBef>
                <a:spcPts val="375"/>
              </a:spcBef>
              <a:spcAft>
                <a:spcPts val="0"/>
              </a:spcAft>
              <a:buClr>
                <a:schemeClr val="dk1"/>
              </a:buClr>
              <a:buSzPts val="2000"/>
              <a:buNone/>
              <a:defRPr sz="1500"/>
            </a:lvl2pPr>
            <a:lvl3pPr lvl="2" algn="ctr">
              <a:lnSpc>
                <a:spcPct val="90000"/>
              </a:lnSpc>
              <a:spcBef>
                <a:spcPts val="375"/>
              </a:spcBef>
              <a:spcAft>
                <a:spcPts val="0"/>
              </a:spcAft>
              <a:buClr>
                <a:schemeClr val="dk1"/>
              </a:buClr>
              <a:buSzPts val="1800"/>
              <a:buNone/>
              <a:defRPr sz="1350"/>
            </a:lvl3pPr>
            <a:lvl4pPr lvl="3" algn="ctr">
              <a:lnSpc>
                <a:spcPct val="90000"/>
              </a:lnSpc>
              <a:spcBef>
                <a:spcPts val="375"/>
              </a:spcBef>
              <a:spcAft>
                <a:spcPts val="0"/>
              </a:spcAft>
              <a:buClr>
                <a:schemeClr val="dk1"/>
              </a:buClr>
              <a:buSzPts val="1600"/>
              <a:buNone/>
              <a:defRPr sz="1200"/>
            </a:lvl4pPr>
            <a:lvl5pPr lvl="4" algn="ctr">
              <a:lnSpc>
                <a:spcPct val="90000"/>
              </a:lnSpc>
              <a:spcBef>
                <a:spcPts val="375"/>
              </a:spcBef>
              <a:spcAft>
                <a:spcPts val="0"/>
              </a:spcAft>
              <a:buClr>
                <a:schemeClr val="dk1"/>
              </a:buClr>
              <a:buSzPts val="1600"/>
              <a:buNone/>
              <a:defRPr sz="1200"/>
            </a:lvl5pPr>
            <a:lvl6pPr lvl="5" algn="ctr">
              <a:lnSpc>
                <a:spcPct val="90000"/>
              </a:lnSpc>
              <a:spcBef>
                <a:spcPts val="375"/>
              </a:spcBef>
              <a:spcAft>
                <a:spcPts val="0"/>
              </a:spcAft>
              <a:buClr>
                <a:schemeClr val="dk1"/>
              </a:buClr>
              <a:buSzPts val="1600"/>
              <a:buNone/>
              <a:defRPr sz="1200"/>
            </a:lvl6pPr>
            <a:lvl7pPr lvl="6" algn="ctr">
              <a:lnSpc>
                <a:spcPct val="90000"/>
              </a:lnSpc>
              <a:spcBef>
                <a:spcPts val="375"/>
              </a:spcBef>
              <a:spcAft>
                <a:spcPts val="0"/>
              </a:spcAft>
              <a:buClr>
                <a:schemeClr val="dk1"/>
              </a:buClr>
              <a:buSzPts val="1600"/>
              <a:buNone/>
              <a:defRPr sz="1200"/>
            </a:lvl7pPr>
            <a:lvl8pPr lvl="7" algn="ctr">
              <a:lnSpc>
                <a:spcPct val="90000"/>
              </a:lnSpc>
              <a:spcBef>
                <a:spcPts val="375"/>
              </a:spcBef>
              <a:spcAft>
                <a:spcPts val="0"/>
              </a:spcAft>
              <a:buClr>
                <a:schemeClr val="dk1"/>
              </a:buClr>
              <a:buSzPts val="1600"/>
              <a:buNone/>
              <a:defRPr sz="1200"/>
            </a:lvl8pPr>
            <a:lvl9pPr lvl="8" algn="ctr">
              <a:lnSpc>
                <a:spcPct val="90000"/>
              </a:lnSpc>
              <a:spcBef>
                <a:spcPts val="375"/>
              </a:spcBef>
              <a:spcAft>
                <a:spcPts val="0"/>
              </a:spcAft>
              <a:buClr>
                <a:schemeClr val="dk1"/>
              </a:buClr>
              <a:buSzPts val="1600"/>
              <a:buNone/>
              <a:defRPr sz="1200"/>
            </a:lvl9pPr>
          </a:lstStyle>
          <a:p/>
        </p:txBody>
      </p:sp>
      <p:sp>
        <p:nvSpPr>
          <p:cNvPr id="253" name="Google Shape;253;p38"/>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4" name="Google Shape;254;p38"/>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5" name="Google Shape;255;p38"/>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p:cSld name="Agenda - Purple">
    <p:bg>
      <p:bgPr>
        <a:solidFill>
          <a:srgbClr val="26005C"/>
        </a:solidFill>
      </p:bgPr>
    </p:bg>
    <p:spTree>
      <p:nvGrpSpPr>
        <p:cNvPr id="256" name="Shape 256"/>
        <p:cNvGrpSpPr/>
        <p:nvPr/>
      </p:nvGrpSpPr>
      <p:grpSpPr>
        <a:xfrm>
          <a:off x="0" y="0"/>
          <a:ext cx="0" cy="0"/>
          <a:chOff x="0" y="0"/>
          <a:chExt cx="0" cy="0"/>
        </a:xfrm>
      </p:grpSpPr>
      <p:sp>
        <p:nvSpPr>
          <p:cNvPr id="257" name="Google Shape;257;p39"/>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8" name="Google Shape;258;p39"/>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9" name="Google Shape;259;p39"/>
          <p:cNvSpPr txBox="1"/>
          <p:nvPr>
            <p:ph idx="3" type="body"/>
          </p:nvPr>
        </p:nvSpPr>
        <p:spPr>
          <a:xfrm>
            <a:off x="352604"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0" name="Google Shape;260;p39"/>
          <p:cNvSpPr txBox="1"/>
          <p:nvPr>
            <p:ph idx="4" type="body"/>
          </p:nvPr>
        </p:nvSpPr>
        <p:spPr>
          <a:xfrm>
            <a:off x="1156191" y="2515326"/>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1" name="Google Shape;261;p39"/>
          <p:cNvSpPr txBox="1"/>
          <p:nvPr>
            <p:ph idx="5" type="body"/>
          </p:nvPr>
        </p:nvSpPr>
        <p:spPr>
          <a:xfrm>
            <a:off x="4808222"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2" name="Google Shape;262;p39"/>
          <p:cNvSpPr txBox="1"/>
          <p:nvPr>
            <p:ph idx="6" type="body"/>
          </p:nvPr>
        </p:nvSpPr>
        <p:spPr>
          <a:xfrm>
            <a:off x="5612483" y="2515326"/>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3" name="Google Shape;263;p39"/>
          <p:cNvSpPr txBox="1"/>
          <p:nvPr>
            <p:ph idx="7"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4" name="Google Shape;264;p39"/>
          <p:cNvSpPr txBox="1"/>
          <p:nvPr>
            <p:ph idx="8"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5" name="Google Shape;265;p39"/>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lt1"/>
              </a:buClr>
              <a:buSzPts val="18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6" name="Google Shape;266;p39"/>
          <p:cNvSpPr txBox="1"/>
          <p:nvPr>
            <p:ph idx="9" type="body"/>
          </p:nvPr>
        </p:nvSpPr>
        <p:spPr>
          <a:xfrm>
            <a:off x="1156099" y="177631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7" name="Google Shape;267;p39"/>
          <p:cNvSpPr txBox="1"/>
          <p:nvPr>
            <p:ph idx="13" type="body"/>
          </p:nvPr>
        </p:nvSpPr>
        <p:spPr>
          <a:xfrm>
            <a:off x="5611416" y="1778126"/>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8" name="Google Shape;268;p39"/>
          <p:cNvSpPr txBox="1"/>
          <p:nvPr>
            <p:ph idx="14" type="body"/>
          </p:nvPr>
        </p:nvSpPr>
        <p:spPr>
          <a:xfrm>
            <a:off x="1157139"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9" name="Google Shape;269;p39"/>
          <p:cNvSpPr txBox="1"/>
          <p:nvPr>
            <p:ph idx="15" type="body"/>
          </p:nvPr>
        </p:nvSpPr>
        <p:spPr>
          <a:xfrm>
            <a:off x="5611415"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70" name="Google Shape;270;p39"/>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71" name="Google Shape;271;p39"/>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72" name="Google Shape;272;p39"/>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73" name="Google Shape;273;p39"/>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sp>
        <p:nvSpPr>
          <p:cNvPr id="274" name="Google Shape;274;p39"/>
          <p:cNvSpPr txBox="1"/>
          <p:nvPr>
            <p:ph idx="16" type="body"/>
          </p:nvPr>
        </p:nvSpPr>
        <p:spPr>
          <a:xfrm>
            <a:off x="352604"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5" name="Google Shape;275;p39"/>
          <p:cNvSpPr txBox="1"/>
          <p:nvPr>
            <p:ph idx="17" type="body"/>
          </p:nvPr>
        </p:nvSpPr>
        <p:spPr>
          <a:xfrm>
            <a:off x="1156190" y="3551043"/>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6" name="Google Shape;276;p39"/>
          <p:cNvSpPr txBox="1"/>
          <p:nvPr>
            <p:ph idx="18" type="body"/>
          </p:nvPr>
        </p:nvSpPr>
        <p:spPr>
          <a:xfrm>
            <a:off x="4808221"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7" name="Google Shape;277;p39"/>
          <p:cNvSpPr txBox="1"/>
          <p:nvPr>
            <p:ph idx="19" type="body"/>
          </p:nvPr>
        </p:nvSpPr>
        <p:spPr>
          <a:xfrm>
            <a:off x="5612483" y="3551043"/>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8" name="Google Shape;278;p39"/>
          <p:cNvSpPr txBox="1"/>
          <p:nvPr>
            <p:ph idx="20" type="body"/>
          </p:nvPr>
        </p:nvSpPr>
        <p:spPr>
          <a:xfrm>
            <a:off x="1157138"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9" name="Google Shape;279;p39"/>
          <p:cNvSpPr txBox="1"/>
          <p:nvPr>
            <p:ph idx="21" type="body"/>
          </p:nvPr>
        </p:nvSpPr>
        <p:spPr>
          <a:xfrm>
            <a:off x="5611414"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80" name="Google Shape;280;p39"/>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1" name="Google Shape;281;p39"/>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82" name="Google Shape;282;p39"/>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83" name="Google Shape;283;p39"/>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4" name="Google Shape;284;p39"/>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85" name="Google Shape;285;p39"/>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86" name="Google Shape;286;p39"/>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7" name="Google Shape;287;p39"/>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pic>
        <p:nvPicPr>
          <p:cNvPr id="288" name="Google Shape;288;p39"/>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289" name="Shape 289"/>
        <p:cNvGrpSpPr/>
        <p:nvPr/>
      </p:nvGrpSpPr>
      <p:grpSpPr>
        <a:xfrm>
          <a:off x="0" y="0"/>
          <a:ext cx="0" cy="0"/>
          <a:chOff x="0" y="0"/>
          <a:chExt cx="0" cy="0"/>
        </a:xfrm>
      </p:grpSpPr>
      <p:sp>
        <p:nvSpPr>
          <p:cNvPr id="290" name="Google Shape;290;p40"/>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1" name="Google Shape;291;p40"/>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2" name="Google Shape;292;p40"/>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3" name="Google Shape;293;p40"/>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4" name="Google Shape;294;p40"/>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5" name="Google Shape;295;p40"/>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6" name="Google Shape;296;p40"/>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7" name="Google Shape;297;p40"/>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8" name="Google Shape;298;p40"/>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299" name="Shape 299"/>
        <p:cNvGrpSpPr/>
        <p:nvPr/>
      </p:nvGrpSpPr>
      <p:grpSpPr>
        <a:xfrm>
          <a:off x="0" y="0"/>
          <a:ext cx="0" cy="0"/>
          <a:chOff x="0" y="0"/>
          <a:chExt cx="0" cy="0"/>
        </a:xfrm>
      </p:grpSpPr>
      <p:sp>
        <p:nvSpPr>
          <p:cNvPr id="300" name="Google Shape;300;p41"/>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1" name="Google Shape;301;p41"/>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2" name="Google Shape;302;p41"/>
          <p:cNvSpPr txBox="1"/>
          <p:nvPr>
            <p:ph idx="3" type="body"/>
          </p:nvPr>
        </p:nvSpPr>
        <p:spPr>
          <a:xfrm>
            <a:off x="352604"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3" name="Google Shape;303;p41"/>
          <p:cNvSpPr txBox="1"/>
          <p:nvPr>
            <p:ph idx="4" type="body"/>
          </p:nvPr>
        </p:nvSpPr>
        <p:spPr>
          <a:xfrm>
            <a:off x="1156191" y="3077682"/>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4" name="Google Shape;304;p41"/>
          <p:cNvSpPr txBox="1"/>
          <p:nvPr>
            <p:ph idx="5" type="body"/>
          </p:nvPr>
        </p:nvSpPr>
        <p:spPr>
          <a:xfrm>
            <a:off x="1155667" y="3376452"/>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5" name="Google Shape;305;p41"/>
          <p:cNvSpPr txBox="1"/>
          <p:nvPr>
            <p:ph idx="6" type="body"/>
          </p:nvPr>
        </p:nvSpPr>
        <p:spPr>
          <a:xfrm>
            <a:off x="4808222"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6" name="Google Shape;306;p41"/>
          <p:cNvSpPr txBox="1"/>
          <p:nvPr>
            <p:ph idx="7" type="body"/>
          </p:nvPr>
        </p:nvSpPr>
        <p:spPr>
          <a:xfrm>
            <a:off x="5612483" y="3077682"/>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7" name="Google Shape;307;p41"/>
          <p:cNvSpPr txBox="1"/>
          <p:nvPr>
            <p:ph idx="8" type="body"/>
          </p:nvPr>
        </p:nvSpPr>
        <p:spPr>
          <a:xfrm>
            <a:off x="5612018" y="3376452"/>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8" name="Google Shape;308;p41"/>
          <p:cNvSpPr txBox="1"/>
          <p:nvPr>
            <p:ph idx="9"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9" name="Google Shape;309;p41"/>
          <p:cNvSpPr txBox="1"/>
          <p:nvPr>
            <p:ph idx="13" type="body"/>
          </p:nvPr>
        </p:nvSpPr>
        <p:spPr>
          <a:xfrm>
            <a:off x="1155667" y="1782988"/>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0" name="Google Shape;310;p41"/>
          <p:cNvSpPr txBox="1"/>
          <p:nvPr>
            <p:ph idx="14"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1" name="Google Shape;311;p41"/>
          <p:cNvSpPr txBox="1"/>
          <p:nvPr>
            <p:ph idx="15" type="body"/>
          </p:nvPr>
        </p:nvSpPr>
        <p:spPr>
          <a:xfrm>
            <a:off x="5612018" y="1782988"/>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2" name="Google Shape;312;p41"/>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tally_Blank">
  <p:cSld name="Totally_Blank">
    <p:spTree>
      <p:nvGrpSpPr>
        <p:cNvPr id="23" name="Shape 23"/>
        <p:cNvGrpSpPr/>
        <p:nvPr/>
      </p:nvGrpSpPr>
      <p:grpSpPr>
        <a:xfrm>
          <a:off x="0" y="0"/>
          <a:ext cx="0" cy="0"/>
          <a:chOff x="0" y="0"/>
          <a:chExt cx="0" cy="0"/>
        </a:xfrm>
      </p:grpSpPr>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313" name="Shape 313"/>
        <p:cNvGrpSpPr/>
        <p:nvPr/>
      </p:nvGrpSpPr>
      <p:grpSpPr>
        <a:xfrm>
          <a:off x="0" y="0"/>
          <a:ext cx="0" cy="0"/>
          <a:chOff x="0" y="0"/>
          <a:chExt cx="0" cy="0"/>
        </a:xfrm>
      </p:grpSpPr>
      <p:sp>
        <p:nvSpPr>
          <p:cNvPr id="314" name="Google Shape;314;p42"/>
          <p:cNvSpPr txBox="1"/>
          <p:nvPr>
            <p:ph idx="1" type="body"/>
          </p:nvPr>
        </p:nvSpPr>
        <p:spPr>
          <a:xfrm>
            <a:off x="351960" y="1369219"/>
            <a:ext cx="8438100" cy="3263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a:lvl1pPr>
            <a:lvl2pPr indent="-228600" lvl="1" marL="914400" algn="l">
              <a:lnSpc>
                <a:spcPct val="100000"/>
              </a:lnSpc>
              <a:spcBef>
                <a:spcPts val="300"/>
              </a:spcBef>
              <a:spcAft>
                <a:spcPts val="0"/>
              </a:spcAft>
              <a:buClr>
                <a:schemeClr val="dk1"/>
              </a:buClr>
              <a:buSzPts val="1200"/>
              <a:buNone/>
              <a:defRPr sz="1200"/>
            </a:lvl2pPr>
            <a:lvl3pPr indent="-342900" lvl="2" marL="1371600" algn="l">
              <a:lnSpc>
                <a:spcPct val="100000"/>
              </a:lnSpc>
              <a:spcBef>
                <a:spcPts val="300"/>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5" name="Google Shape;315;p42"/>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316" name="Shape 316"/>
        <p:cNvGrpSpPr/>
        <p:nvPr/>
      </p:nvGrpSpPr>
      <p:grpSpPr>
        <a:xfrm>
          <a:off x="0" y="0"/>
          <a:ext cx="0" cy="0"/>
          <a:chOff x="0" y="0"/>
          <a:chExt cx="0" cy="0"/>
        </a:xfrm>
      </p:grpSpPr>
      <p:sp>
        <p:nvSpPr>
          <p:cNvPr id="317" name="Google Shape;317;p43"/>
          <p:cNvSpPr txBox="1"/>
          <p:nvPr>
            <p:ph idx="1"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8" name="Google Shape;318;p43"/>
          <p:cNvSpPr txBox="1"/>
          <p:nvPr>
            <p:ph idx="2" type="body"/>
          </p:nvPr>
        </p:nvSpPr>
        <p:spPr>
          <a:xfrm>
            <a:off x="480664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9" name="Google Shape;319;p43"/>
          <p:cNvSpPr txBox="1"/>
          <p:nvPr>
            <p:ph idx="3" type="body"/>
          </p:nvPr>
        </p:nvSpPr>
        <p:spPr>
          <a:xfrm>
            <a:off x="353701" y="2002256"/>
            <a:ext cx="39813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0" name="Google Shape;320;p43"/>
          <p:cNvSpPr txBox="1"/>
          <p:nvPr>
            <p:ph idx="4" type="body"/>
          </p:nvPr>
        </p:nvSpPr>
        <p:spPr>
          <a:xfrm>
            <a:off x="4806644" y="2002256"/>
            <a:ext cx="39825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1" name="Google Shape;321;p43"/>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2" name="Google Shape;322;p4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323" name="Shape 323"/>
        <p:cNvGrpSpPr/>
        <p:nvPr/>
      </p:nvGrpSpPr>
      <p:grpSpPr>
        <a:xfrm>
          <a:off x="0" y="0"/>
          <a:ext cx="0" cy="0"/>
          <a:chOff x="0" y="0"/>
          <a:chExt cx="0" cy="0"/>
        </a:xfrm>
      </p:grpSpPr>
      <p:sp>
        <p:nvSpPr>
          <p:cNvPr id="324" name="Google Shape;324;p44"/>
          <p:cNvSpPr txBox="1"/>
          <p:nvPr>
            <p:ph idx="1" type="body"/>
          </p:nvPr>
        </p:nvSpPr>
        <p:spPr>
          <a:xfrm>
            <a:off x="352605"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5" name="Google Shape;325;p44"/>
          <p:cNvSpPr txBox="1"/>
          <p:nvPr>
            <p:ph idx="2" type="body"/>
          </p:nvPr>
        </p:nvSpPr>
        <p:spPr>
          <a:xfrm>
            <a:off x="3226967"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6" name="Google Shape;326;p44"/>
          <p:cNvSpPr txBox="1"/>
          <p:nvPr>
            <p:ph idx="3" type="body"/>
          </p:nvPr>
        </p:nvSpPr>
        <p:spPr>
          <a:xfrm>
            <a:off x="6101330"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7" name="Google Shape;327;p44"/>
          <p:cNvSpPr txBox="1"/>
          <p:nvPr>
            <p:ph idx="4" type="body"/>
          </p:nvPr>
        </p:nvSpPr>
        <p:spPr>
          <a:xfrm>
            <a:off x="353700"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8" name="Google Shape;328;p44"/>
          <p:cNvSpPr txBox="1"/>
          <p:nvPr>
            <p:ph idx="5" type="body"/>
          </p:nvPr>
        </p:nvSpPr>
        <p:spPr>
          <a:xfrm>
            <a:off x="3228107"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9" name="Google Shape;329;p44"/>
          <p:cNvSpPr txBox="1"/>
          <p:nvPr>
            <p:ph idx="6" type="body"/>
          </p:nvPr>
        </p:nvSpPr>
        <p:spPr>
          <a:xfrm>
            <a:off x="6101321"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0" name="Google Shape;330;p44"/>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1" name="Google Shape;331;p4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332" name="Shape 332"/>
        <p:cNvGrpSpPr/>
        <p:nvPr/>
      </p:nvGrpSpPr>
      <p:grpSpPr>
        <a:xfrm>
          <a:off x="0" y="0"/>
          <a:ext cx="0" cy="0"/>
          <a:chOff x="0" y="0"/>
          <a:chExt cx="0" cy="0"/>
        </a:xfrm>
      </p:grpSpPr>
      <p:sp>
        <p:nvSpPr>
          <p:cNvPr id="333" name="Google Shape;333;p45"/>
          <p:cNvSpPr txBox="1"/>
          <p:nvPr>
            <p:ph idx="1" type="body"/>
          </p:nvPr>
        </p:nvSpPr>
        <p:spPr>
          <a:xfrm>
            <a:off x="35260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4" name="Google Shape;334;p45"/>
          <p:cNvSpPr txBox="1"/>
          <p:nvPr>
            <p:ph idx="2" type="body"/>
          </p:nvPr>
        </p:nvSpPr>
        <p:spPr>
          <a:xfrm>
            <a:off x="480646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5" name="Google Shape;335;p45"/>
          <p:cNvSpPr/>
          <p:nvPr>
            <p:ph idx="3" type="pic"/>
          </p:nvPr>
        </p:nvSpPr>
        <p:spPr>
          <a:xfrm>
            <a:off x="352427" y="1369220"/>
            <a:ext cx="783300" cy="782100"/>
          </a:xfrm>
          <a:prstGeom prst="rect">
            <a:avLst/>
          </a:prstGeom>
          <a:noFill/>
          <a:ln>
            <a:noFill/>
          </a:ln>
        </p:spPr>
      </p:sp>
      <p:sp>
        <p:nvSpPr>
          <p:cNvPr id="336" name="Google Shape;336;p45"/>
          <p:cNvSpPr/>
          <p:nvPr>
            <p:ph idx="4" type="pic"/>
          </p:nvPr>
        </p:nvSpPr>
        <p:spPr>
          <a:xfrm>
            <a:off x="4806466" y="1369220"/>
            <a:ext cx="783300" cy="782100"/>
          </a:xfrm>
          <a:prstGeom prst="rect">
            <a:avLst/>
          </a:prstGeom>
          <a:noFill/>
          <a:ln>
            <a:noFill/>
          </a:ln>
        </p:spPr>
      </p:sp>
      <p:sp>
        <p:nvSpPr>
          <p:cNvPr id="337" name="Google Shape;337;p45"/>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8" name="Google Shape;338;p4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339" name="Shape 339"/>
        <p:cNvGrpSpPr/>
        <p:nvPr/>
      </p:nvGrpSpPr>
      <p:grpSpPr>
        <a:xfrm>
          <a:off x="0" y="0"/>
          <a:ext cx="0" cy="0"/>
          <a:chOff x="0" y="0"/>
          <a:chExt cx="0" cy="0"/>
        </a:xfrm>
      </p:grpSpPr>
      <p:sp>
        <p:nvSpPr>
          <p:cNvPr id="340" name="Google Shape;340;p46"/>
          <p:cNvSpPr txBox="1"/>
          <p:nvPr>
            <p:ph idx="1" type="body"/>
          </p:nvPr>
        </p:nvSpPr>
        <p:spPr>
          <a:xfrm>
            <a:off x="352604"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1" name="Google Shape;341;p46"/>
          <p:cNvSpPr/>
          <p:nvPr>
            <p:ph idx="2" type="pic"/>
          </p:nvPr>
        </p:nvSpPr>
        <p:spPr>
          <a:xfrm>
            <a:off x="352427" y="1369220"/>
            <a:ext cx="783300" cy="782100"/>
          </a:xfrm>
          <a:prstGeom prst="rect">
            <a:avLst/>
          </a:prstGeom>
          <a:noFill/>
          <a:ln>
            <a:noFill/>
          </a:ln>
        </p:spPr>
      </p:sp>
      <p:sp>
        <p:nvSpPr>
          <p:cNvPr id="342" name="Google Shape;342;p46"/>
          <p:cNvSpPr txBox="1"/>
          <p:nvPr>
            <p:ph idx="3" type="body"/>
          </p:nvPr>
        </p:nvSpPr>
        <p:spPr>
          <a:xfrm>
            <a:off x="3226877"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3" name="Google Shape;343;p46"/>
          <p:cNvSpPr/>
          <p:nvPr>
            <p:ph idx="4" type="pic"/>
          </p:nvPr>
        </p:nvSpPr>
        <p:spPr>
          <a:xfrm>
            <a:off x="3226700" y="1369220"/>
            <a:ext cx="783300" cy="782100"/>
          </a:xfrm>
          <a:prstGeom prst="rect">
            <a:avLst/>
          </a:prstGeom>
          <a:noFill/>
          <a:ln>
            <a:noFill/>
          </a:ln>
        </p:spPr>
      </p:sp>
      <p:sp>
        <p:nvSpPr>
          <p:cNvPr id="344" name="Google Shape;344;p46"/>
          <p:cNvSpPr txBox="1"/>
          <p:nvPr>
            <p:ph idx="5" type="body"/>
          </p:nvPr>
        </p:nvSpPr>
        <p:spPr>
          <a:xfrm>
            <a:off x="6100972"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5" name="Google Shape;345;p46"/>
          <p:cNvSpPr/>
          <p:nvPr>
            <p:ph idx="6" type="pic"/>
          </p:nvPr>
        </p:nvSpPr>
        <p:spPr>
          <a:xfrm>
            <a:off x="6100794" y="1369220"/>
            <a:ext cx="783300" cy="782100"/>
          </a:xfrm>
          <a:prstGeom prst="rect">
            <a:avLst/>
          </a:prstGeom>
          <a:noFill/>
          <a:ln>
            <a:noFill/>
          </a:ln>
        </p:spPr>
      </p:sp>
      <p:sp>
        <p:nvSpPr>
          <p:cNvPr id="346" name="Google Shape;346;p46"/>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7" name="Google Shape;347;p4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348" name="Shape 348"/>
        <p:cNvGrpSpPr/>
        <p:nvPr/>
      </p:nvGrpSpPr>
      <p:grpSpPr>
        <a:xfrm>
          <a:off x="0" y="0"/>
          <a:ext cx="0" cy="0"/>
          <a:chOff x="0" y="0"/>
          <a:chExt cx="0" cy="0"/>
        </a:xfrm>
      </p:grpSpPr>
      <p:sp>
        <p:nvSpPr>
          <p:cNvPr id="349" name="Google Shape;349;p47"/>
          <p:cNvSpPr txBox="1"/>
          <p:nvPr>
            <p:ph idx="1" type="body"/>
          </p:nvPr>
        </p:nvSpPr>
        <p:spPr>
          <a:xfrm>
            <a:off x="352603"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0" name="Google Shape;350;p47"/>
          <p:cNvSpPr txBox="1"/>
          <p:nvPr>
            <p:ph idx="2" type="body"/>
          </p:nvPr>
        </p:nvSpPr>
        <p:spPr>
          <a:xfrm>
            <a:off x="352601"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1" name="Google Shape;351;p47"/>
          <p:cNvSpPr txBox="1"/>
          <p:nvPr>
            <p:ph idx="3" type="body"/>
          </p:nvPr>
        </p:nvSpPr>
        <p:spPr>
          <a:xfrm>
            <a:off x="4807457"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2" name="Google Shape;352;p47"/>
          <p:cNvSpPr txBox="1"/>
          <p:nvPr>
            <p:ph idx="4" type="body"/>
          </p:nvPr>
        </p:nvSpPr>
        <p:spPr>
          <a:xfrm>
            <a:off x="4807457"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3" name="Google Shape;353;p47"/>
          <p:cNvSpPr txBox="1"/>
          <p:nvPr>
            <p:ph idx="5" type="body"/>
          </p:nvPr>
        </p:nvSpPr>
        <p:spPr>
          <a:xfrm>
            <a:off x="4806638"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4" name="Google Shape;354;p47"/>
          <p:cNvSpPr txBox="1"/>
          <p:nvPr>
            <p:ph idx="6" type="body"/>
          </p:nvPr>
        </p:nvSpPr>
        <p:spPr>
          <a:xfrm>
            <a:off x="358640"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5" name="Google Shape;355;p47"/>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6" name="Google Shape;356;p4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357" name="Shape 357"/>
        <p:cNvGrpSpPr/>
        <p:nvPr/>
      </p:nvGrpSpPr>
      <p:grpSpPr>
        <a:xfrm>
          <a:off x="0" y="0"/>
          <a:ext cx="0" cy="0"/>
          <a:chOff x="0" y="0"/>
          <a:chExt cx="0" cy="0"/>
        </a:xfrm>
      </p:grpSpPr>
      <p:sp>
        <p:nvSpPr>
          <p:cNvPr id="358" name="Google Shape;358;p48"/>
          <p:cNvSpPr txBox="1"/>
          <p:nvPr>
            <p:ph idx="1" type="body"/>
          </p:nvPr>
        </p:nvSpPr>
        <p:spPr>
          <a:xfrm>
            <a:off x="6101321"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9" name="Google Shape;359;p48"/>
          <p:cNvSpPr txBox="1"/>
          <p:nvPr>
            <p:ph idx="2" type="body"/>
          </p:nvPr>
        </p:nvSpPr>
        <p:spPr>
          <a:xfrm>
            <a:off x="6101321"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0" name="Google Shape;360;p48"/>
          <p:cNvSpPr txBox="1"/>
          <p:nvPr>
            <p:ph idx="3" type="body"/>
          </p:nvPr>
        </p:nvSpPr>
        <p:spPr>
          <a:xfrm>
            <a:off x="354900"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1" name="Google Shape;361;p48"/>
          <p:cNvSpPr txBox="1"/>
          <p:nvPr>
            <p:ph idx="4" type="body"/>
          </p:nvPr>
        </p:nvSpPr>
        <p:spPr>
          <a:xfrm>
            <a:off x="354899"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2" name="Google Shape;362;p48"/>
          <p:cNvSpPr txBox="1"/>
          <p:nvPr>
            <p:ph idx="5" type="body"/>
          </p:nvPr>
        </p:nvSpPr>
        <p:spPr>
          <a:xfrm>
            <a:off x="3228108"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3" name="Google Shape;363;p48"/>
          <p:cNvSpPr txBox="1"/>
          <p:nvPr>
            <p:ph idx="6" type="body"/>
          </p:nvPr>
        </p:nvSpPr>
        <p:spPr>
          <a:xfrm>
            <a:off x="3228107"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4" name="Google Shape;364;p48"/>
          <p:cNvSpPr txBox="1"/>
          <p:nvPr>
            <p:ph idx="7" type="body"/>
          </p:nvPr>
        </p:nvSpPr>
        <p:spPr>
          <a:xfrm>
            <a:off x="353700"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5" name="Google Shape;365;p48"/>
          <p:cNvSpPr txBox="1"/>
          <p:nvPr>
            <p:ph idx="8" type="body"/>
          </p:nvPr>
        </p:nvSpPr>
        <p:spPr>
          <a:xfrm>
            <a:off x="3228107"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6" name="Google Shape;366;p48"/>
          <p:cNvSpPr txBox="1"/>
          <p:nvPr>
            <p:ph idx="9" type="body"/>
          </p:nvPr>
        </p:nvSpPr>
        <p:spPr>
          <a:xfrm>
            <a:off x="6101321"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7" name="Google Shape;367;p48"/>
          <p:cNvSpPr txBox="1"/>
          <p:nvPr>
            <p:ph idx="13"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8" name="Google Shape;368;p4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369" name="Shape 369"/>
        <p:cNvGrpSpPr/>
        <p:nvPr/>
      </p:nvGrpSpPr>
      <p:grpSpPr>
        <a:xfrm>
          <a:off x="0" y="0"/>
          <a:ext cx="0" cy="0"/>
          <a:chOff x="0" y="0"/>
          <a:chExt cx="0" cy="0"/>
        </a:xfrm>
      </p:grpSpPr>
      <p:sp>
        <p:nvSpPr>
          <p:cNvPr id="370" name="Google Shape;370;p49"/>
          <p:cNvSpPr/>
          <p:nvPr>
            <p:ph idx="2" type="pic"/>
          </p:nvPr>
        </p:nvSpPr>
        <p:spPr>
          <a:xfrm>
            <a:off x="352426" y="1369219"/>
            <a:ext cx="624600" cy="623700"/>
          </a:xfrm>
          <a:prstGeom prst="rect">
            <a:avLst/>
          </a:prstGeom>
          <a:noFill/>
          <a:ln>
            <a:noFill/>
          </a:ln>
        </p:spPr>
      </p:sp>
      <p:sp>
        <p:nvSpPr>
          <p:cNvPr id="371" name="Google Shape;371;p49"/>
          <p:cNvSpPr txBox="1"/>
          <p:nvPr>
            <p:ph idx="1" type="body"/>
          </p:nvPr>
        </p:nvSpPr>
        <p:spPr>
          <a:xfrm>
            <a:off x="1104902"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2" name="Google Shape;372;p49"/>
          <p:cNvSpPr txBox="1"/>
          <p:nvPr>
            <p:ph idx="3" type="body"/>
          </p:nvPr>
        </p:nvSpPr>
        <p:spPr>
          <a:xfrm>
            <a:off x="1104901"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3" name="Google Shape;373;p49"/>
          <p:cNvSpPr txBox="1"/>
          <p:nvPr>
            <p:ph idx="4"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4" name="Google Shape;374;p4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5" name="Google Shape;375;p49"/>
          <p:cNvSpPr/>
          <p:nvPr>
            <p:ph idx="5" type="pic"/>
          </p:nvPr>
        </p:nvSpPr>
        <p:spPr>
          <a:xfrm>
            <a:off x="352426" y="3007519"/>
            <a:ext cx="624600" cy="623700"/>
          </a:xfrm>
          <a:prstGeom prst="rect">
            <a:avLst/>
          </a:prstGeom>
          <a:noFill/>
          <a:ln>
            <a:noFill/>
          </a:ln>
        </p:spPr>
      </p:sp>
      <p:sp>
        <p:nvSpPr>
          <p:cNvPr id="376" name="Google Shape;376;p49"/>
          <p:cNvSpPr txBox="1"/>
          <p:nvPr>
            <p:ph idx="6" type="body"/>
          </p:nvPr>
        </p:nvSpPr>
        <p:spPr>
          <a:xfrm>
            <a:off x="1104902"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7" name="Google Shape;377;p49"/>
          <p:cNvSpPr txBox="1"/>
          <p:nvPr>
            <p:ph idx="7" type="body"/>
          </p:nvPr>
        </p:nvSpPr>
        <p:spPr>
          <a:xfrm>
            <a:off x="1104901"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8" name="Google Shape;378;p49"/>
          <p:cNvSpPr/>
          <p:nvPr>
            <p:ph idx="8" type="pic"/>
          </p:nvPr>
        </p:nvSpPr>
        <p:spPr>
          <a:xfrm>
            <a:off x="4807100" y="1369219"/>
            <a:ext cx="624600" cy="623700"/>
          </a:xfrm>
          <a:prstGeom prst="rect">
            <a:avLst/>
          </a:prstGeom>
          <a:noFill/>
          <a:ln>
            <a:noFill/>
          </a:ln>
        </p:spPr>
      </p:sp>
      <p:sp>
        <p:nvSpPr>
          <p:cNvPr id="379" name="Google Shape;379;p49"/>
          <p:cNvSpPr txBox="1"/>
          <p:nvPr>
            <p:ph idx="9" type="body"/>
          </p:nvPr>
        </p:nvSpPr>
        <p:spPr>
          <a:xfrm>
            <a:off x="5559575"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0" name="Google Shape;380;p49"/>
          <p:cNvSpPr txBox="1"/>
          <p:nvPr>
            <p:ph idx="13" type="body"/>
          </p:nvPr>
        </p:nvSpPr>
        <p:spPr>
          <a:xfrm>
            <a:off x="5559575"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1" name="Google Shape;381;p49"/>
          <p:cNvSpPr/>
          <p:nvPr>
            <p:ph idx="14" type="pic"/>
          </p:nvPr>
        </p:nvSpPr>
        <p:spPr>
          <a:xfrm>
            <a:off x="4807100" y="3007519"/>
            <a:ext cx="624600" cy="623700"/>
          </a:xfrm>
          <a:prstGeom prst="rect">
            <a:avLst/>
          </a:prstGeom>
          <a:noFill/>
          <a:ln>
            <a:noFill/>
          </a:ln>
        </p:spPr>
      </p:sp>
      <p:sp>
        <p:nvSpPr>
          <p:cNvPr id="382" name="Google Shape;382;p49"/>
          <p:cNvSpPr txBox="1"/>
          <p:nvPr>
            <p:ph idx="15" type="body"/>
          </p:nvPr>
        </p:nvSpPr>
        <p:spPr>
          <a:xfrm>
            <a:off x="5559575"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3" name="Google Shape;383;p49"/>
          <p:cNvSpPr txBox="1"/>
          <p:nvPr>
            <p:ph idx="16" type="body"/>
          </p:nvPr>
        </p:nvSpPr>
        <p:spPr>
          <a:xfrm>
            <a:off x="5559575"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4" name="Google Shape;384;p49"/>
          <p:cNvSpPr txBox="1"/>
          <p:nvPr>
            <p:ph idx="17" type="body"/>
          </p:nvPr>
        </p:nvSpPr>
        <p:spPr>
          <a:xfrm>
            <a:off x="1104900"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5" name="Google Shape;385;p49"/>
          <p:cNvSpPr txBox="1"/>
          <p:nvPr>
            <p:ph idx="18" type="body"/>
          </p:nvPr>
        </p:nvSpPr>
        <p:spPr>
          <a:xfrm>
            <a:off x="1104900"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6" name="Google Shape;386;p49"/>
          <p:cNvSpPr txBox="1"/>
          <p:nvPr>
            <p:ph idx="19" type="body"/>
          </p:nvPr>
        </p:nvSpPr>
        <p:spPr>
          <a:xfrm>
            <a:off x="5559752"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7" name="Google Shape;387;p49"/>
          <p:cNvSpPr txBox="1"/>
          <p:nvPr>
            <p:ph idx="20" type="body"/>
          </p:nvPr>
        </p:nvSpPr>
        <p:spPr>
          <a:xfrm>
            <a:off x="5559752"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388" name="Shape 388"/>
        <p:cNvGrpSpPr/>
        <p:nvPr/>
      </p:nvGrpSpPr>
      <p:grpSpPr>
        <a:xfrm>
          <a:off x="0" y="0"/>
          <a:ext cx="0" cy="0"/>
          <a:chOff x="0" y="0"/>
          <a:chExt cx="0" cy="0"/>
        </a:xfrm>
      </p:grpSpPr>
      <p:sp>
        <p:nvSpPr>
          <p:cNvPr id="389" name="Google Shape;389;p50"/>
          <p:cNvSpPr/>
          <p:nvPr>
            <p:ph idx="2" type="pic"/>
          </p:nvPr>
        </p:nvSpPr>
        <p:spPr>
          <a:xfrm>
            <a:off x="4806554" y="0"/>
            <a:ext cx="4337400" cy="5143500"/>
          </a:xfrm>
          <a:prstGeom prst="rect">
            <a:avLst/>
          </a:prstGeom>
          <a:noFill/>
          <a:ln>
            <a:noFill/>
          </a:ln>
        </p:spPr>
      </p:sp>
      <p:sp>
        <p:nvSpPr>
          <p:cNvPr id="390" name="Google Shape;390;p50"/>
          <p:cNvSpPr txBox="1"/>
          <p:nvPr>
            <p:ph idx="1" type="body"/>
          </p:nvPr>
        </p:nvSpPr>
        <p:spPr>
          <a:xfrm>
            <a:off x="352605" y="2004061"/>
            <a:ext cx="3982500" cy="262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1" name="Google Shape;391;p50"/>
          <p:cNvSpPr txBox="1"/>
          <p:nvPr>
            <p:ph idx="3"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2" name="Google Shape;392;p50"/>
          <p:cNvSpPr/>
          <p:nvPr>
            <p:ph idx="4" type="pic"/>
          </p:nvPr>
        </p:nvSpPr>
        <p:spPr>
          <a:xfrm>
            <a:off x="8320087" y="262855"/>
            <a:ext cx="494100" cy="445500"/>
          </a:xfrm>
          <a:prstGeom prst="rect">
            <a:avLst/>
          </a:prstGeom>
          <a:noFill/>
          <a:ln>
            <a:noFill/>
          </a:ln>
        </p:spPr>
      </p:sp>
      <p:sp>
        <p:nvSpPr>
          <p:cNvPr id="393" name="Google Shape;393;p50"/>
          <p:cNvSpPr txBox="1"/>
          <p:nvPr>
            <p:ph type="title"/>
          </p:nvPr>
        </p:nvSpPr>
        <p:spPr>
          <a:xfrm>
            <a:off x="354082" y="288754"/>
            <a:ext cx="3981000" cy="8541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394" name="Shape 394"/>
        <p:cNvGrpSpPr/>
        <p:nvPr/>
      </p:nvGrpSpPr>
      <p:grpSpPr>
        <a:xfrm>
          <a:off x="0" y="0"/>
          <a:ext cx="0" cy="0"/>
          <a:chOff x="0" y="0"/>
          <a:chExt cx="0" cy="0"/>
        </a:xfrm>
      </p:grpSpPr>
      <p:sp>
        <p:nvSpPr>
          <p:cNvPr id="395" name="Google Shape;395;p51"/>
          <p:cNvSpPr txBox="1"/>
          <p:nvPr>
            <p:ph idx="1" type="body"/>
          </p:nvPr>
        </p:nvSpPr>
        <p:spPr>
          <a:xfrm>
            <a:off x="1132115" y="1369219"/>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6" name="Google Shape;396;p51"/>
          <p:cNvSpPr/>
          <p:nvPr>
            <p:ph idx="2" type="pic"/>
          </p:nvPr>
        </p:nvSpPr>
        <p:spPr>
          <a:xfrm>
            <a:off x="352426" y="1369219"/>
            <a:ext cx="627300" cy="623700"/>
          </a:xfrm>
          <a:prstGeom prst="rect">
            <a:avLst/>
          </a:prstGeom>
          <a:noFill/>
          <a:ln>
            <a:noFill/>
          </a:ln>
        </p:spPr>
      </p:sp>
      <p:sp>
        <p:nvSpPr>
          <p:cNvPr id="397" name="Google Shape;397;p51"/>
          <p:cNvSpPr/>
          <p:nvPr>
            <p:ph idx="3" type="pic"/>
          </p:nvPr>
        </p:nvSpPr>
        <p:spPr>
          <a:xfrm>
            <a:off x="4806554" y="0"/>
            <a:ext cx="4337400" cy="5143500"/>
          </a:xfrm>
          <a:prstGeom prst="rect">
            <a:avLst/>
          </a:prstGeom>
          <a:noFill/>
          <a:ln>
            <a:noFill/>
          </a:ln>
        </p:spPr>
      </p:sp>
      <p:sp>
        <p:nvSpPr>
          <p:cNvPr id="398" name="Google Shape;398;p51"/>
          <p:cNvSpPr txBox="1"/>
          <p:nvPr>
            <p:ph type="title"/>
          </p:nvPr>
        </p:nvSpPr>
        <p:spPr>
          <a:xfrm>
            <a:off x="354082" y="288754"/>
            <a:ext cx="3981000" cy="8433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9" name="Google Shape;399;p51"/>
          <p:cNvSpPr txBox="1"/>
          <p:nvPr>
            <p:ph idx="4" type="body"/>
          </p:nvPr>
        </p:nvSpPr>
        <p:spPr>
          <a:xfrm>
            <a:off x="1132115" y="2149648"/>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0" name="Google Shape;400;p51"/>
          <p:cNvSpPr/>
          <p:nvPr>
            <p:ph idx="5" type="pic"/>
          </p:nvPr>
        </p:nvSpPr>
        <p:spPr>
          <a:xfrm>
            <a:off x="352426" y="2149648"/>
            <a:ext cx="627300" cy="626400"/>
          </a:xfrm>
          <a:prstGeom prst="rect">
            <a:avLst/>
          </a:prstGeom>
          <a:noFill/>
          <a:ln>
            <a:noFill/>
          </a:ln>
        </p:spPr>
      </p:sp>
      <p:sp>
        <p:nvSpPr>
          <p:cNvPr id="401" name="Google Shape;401;p51"/>
          <p:cNvSpPr txBox="1"/>
          <p:nvPr>
            <p:ph idx="6" type="body"/>
          </p:nvPr>
        </p:nvSpPr>
        <p:spPr>
          <a:xfrm>
            <a:off x="1132115" y="2930077"/>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2" name="Google Shape;402;p51"/>
          <p:cNvSpPr/>
          <p:nvPr>
            <p:ph idx="7" type="pic"/>
          </p:nvPr>
        </p:nvSpPr>
        <p:spPr>
          <a:xfrm>
            <a:off x="352426" y="2930077"/>
            <a:ext cx="627300" cy="626400"/>
          </a:xfrm>
          <a:prstGeom prst="rect">
            <a:avLst/>
          </a:prstGeom>
          <a:noFill/>
          <a:ln>
            <a:noFill/>
          </a:ln>
        </p:spPr>
      </p:sp>
      <p:sp>
        <p:nvSpPr>
          <p:cNvPr id="403" name="Google Shape;403;p51"/>
          <p:cNvSpPr txBox="1"/>
          <p:nvPr>
            <p:ph idx="8" type="body"/>
          </p:nvPr>
        </p:nvSpPr>
        <p:spPr>
          <a:xfrm>
            <a:off x="1132115" y="3710505"/>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4" name="Google Shape;404;p51"/>
          <p:cNvSpPr/>
          <p:nvPr>
            <p:ph idx="9" type="pic"/>
          </p:nvPr>
        </p:nvSpPr>
        <p:spPr>
          <a:xfrm>
            <a:off x="352426" y="3710505"/>
            <a:ext cx="627300" cy="626400"/>
          </a:xfrm>
          <a:prstGeom prst="rect">
            <a:avLst/>
          </a:prstGeom>
          <a:noFill/>
          <a:ln>
            <a:noFill/>
          </a:ln>
        </p:spPr>
      </p:sp>
      <p:sp>
        <p:nvSpPr>
          <p:cNvPr id="405" name="Google Shape;405;p51"/>
          <p:cNvSpPr/>
          <p:nvPr>
            <p:ph idx="13" type="pic"/>
          </p:nvPr>
        </p:nvSpPr>
        <p:spPr>
          <a:xfrm>
            <a:off x="8320087" y="262855"/>
            <a:ext cx="494100" cy="445500"/>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24" name="Shape 24"/>
        <p:cNvGrpSpPr/>
        <p:nvPr/>
      </p:nvGrpSpPr>
      <p:grpSpPr>
        <a:xfrm>
          <a:off x="0" y="0"/>
          <a:ext cx="0" cy="0"/>
          <a:chOff x="0" y="0"/>
          <a:chExt cx="0" cy="0"/>
        </a:xfrm>
      </p:grpSpPr>
      <p:pic>
        <p:nvPicPr>
          <p:cNvPr id="25" name="Google Shape;25;p6"/>
          <p:cNvPicPr preferRelativeResize="0"/>
          <p:nvPr/>
        </p:nvPicPr>
        <p:blipFill rotWithShape="1">
          <a:blip r:embed="rId2">
            <a:alphaModFix/>
          </a:blip>
          <a:srcRect b="0" l="0" r="0" t="0"/>
          <a:stretch/>
        </p:blipFill>
        <p:spPr>
          <a:xfrm>
            <a:off x="2663687" y="2218306"/>
            <a:ext cx="3700985" cy="706889"/>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406" name="Shape 406"/>
        <p:cNvGrpSpPr/>
        <p:nvPr/>
      </p:nvGrpSpPr>
      <p:grpSpPr>
        <a:xfrm>
          <a:off x="0" y="0"/>
          <a:ext cx="0" cy="0"/>
          <a:chOff x="0" y="0"/>
          <a:chExt cx="0" cy="0"/>
        </a:xfrm>
      </p:grpSpPr>
      <p:pic>
        <p:nvPicPr>
          <p:cNvPr id="407" name="Google Shape;407;p52"/>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08" name="Google Shape;408;p52"/>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09" name="Google Shape;409;p52"/>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0" name="Google Shape;410;p52"/>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dk2"/>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11" name="Google Shape;411;p52"/>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12" name="Google Shape;412;p52"/>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413" name="Shape 413"/>
        <p:cNvGrpSpPr/>
        <p:nvPr/>
      </p:nvGrpSpPr>
      <p:grpSpPr>
        <a:xfrm>
          <a:off x="0" y="0"/>
          <a:ext cx="0" cy="0"/>
          <a:chOff x="0" y="0"/>
          <a:chExt cx="0" cy="0"/>
        </a:xfrm>
      </p:grpSpPr>
      <p:pic>
        <p:nvPicPr>
          <p:cNvPr id="414" name="Google Shape;414;p53"/>
          <p:cNvPicPr preferRelativeResize="0"/>
          <p:nvPr/>
        </p:nvPicPr>
        <p:blipFill rotWithShape="1">
          <a:blip r:embed="rId2">
            <a:alphaModFix/>
          </a:blip>
          <a:srcRect b="0" l="0" r="0" t="1613"/>
          <a:stretch/>
        </p:blipFill>
        <p:spPr>
          <a:xfrm>
            <a:off x="0" y="1"/>
            <a:ext cx="9144000" cy="5044602"/>
          </a:xfrm>
          <a:prstGeom prst="rect">
            <a:avLst/>
          </a:prstGeom>
          <a:noFill/>
          <a:ln>
            <a:noFill/>
          </a:ln>
        </p:spPr>
      </p:pic>
      <p:sp>
        <p:nvSpPr>
          <p:cNvPr id="415" name="Google Shape;415;p53"/>
          <p:cNvSpPr txBox="1"/>
          <p:nvPr>
            <p:ph idx="10" type="dt"/>
          </p:nvPr>
        </p:nvSpPr>
        <p:spPr>
          <a:xfrm>
            <a:off x="354083" y="4767264"/>
            <a:ext cx="6289500" cy="2739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16" name="Google Shape;416;p53"/>
          <p:cNvSpPr txBox="1"/>
          <p:nvPr>
            <p:ph idx="12" type="sldNum"/>
          </p:nvPr>
        </p:nvSpPr>
        <p:spPr>
          <a:xfrm>
            <a:off x="6732518" y="5290245"/>
            <a:ext cx="2057400" cy="2739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pic>
        <p:nvPicPr>
          <p:cNvPr id="417" name="Google Shape;417;p53"/>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18" name="Google Shape;418;p53"/>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9" name="Google Shape;419;p53"/>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20" name="Google Shape;420;p53"/>
          <p:cNvPicPr preferRelativeResize="0"/>
          <p:nvPr/>
        </p:nvPicPr>
        <p:blipFill rotWithShape="1">
          <a:blip r:embed="rId2">
            <a:alphaModFix/>
          </a:blip>
          <a:srcRect b="0" l="0" r="0" t="1613"/>
          <a:stretch/>
        </p:blipFill>
        <p:spPr>
          <a:xfrm>
            <a:off x="0" y="1"/>
            <a:ext cx="9144000" cy="5044602"/>
          </a:xfrm>
          <a:prstGeom prst="rect">
            <a:avLst/>
          </a:prstGeom>
          <a:noFill/>
          <a:ln>
            <a:noFill/>
          </a:ln>
        </p:spPr>
      </p:pic>
      <p:pic>
        <p:nvPicPr>
          <p:cNvPr id="421" name="Google Shape;421;p53"/>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422" name="Shape 422"/>
        <p:cNvGrpSpPr/>
        <p:nvPr/>
      </p:nvGrpSpPr>
      <p:grpSpPr>
        <a:xfrm>
          <a:off x="0" y="0"/>
          <a:ext cx="0" cy="0"/>
          <a:chOff x="0" y="0"/>
          <a:chExt cx="0" cy="0"/>
        </a:xfrm>
      </p:grpSpPr>
      <p:sp>
        <p:nvSpPr>
          <p:cNvPr id="423" name="Google Shape;423;p54"/>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4" name="Google Shape;424;p54"/>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
        <p:nvSpPr>
          <p:cNvPr id="425" name="Google Shape;425;p54"/>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6" name="Google Shape;426;p54"/>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427" name="Shape 427"/>
        <p:cNvGrpSpPr/>
        <p:nvPr/>
      </p:nvGrpSpPr>
      <p:grpSpPr>
        <a:xfrm>
          <a:off x="0" y="0"/>
          <a:ext cx="0" cy="0"/>
          <a:chOff x="0" y="0"/>
          <a:chExt cx="0" cy="0"/>
        </a:xfrm>
      </p:grpSpPr>
      <p:sp>
        <p:nvSpPr>
          <p:cNvPr id="428" name="Google Shape;428;p55"/>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29" name="Google Shape;429;p55"/>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430" name="Google Shape;430;p55"/>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1" name="Google Shape;431;p55"/>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2" name="Google Shape;432;p55"/>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33" name="Google Shape;433;p55"/>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434" name="Shape 434"/>
        <p:cNvGrpSpPr/>
        <p:nvPr/>
      </p:nvGrpSpPr>
      <p:grpSpPr>
        <a:xfrm>
          <a:off x="0" y="0"/>
          <a:ext cx="0" cy="0"/>
          <a:chOff x="0" y="0"/>
          <a:chExt cx="0" cy="0"/>
        </a:xfrm>
      </p:grpSpPr>
      <p:pic>
        <p:nvPicPr>
          <p:cNvPr id="435" name="Google Shape;435;p56"/>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36" name="Google Shape;436;p56"/>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pic>
        <p:nvPicPr>
          <p:cNvPr id="437" name="Google Shape;437;p56"/>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38" name="Google Shape;438;p56"/>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39" name="Shape 439"/>
        <p:cNvGrpSpPr/>
        <p:nvPr/>
      </p:nvGrpSpPr>
      <p:grpSpPr>
        <a:xfrm>
          <a:off x="0" y="0"/>
          <a:ext cx="0" cy="0"/>
          <a:chOff x="0" y="0"/>
          <a:chExt cx="0" cy="0"/>
        </a:xfrm>
      </p:grpSpPr>
      <p:sp>
        <p:nvSpPr>
          <p:cNvPr id="440" name="Google Shape;440;p57"/>
          <p:cNvSpPr/>
          <p:nvPr/>
        </p:nvSpPr>
        <p:spPr>
          <a:xfrm>
            <a:off x="1108779" y="4634866"/>
            <a:ext cx="490800" cy="342000"/>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1260"/>
              <a:buFont typeface="Arial"/>
              <a:buNone/>
            </a:pPr>
            <a:r>
              <a:t/>
            </a:r>
            <a:endParaRPr b="0" i="0" sz="1260" u="none" cap="none" strike="noStrike">
              <a:solidFill>
                <a:schemeClr val="accent1"/>
              </a:solidFill>
              <a:latin typeface="Arial"/>
              <a:ea typeface="Arial"/>
              <a:cs typeface="Arial"/>
              <a:sym typeface="Arial"/>
            </a:endParaRPr>
          </a:p>
        </p:txBody>
      </p:sp>
      <p:pic>
        <p:nvPicPr>
          <p:cNvPr id="441" name="Google Shape;441;p57"/>
          <p:cNvPicPr preferRelativeResize="0"/>
          <p:nvPr/>
        </p:nvPicPr>
        <p:blipFill rotWithShape="1">
          <a:blip r:embed="rId2">
            <a:alphaModFix/>
          </a:blip>
          <a:srcRect b="0" l="0" r="0" t="0"/>
          <a:stretch/>
        </p:blipFill>
        <p:spPr>
          <a:xfrm>
            <a:off x="0" y="-1604"/>
            <a:ext cx="9143998" cy="5145105"/>
          </a:xfrm>
          <a:prstGeom prst="rect">
            <a:avLst/>
          </a:prstGeom>
          <a:noFill/>
          <a:ln>
            <a:noFill/>
          </a:ln>
        </p:spPr>
      </p:pic>
      <p:sp>
        <p:nvSpPr>
          <p:cNvPr id="442" name="Google Shape;442;p57"/>
          <p:cNvSpPr txBox="1"/>
          <p:nvPr>
            <p:ph idx="1" type="body"/>
          </p:nvPr>
        </p:nvSpPr>
        <p:spPr>
          <a:xfrm>
            <a:off x="360760" y="1848565"/>
            <a:ext cx="5431200" cy="16209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43" name="Google Shape;443;p57"/>
          <p:cNvSpPr txBox="1"/>
          <p:nvPr>
            <p:ph idx="2" type="body"/>
          </p:nvPr>
        </p:nvSpPr>
        <p:spPr>
          <a:xfrm>
            <a:off x="360760" y="374926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44" name="Google Shape;444;p57"/>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pic>
        <p:nvPicPr>
          <p:cNvPr id="445" name="Google Shape;445;p57"/>
          <p:cNvPicPr preferRelativeResize="0"/>
          <p:nvPr/>
        </p:nvPicPr>
        <p:blipFill rotWithShape="1">
          <a:blip r:embed="rId2">
            <a:alphaModFix/>
          </a:blip>
          <a:srcRect b="0" l="0" r="0" t="0"/>
          <a:stretch/>
        </p:blipFill>
        <p:spPr>
          <a:xfrm>
            <a:off x="0" y="-1604"/>
            <a:ext cx="9143998" cy="5145105"/>
          </a:xfrm>
          <a:prstGeom prst="rect">
            <a:avLst/>
          </a:prstGeom>
          <a:noFill/>
          <a:ln>
            <a:noFill/>
          </a:ln>
        </p:spPr>
      </p:pic>
      <p:pic>
        <p:nvPicPr>
          <p:cNvPr id="446" name="Google Shape;446;p57"/>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sp>
        <p:nvSpPr>
          <p:cNvPr id="447" name="Google Shape;447;p57"/>
          <p:cNvSpPr txBox="1"/>
          <p:nvPr>
            <p:ph idx="3"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48" name="Google Shape;448;p57"/>
          <p:cNvSpPr txBox="1"/>
          <p:nvPr>
            <p:ph idx="4"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449" name="Shape 449"/>
        <p:cNvGrpSpPr/>
        <p:nvPr/>
      </p:nvGrpSpPr>
      <p:grpSpPr>
        <a:xfrm>
          <a:off x="0" y="0"/>
          <a:ext cx="0" cy="0"/>
          <a:chOff x="0" y="0"/>
          <a:chExt cx="0" cy="0"/>
        </a:xfrm>
      </p:grpSpPr>
      <p:pic>
        <p:nvPicPr>
          <p:cNvPr id="450" name="Google Shape;450;p58"/>
          <p:cNvPicPr preferRelativeResize="0"/>
          <p:nvPr/>
        </p:nvPicPr>
        <p:blipFill rotWithShape="1">
          <a:blip r:embed="rId2">
            <a:alphaModFix/>
          </a:blip>
          <a:srcRect b="0" l="0" r="0" t="0"/>
          <a:stretch/>
        </p:blipFill>
        <p:spPr>
          <a:xfrm>
            <a:off x="2663687" y="2218307"/>
            <a:ext cx="3700985" cy="70688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451" name="Shape 451"/>
        <p:cNvGrpSpPr/>
        <p:nvPr/>
      </p:nvGrpSpPr>
      <p:grpSpPr>
        <a:xfrm>
          <a:off x="0" y="0"/>
          <a:ext cx="0" cy="0"/>
          <a:chOff x="0" y="0"/>
          <a:chExt cx="0" cy="0"/>
        </a:xfrm>
      </p:grpSpPr>
      <p:pic>
        <p:nvPicPr>
          <p:cNvPr id="452" name="Google Shape;452;p59"/>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453" name="Google Shape;453;p59"/>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54" name="Google Shape;454;p59"/>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55" name="Google Shape;455;p59"/>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56" name="Google Shape;456;p59"/>
          <p:cNvPicPr preferRelativeResize="0"/>
          <p:nvPr/>
        </p:nvPicPr>
        <p:blipFill rotWithShape="1">
          <a:blip r:embed="rId2">
            <a:alphaModFix/>
          </a:blip>
          <a:srcRect b="0" l="0" r="0" t="0"/>
          <a:stretch/>
        </p:blipFill>
        <p:spPr>
          <a:xfrm>
            <a:off x="-28576" y="-1"/>
            <a:ext cx="9172575" cy="5143502"/>
          </a:xfrm>
          <a:prstGeom prst="rect">
            <a:avLst/>
          </a:prstGeom>
          <a:noFill/>
          <a:ln>
            <a:noFill/>
          </a:ln>
        </p:spPr>
      </p:pic>
      <p:pic>
        <p:nvPicPr>
          <p:cNvPr id="457" name="Google Shape;457;p59"/>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458" name="Shape 458"/>
        <p:cNvGrpSpPr/>
        <p:nvPr/>
      </p:nvGrpSpPr>
      <p:grpSpPr>
        <a:xfrm>
          <a:off x="0" y="0"/>
          <a:ext cx="0" cy="0"/>
          <a:chOff x="0" y="0"/>
          <a:chExt cx="0" cy="0"/>
        </a:xfrm>
      </p:grpSpPr>
      <p:pic>
        <p:nvPicPr>
          <p:cNvPr id="459" name="Google Shape;459;p60"/>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460" name="Google Shape;460;p60"/>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1" name="Google Shape;461;p60"/>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62" name="Google Shape;462;p60"/>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63" name="Google Shape;463;p60"/>
          <p:cNvPicPr preferRelativeResize="0"/>
          <p:nvPr/>
        </p:nvPicPr>
        <p:blipFill rotWithShape="1">
          <a:blip r:embed="rId2">
            <a:alphaModFix/>
          </a:blip>
          <a:srcRect b="288" l="606" r="0" t="0"/>
          <a:stretch/>
        </p:blipFill>
        <p:spPr>
          <a:xfrm>
            <a:off x="0" y="1"/>
            <a:ext cx="9144000" cy="5143499"/>
          </a:xfrm>
          <a:prstGeom prst="rect">
            <a:avLst/>
          </a:prstGeom>
          <a:noFill/>
          <a:ln>
            <a:noFill/>
          </a:ln>
        </p:spPr>
      </p:pic>
      <p:pic>
        <p:nvPicPr>
          <p:cNvPr id="464" name="Google Shape;464;p60"/>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465" name="Shape 465"/>
        <p:cNvGrpSpPr/>
        <p:nvPr/>
      </p:nvGrpSpPr>
      <p:grpSpPr>
        <a:xfrm>
          <a:off x="0" y="0"/>
          <a:ext cx="0" cy="0"/>
          <a:chOff x="0" y="0"/>
          <a:chExt cx="0" cy="0"/>
        </a:xfrm>
      </p:grpSpPr>
      <p:sp>
        <p:nvSpPr>
          <p:cNvPr id="466" name="Google Shape;466;p61"/>
          <p:cNvSpPr/>
          <p:nvPr>
            <p:ph idx="2" type="pic"/>
          </p:nvPr>
        </p:nvSpPr>
        <p:spPr>
          <a:xfrm>
            <a:off x="5019676" y="0"/>
            <a:ext cx="4124400" cy="5143500"/>
          </a:xfrm>
          <a:prstGeom prst="rect">
            <a:avLst/>
          </a:prstGeom>
          <a:noFill/>
          <a:ln>
            <a:noFill/>
          </a:ln>
        </p:spPr>
      </p:sp>
      <p:pic>
        <p:nvPicPr>
          <p:cNvPr id="467" name="Google Shape;467;p61"/>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
        <p:nvSpPr>
          <p:cNvPr id="468" name="Google Shape;468;p61"/>
          <p:cNvSpPr txBox="1"/>
          <p:nvPr>
            <p:ph idx="1" type="body"/>
          </p:nvPr>
        </p:nvSpPr>
        <p:spPr>
          <a:xfrm>
            <a:off x="360761"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9" name="Google Shape;469;p61"/>
          <p:cNvSpPr txBox="1"/>
          <p:nvPr>
            <p:ph idx="3" type="body"/>
          </p:nvPr>
        </p:nvSpPr>
        <p:spPr>
          <a:xfrm>
            <a:off x="360761"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70" name="Google Shape;470;p61"/>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Eye" showMasterSp="0">
  <p:cSld name="Title Short - Eye">
    <p:bg>
      <p:bgPr>
        <a:solidFill>
          <a:schemeClr val="dk2"/>
        </a:solidFill>
      </p:bgPr>
    </p:bg>
    <p:spTree>
      <p:nvGrpSpPr>
        <p:cNvPr id="26" name="Shape 26"/>
        <p:cNvGrpSpPr/>
        <p:nvPr/>
      </p:nvGrpSpPr>
      <p:grpSpPr>
        <a:xfrm>
          <a:off x="0" y="0"/>
          <a:ext cx="0" cy="0"/>
          <a:chOff x="0" y="0"/>
          <a:chExt cx="0" cy="0"/>
        </a:xfrm>
      </p:grpSpPr>
      <p:pic>
        <p:nvPicPr>
          <p:cNvPr id="27" name="Google Shape;27;p7"/>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28" name="Google Shape;28;p7"/>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29" name="Google Shape;29;p7"/>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0" name="Google Shape;30;p7"/>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471" name="Shape 471"/>
        <p:cNvGrpSpPr/>
        <p:nvPr/>
      </p:nvGrpSpPr>
      <p:grpSpPr>
        <a:xfrm>
          <a:off x="0" y="0"/>
          <a:ext cx="0" cy="0"/>
          <a:chOff x="0" y="0"/>
          <a:chExt cx="0" cy="0"/>
        </a:xfrm>
      </p:grpSpPr>
      <p:sp>
        <p:nvSpPr>
          <p:cNvPr id="472" name="Google Shape;472;p62"/>
          <p:cNvSpPr/>
          <p:nvPr>
            <p:ph idx="2" type="pic"/>
          </p:nvPr>
        </p:nvSpPr>
        <p:spPr>
          <a:xfrm>
            <a:off x="1" y="0"/>
            <a:ext cx="4124400" cy="5143500"/>
          </a:xfrm>
          <a:prstGeom prst="rect">
            <a:avLst/>
          </a:prstGeom>
          <a:noFill/>
          <a:ln>
            <a:noFill/>
          </a:ln>
        </p:spPr>
      </p:sp>
      <p:sp>
        <p:nvSpPr>
          <p:cNvPr id="473" name="Google Shape;473;p62"/>
          <p:cNvSpPr txBox="1"/>
          <p:nvPr>
            <p:ph idx="1" type="body"/>
          </p:nvPr>
        </p:nvSpPr>
        <p:spPr>
          <a:xfrm>
            <a:off x="4486277"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74" name="Google Shape;474;p62"/>
          <p:cNvSpPr txBox="1"/>
          <p:nvPr>
            <p:ph idx="3" type="body"/>
          </p:nvPr>
        </p:nvSpPr>
        <p:spPr>
          <a:xfrm>
            <a:off x="4486277"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75" name="Google Shape;475;p62"/>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pic>
        <p:nvPicPr>
          <p:cNvPr id="476" name="Google Shape;476;p62"/>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Agenda - 4 Points">
  <p:cSld name="1_Agenda - 4 Points">
    <p:spTree>
      <p:nvGrpSpPr>
        <p:cNvPr id="477" name="Shape 477"/>
        <p:cNvGrpSpPr/>
        <p:nvPr/>
      </p:nvGrpSpPr>
      <p:grpSpPr>
        <a:xfrm>
          <a:off x="0" y="0"/>
          <a:ext cx="0" cy="0"/>
          <a:chOff x="0" y="0"/>
          <a:chExt cx="0" cy="0"/>
        </a:xfrm>
      </p:grpSpPr>
      <p:sp>
        <p:nvSpPr>
          <p:cNvPr id="478" name="Google Shape;478;p63"/>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9" name="Google Shape;479;p63"/>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0" name="Google Shape;480;p63"/>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1" name="Google Shape;481;p63"/>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2" name="Google Shape;482;p63"/>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3" name="Google Shape;483;p63"/>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4" name="Google Shape;484;p63"/>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5" name="Google Shape;485;p63"/>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6" name="Google Shape;486;p63"/>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Mouse" showMasterSp="0">
  <p:cSld name="Title Short - Mouse">
    <p:bg>
      <p:bgPr>
        <a:solidFill>
          <a:schemeClr val="dk2"/>
        </a:solidFill>
      </p:bgPr>
    </p:bg>
    <p:spTree>
      <p:nvGrpSpPr>
        <p:cNvPr id="31" name="Shape 31"/>
        <p:cNvGrpSpPr/>
        <p:nvPr/>
      </p:nvGrpSpPr>
      <p:grpSpPr>
        <a:xfrm>
          <a:off x="0" y="0"/>
          <a:ext cx="0" cy="0"/>
          <a:chOff x="0" y="0"/>
          <a:chExt cx="0" cy="0"/>
        </a:xfrm>
      </p:grpSpPr>
      <p:pic>
        <p:nvPicPr>
          <p:cNvPr id="32" name="Google Shape;32;p8"/>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3" name="Google Shape;33;p8"/>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4" name="Google Shape;34;p8"/>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5" name="Google Shape;35;p8"/>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36" name="Shape 36"/>
        <p:cNvGrpSpPr/>
        <p:nvPr/>
      </p:nvGrpSpPr>
      <p:grpSpPr>
        <a:xfrm>
          <a:off x="0" y="0"/>
          <a:ext cx="0" cy="0"/>
          <a:chOff x="0" y="0"/>
          <a:chExt cx="0" cy="0"/>
        </a:xfrm>
      </p:grpSpPr>
      <p:pic>
        <p:nvPicPr>
          <p:cNvPr id="37" name="Google Shape;37;p9"/>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8" name="Google Shape;38;p9"/>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9" name="Google Shape;39;p9"/>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0" name="Google Shape;40;p9"/>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1" name="Shape 41"/>
        <p:cNvGrpSpPr/>
        <p:nvPr/>
      </p:nvGrpSpPr>
      <p:grpSpPr>
        <a:xfrm>
          <a:off x="0" y="0"/>
          <a:ext cx="0" cy="0"/>
          <a:chOff x="0" y="0"/>
          <a:chExt cx="0" cy="0"/>
        </a:xfrm>
      </p:grpSpPr>
      <p:pic>
        <p:nvPicPr>
          <p:cNvPr id="42" name="Google Shape;42;p10"/>
          <p:cNvPicPr preferRelativeResize="0"/>
          <p:nvPr/>
        </p:nvPicPr>
        <p:blipFill rotWithShape="1">
          <a:blip r:embed="rId2">
            <a:alphaModFix/>
          </a:blip>
          <a:srcRect b="0" l="0" r="457" t="0"/>
          <a:stretch/>
        </p:blipFill>
        <p:spPr>
          <a:xfrm>
            <a:off x="0" y="-1605"/>
            <a:ext cx="9143999" cy="5145105"/>
          </a:xfrm>
          <a:prstGeom prst="rect">
            <a:avLst/>
          </a:prstGeom>
          <a:noFill/>
          <a:ln>
            <a:noFill/>
          </a:ln>
        </p:spPr>
      </p:pic>
      <p:sp>
        <p:nvSpPr>
          <p:cNvPr id="43" name="Google Shape;43;p10"/>
          <p:cNvSpPr txBox="1"/>
          <p:nvPr>
            <p:ph idx="1" type="body"/>
          </p:nvPr>
        </p:nvSpPr>
        <p:spPr>
          <a:xfrm>
            <a:off x="360760" y="1848565"/>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3300"/>
              <a:buNone/>
              <a:defRPr sz="33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4" name="Google Shape;44;p10"/>
          <p:cNvSpPr txBox="1"/>
          <p:nvPr>
            <p:ph idx="2" type="body"/>
          </p:nvPr>
        </p:nvSpPr>
        <p:spPr>
          <a:xfrm>
            <a:off x="360760" y="3749268"/>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5" name="Google Shape;45;p10"/>
          <p:cNvPicPr preferRelativeResize="0"/>
          <p:nvPr/>
        </p:nvPicPr>
        <p:blipFill rotWithShape="1">
          <a:blip r:embed="rId3">
            <a:alphaModFix/>
          </a:blip>
          <a:srcRect b="0" l="0" r="0" t="0"/>
          <a:stretch/>
        </p:blipFill>
        <p:spPr>
          <a:xfrm>
            <a:off x="465534" y="1240442"/>
            <a:ext cx="1777308" cy="33853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34" Type="http://schemas.openxmlformats.org/officeDocument/2006/relationships/theme" Target="../theme/theme3.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51.xml"/><Relationship Id="rId22" Type="http://schemas.openxmlformats.org/officeDocument/2006/relationships/slideLayout" Target="../slideLayouts/slideLayout53.xml"/><Relationship Id="rId21" Type="http://schemas.openxmlformats.org/officeDocument/2006/relationships/slideLayout" Target="../slideLayouts/slideLayout52.xml"/><Relationship Id="rId24" Type="http://schemas.openxmlformats.org/officeDocument/2006/relationships/slideLayout" Target="../slideLayouts/slideLayout55.xml"/><Relationship Id="rId23" Type="http://schemas.openxmlformats.org/officeDocument/2006/relationships/slideLayout" Target="../slideLayouts/slideLayout54.xml"/><Relationship Id="rId1" Type="http://schemas.openxmlformats.org/officeDocument/2006/relationships/image" Target="../media/image1.png"/><Relationship Id="rId2" Type="http://schemas.openxmlformats.org/officeDocument/2006/relationships/slideLayout" Target="../slideLayouts/slideLayout33.xml"/><Relationship Id="rId3" Type="http://schemas.openxmlformats.org/officeDocument/2006/relationships/slideLayout" Target="../slideLayouts/slideLayout34.xml"/><Relationship Id="rId4" Type="http://schemas.openxmlformats.org/officeDocument/2006/relationships/slideLayout" Target="../slideLayouts/slideLayout35.xml"/><Relationship Id="rId9" Type="http://schemas.openxmlformats.org/officeDocument/2006/relationships/slideLayout" Target="../slideLayouts/slideLayout40.xml"/><Relationship Id="rId26" Type="http://schemas.openxmlformats.org/officeDocument/2006/relationships/slideLayout" Target="../slideLayouts/slideLayout57.xml"/><Relationship Id="rId25" Type="http://schemas.openxmlformats.org/officeDocument/2006/relationships/slideLayout" Target="../slideLayouts/slideLayout56.xml"/><Relationship Id="rId28" Type="http://schemas.openxmlformats.org/officeDocument/2006/relationships/slideLayout" Target="../slideLayouts/slideLayout59.xml"/><Relationship Id="rId27" Type="http://schemas.openxmlformats.org/officeDocument/2006/relationships/slideLayout" Target="../slideLayouts/slideLayout58.xml"/><Relationship Id="rId5" Type="http://schemas.openxmlformats.org/officeDocument/2006/relationships/slideLayout" Target="../slideLayouts/slideLayout36.xml"/><Relationship Id="rId6" Type="http://schemas.openxmlformats.org/officeDocument/2006/relationships/slideLayout" Target="../slideLayouts/slideLayout37.xml"/><Relationship Id="rId29" Type="http://schemas.openxmlformats.org/officeDocument/2006/relationships/slideLayout" Target="../slideLayouts/slideLayout60.xml"/><Relationship Id="rId7" Type="http://schemas.openxmlformats.org/officeDocument/2006/relationships/slideLayout" Target="../slideLayouts/slideLayout38.xml"/><Relationship Id="rId8" Type="http://schemas.openxmlformats.org/officeDocument/2006/relationships/slideLayout" Target="../slideLayouts/slideLayout39.xml"/><Relationship Id="rId31" Type="http://schemas.openxmlformats.org/officeDocument/2006/relationships/theme" Target="../theme/theme2.xml"/><Relationship Id="rId30" Type="http://schemas.openxmlformats.org/officeDocument/2006/relationships/slideLayout" Target="../slideLayouts/slideLayout61.xml"/><Relationship Id="rId11" Type="http://schemas.openxmlformats.org/officeDocument/2006/relationships/slideLayout" Target="../slideLayouts/slideLayout42.xml"/><Relationship Id="rId10" Type="http://schemas.openxmlformats.org/officeDocument/2006/relationships/slideLayout" Target="../slideLayouts/slideLayout41.xml"/><Relationship Id="rId13" Type="http://schemas.openxmlformats.org/officeDocument/2006/relationships/slideLayout" Target="../slideLayouts/slideLayout44.xml"/><Relationship Id="rId12" Type="http://schemas.openxmlformats.org/officeDocument/2006/relationships/slideLayout" Target="../slideLayouts/slideLayout43.xml"/><Relationship Id="rId15" Type="http://schemas.openxmlformats.org/officeDocument/2006/relationships/slideLayout" Target="../slideLayouts/slideLayout46.xml"/><Relationship Id="rId14" Type="http://schemas.openxmlformats.org/officeDocument/2006/relationships/slideLayout" Target="../slideLayouts/slideLayout45.xml"/><Relationship Id="rId17" Type="http://schemas.openxmlformats.org/officeDocument/2006/relationships/slideLayout" Target="../slideLayouts/slideLayout48.xml"/><Relationship Id="rId16" Type="http://schemas.openxmlformats.org/officeDocument/2006/relationships/slideLayout" Target="../slideLayouts/slideLayout47.xml"/><Relationship Id="rId19" Type="http://schemas.openxmlformats.org/officeDocument/2006/relationships/slideLayout" Target="../slideLayouts/slideLayout50.xml"/><Relationship Id="rId18"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marR="0" rtl="0" algn="l">
              <a:lnSpc>
                <a:spcPct val="100000"/>
              </a:lnSpc>
              <a:spcBef>
                <a:spcPts val="0"/>
              </a:spcBef>
              <a:spcAft>
                <a:spcPts val="0"/>
              </a:spcAft>
              <a:buClr>
                <a:schemeClr val="dk1"/>
              </a:buClr>
              <a:buSzPts val="1400"/>
              <a:buFont typeface="Arial"/>
              <a:buNone/>
              <a:defRPr b="1" i="0" sz="1400" u="none" cap="none" strike="noStrike">
                <a:solidFill>
                  <a:schemeClr val="dk1"/>
                </a:solidFill>
                <a:latin typeface="Arial"/>
                <a:ea typeface="Arial"/>
                <a:cs typeface="Arial"/>
                <a:sym typeface="Arial"/>
              </a:defRPr>
            </a:lvl1pPr>
            <a:lvl2pPr indent="-228600" lvl="1" marL="914400"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304800" lvl="2" marL="1371600"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304800" lvl="3" marL="1828800" marR="0" rtl="0" algn="l">
              <a:lnSpc>
                <a:spcPct val="100000"/>
              </a:lnSpc>
              <a:spcBef>
                <a:spcPts val="200"/>
              </a:spcBef>
              <a:spcAft>
                <a:spcPts val="0"/>
              </a:spcAft>
              <a:buClr>
                <a:schemeClr val="accent6"/>
              </a:buClr>
              <a:buSzPts val="1200"/>
              <a:buFont typeface="Courier New"/>
              <a:buChar char="o"/>
              <a:defRPr b="0" i="0" sz="1200" u="none" cap="none" strike="noStrike">
                <a:solidFill>
                  <a:schemeClr val="dk1"/>
                </a:solidFill>
                <a:latin typeface="Arial"/>
                <a:ea typeface="Arial"/>
                <a:cs typeface="Arial"/>
                <a:sym typeface="Arial"/>
              </a:defRPr>
            </a:lvl4pPr>
            <a:lvl5pPr indent="-304800" lvl="4" marL="2286000" marR="0" rtl="0" algn="l">
              <a:lnSpc>
                <a:spcPct val="100000"/>
              </a:lnSpc>
              <a:spcBef>
                <a:spcPts val="200"/>
              </a:spcBef>
              <a:spcAft>
                <a:spcPts val="0"/>
              </a:spcAft>
              <a:buClr>
                <a:schemeClr val="accent6"/>
              </a:buClr>
              <a:buSzPts val="1200"/>
              <a:buFont typeface="NTR"/>
              <a:buChar char="‑"/>
              <a:defRPr b="0" i="0" sz="1200" u="none" cap="none" strike="noStrike">
                <a:solidFill>
                  <a:schemeClr val="dk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pic>
        <p:nvPicPr>
          <p:cNvPr id="8" name="Google Shape;8;p1"/>
          <p:cNvPicPr preferRelativeResize="0"/>
          <p:nvPr/>
        </p:nvPicPr>
        <p:blipFill rotWithShape="1">
          <a:blip r:embed="rId1">
            <a:alphaModFix/>
          </a:blip>
          <a:srcRect b="0" l="0" r="0" t="0"/>
          <a:stretch/>
        </p:blipFill>
        <p:spPr>
          <a:xfrm>
            <a:off x="8320483" y="262855"/>
            <a:ext cx="496446" cy="448841"/>
          </a:xfrm>
          <a:prstGeom prst="rect">
            <a:avLst/>
          </a:prstGeom>
          <a:noFill/>
          <a:ln>
            <a:noFill/>
          </a:ln>
        </p:spPr>
      </p:pic>
      <p:sp>
        <p:nvSpPr>
          <p:cNvPr id="9" name="Google Shape;9;p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10" name="Google Shape;10;p1"/>
          <p:cNvSpPr txBox="1"/>
          <p:nvPr/>
        </p:nvSpPr>
        <p:spPr>
          <a:xfrm>
            <a:off x="7591425" y="4767263"/>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0" i="0" lang="en-GB" sz="800" u="none" cap="none" strike="noStrike">
                <a:solidFill>
                  <a:srgbClr val="888888"/>
                </a:solidFill>
                <a:latin typeface="Arial"/>
                <a:ea typeface="Arial"/>
                <a:cs typeface="Arial"/>
                <a:sym typeface="Arial"/>
              </a:rPr>
              <a:t>‹#›</a:t>
            </a:fld>
            <a:endParaRPr b="0" i="0" sz="80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9" name="Shape 229"/>
        <p:cNvGrpSpPr/>
        <p:nvPr/>
      </p:nvGrpSpPr>
      <p:grpSpPr>
        <a:xfrm>
          <a:off x="0" y="0"/>
          <a:ext cx="0" cy="0"/>
          <a:chOff x="0" y="0"/>
          <a:chExt cx="0" cy="0"/>
        </a:xfrm>
      </p:grpSpPr>
      <p:sp>
        <p:nvSpPr>
          <p:cNvPr id="230" name="Google Shape;230;p34"/>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1" name="Google Shape;231;p34"/>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228600" lvl="0" marL="457200" marR="0" rtl="0" algn="l">
              <a:lnSpc>
                <a:spcPct val="100000"/>
              </a:lnSpc>
              <a:spcBef>
                <a:spcPts val="300"/>
              </a:spcBef>
              <a:spcAft>
                <a:spcPts val="0"/>
              </a:spcAft>
              <a:buClr>
                <a:schemeClr val="accent6"/>
              </a:buClr>
              <a:buSzPts val="1350"/>
              <a:buFont typeface="Arial"/>
              <a:buNone/>
              <a:defRPr b="1" i="0" sz="1350" u="none" cap="none" strike="noStrike">
                <a:solidFill>
                  <a:schemeClr val="dk1"/>
                </a:solidFill>
                <a:latin typeface="Arial"/>
                <a:ea typeface="Arial"/>
                <a:cs typeface="Arial"/>
                <a:sym typeface="Arial"/>
              </a:defRPr>
            </a:lvl1pPr>
            <a:lvl2pPr indent="-228600" lvl="1" marL="914400" marR="0" rtl="0" algn="l">
              <a:lnSpc>
                <a:spcPct val="100000"/>
              </a:lnSpc>
              <a:spcBef>
                <a:spcPts val="225"/>
              </a:spcBef>
              <a:spcAft>
                <a:spcPts val="0"/>
              </a:spcAft>
              <a:buClr>
                <a:schemeClr val="dk1"/>
              </a:buClr>
              <a:buSzPts val="1350"/>
              <a:buFont typeface="Arial"/>
              <a:buNone/>
              <a:defRPr b="0" i="0" sz="1350" u="none" cap="none" strike="noStrike">
                <a:solidFill>
                  <a:schemeClr val="dk1"/>
                </a:solidFill>
                <a:latin typeface="Arial"/>
                <a:ea typeface="Arial"/>
                <a:cs typeface="Arial"/>
                <a:sym typeface="Arial"/>
              </a:defRPr>
            </a:lvl2pPr>
            <a:lvl3pPr indent="-304800" lvl="2" marL="1371600" marR="0" rtl="0" algn="l">
              <a:lnSpc>
                <a:spcPct val="100000"/>
              </a:lnSpc>
              <a:spcBef>
                <a:spcPts val="225"/>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100000"/>
              </a:lnSpc>
              <a:spcBef>
                <a:spcPts val="225"/>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indent="-295275" lvl="4" marL="2286000" marR="0" rtl="0" algn="l">
              <a:lnSpc>
                <a:spcPct val="100000"/>
              </a:lnSpc>
              <a:spcBef>
                <a:spcPts val="225"/>
              </a:spcBef>
              <a:spcAft>
                <a:spcPts val="0"/>
              </a:spcAft>
              <a:buClr>
                <a:schemeClr val="accent6"/>
              </a:buClr>
              <a:buSzPts val="1050"/>
              <a:buFont typeface="NTR"/>
              <a:buChar char="‑"/>
              <a:defRPr b="0" i="0" sz="10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pic>
        <p:nvPicPr>
          <p:cNvPr id="232" name="Google Shape;232;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3" name="Google Shape;233;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pic>
        <p:nvPicPr>
          <p:cNvPr id="234" name="Google Shape;234;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5" name="Google Shape;235;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 id="2147483700" r:id="rId22"/>
    <p:sldLayoutId id="2147483701" r:id="rId23"/>
    <p:sldLayoutId id="2147483702" r:id="rId24"/>
    <p:sldLayoutId id="2147483703" r:id="rId25"/>
    <p:sldLayoutId id="2147483704" r:id="rId26"/>
    <p:sldLayoutId id="2147483705" r:id="rId27"/>
    <p:sldLayoutId id="2147483706" r:id="rId28"/>
    <p:sldLayoutId id="2147483707" r:id="rId29"/>
    <p:sldLayoutId id="2147483708" r:id="rId3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0.xml"/><Relationship Id="rId3" Type="http://schemas.openxmlformats.org/officeDocument/2006/relationships/image" Target="../media/image3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1.xml"/><Relationship Id="rId3" Type="http://schemas.openxmlformats.org/officeDocument/2006/relationships/image" Target="../media/image3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2.xml"/><Relationship Id="rId3" Type="http://schemas.openxmlformats.org/officeDocument/2006/relationships/image" Target="../media/image3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4.xml"/><Relationship Id="rId3" Type="http://schemas.openxmlformats.org/officeDocument/2006/relationships/image" Target="../media/image3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xml"/><Relationship Id="rId3"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xml"/><Relationship Id="rId3" Type="http://schemas.openxmlformats.org/officeDocument/2006/relationships/image" Target="../media/image21.png"/><Relationship Id="rId4" Type="http://schemas.openxmlformats.org/officeDocument/2006/relationships/image" Target="../media/image23.png"/><Relationship Id="rId5" Type="http://schemas.openxmlformats.org/officeDocument/2006/relationships/image" Target="../media/image19.png"/><Relationship Id="rId6" Type="http://schemas.openxmlformats.org/officeDocument/2006/relationships/image" Target="../media/image29.png"/><Relationship Id="rId7" Type="http://schemas.openxmlformats.org/officeDocument/2006/relationships/image" Target="../media/image27.png"/><Relationship Id="rId8" Type="http://schemas.openxmlformats.org/officeDocument/2006/relationships/image" Target="../media/image2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7.xml"/><Relationship Id="rId3" Type="http://schemas.openxmlformats.org/officeDocument/2006/relationships/image" Target="../media/image3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64"/>
          <p:cNvSpPr txBox="1"/>
          <p:nvPr>
            <p:ph idx="1" type="body"/>
          </p:nvPr>
        </p:nvSpPr>
        <p:spPr>
          <a:xfrm>
            <a:off x="360760" y="1959157"/>
            <a:ext cx="7784009" cy="926700"/>
          </a:xfrm>
          <a:prstGeom prst="rect">
            <a:avLst/>
          </a:prstGeom>
          <a:noFill/>
          <a:ln>
            <a:noFill/>
          </a:ln>
        </p:spPr>
        <p:txBody>
          <a:bodyPr anchorCtr="0" anchor="t" bIns="34275" lIns="68575" spcFirstLastPara="1" rIns="67500" wrap="square" tIns="34275">
            <a:noAutofit/>
          </a:bodyPr>
          <a:lstStyle/>
          <a:p>
            <a:pPr indent="0" lvl="0" marL="0" rtl="0" algn="l">
              <a:lnSpc>
                <a:spcPct val="100000"/>
              </a:lnSpc>
              <a:spcBef>
                <a:spcPts val="0"/>
              </a:spcBef>
              <a:spcAft>
                <a:spcPts val="0"/>
              </a:spcAft>
              <a:buSzPts val="3300"/>
              <a:buNone/>
            </a:pPr>
            <a:r>
              <a:rPr lang="en-GB" sz="2800">
                <a:solidFill>
                  <a:schemeClr val="lt1"/>
                </a:solidFill>
              </a:rPr>
              <a:t>{{Client}}</a:t>
            </a:r>
            <a:br>
              <a:rPr lang="en-GB">
                <a:solidFill>
                  <a:srgbClr val="FFFFFF"/>
                </a:solidFill>
              </a:rPr>
            </a:br>
            <a:endParaRPr sz="2400">
              <a:solidFill>
                <a:srgbClr val="FFFFFF"/>
              </a:solidFill>
            </a:endParaRPr>
          </a:p>
          <a:p>
            <a:pPr indent="0" lvl="0" marL="0" rtl="0" algn="l">
              <a:lnSpc>
                <a:spcPct val="100000"/>
              </a:lnSpc>
              <a:spcBef>
                <a:spcPts val="0"/>
              </a:spcBef>
              <a:spcAft>
                <a:spcPts val="0"/>
              </a:spcAft>
              <a:buSzPts val="3300"/>
              <a:buNone/>
            </a:pPr>
            <a:r>
              <a:rPr b="0" lang="en-GB" sz="2700">
                <a:solidFill>
                  <a:srgbClr val="FFFFFF"/>
                </a:solidFill>
              </a:rPr>
              <a:t>Customer Notifications – </a:t>
            </a:r>
            <a:endParaRPr/>
          </a:p>
          <a:p>
            <a:pPr indent="0" lvl="0" marL="0" rtl="0" algn="l">
              <a:lnSpc>
                <a:spcPct val="100000"/>
              </a:lnSpc>
              <a:spcBef>
                <a:spcPts val="0"/>
              </a:spcBef>
              <a:spcAft>
                <a:spcPts val="0"/>
              </a:spcAft>
              <a:buSzPts val="3300"/>
              <a:buNone/>
            </a:pPr>
            <a:r>
              <a:rPr b="0" lang="en-GB" sz="2700">
                <a:solidFill>
                  <a:srgbClr val="FFFFFF"/>
                </a:solidFill>
              </a:rPr>
              <a:t>Discovery Workshop #{{X}}</a:t>
            </a:r>
            <a:endParaRPr b="0" sz="2700">
              <a:solidFill>
                <a:srgbClr val="FFFF00"/>
              </a:solidFill>
              <a:highlight>
                <a:srgbClr val="FFFF00"/>
              </a:highlight>
            </a:endParaRPr>
          </a:p>
        </p:txBody>
      </p:sp>
      <p:sp>
        <p:nvSpPr>
          <p:cNvPr id="492" name="Google Shape;492;p64"/>
          <p:cNvSpPr txBox="1"/>
          <p:nvPr>
            <p:ph idx="2" type="body"/>
          </p:nvPr>
        </p:nvSpPr>
        <p:spPr>
          <a:xfrm>
            <a:off x="360760" y="3995320"/>
            <a:ext cx="5431200" cy="4695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SzPts val="1200"/>
              <a:buNone/>
            </a:pPr>
            <a:r>
              <a:rPr lang="en-GB">
                <a:solidFill>
                  <a:schemeClr val="lt1"/>
                </a:solidFill>
              </a:rPr>
              <a:t>{{month X</a:t>
            </a:r>
            <a:r>
              <a:rPr baseline="30000" lang="en-GB">
                <a:solidFill>
                  <a:schemeClr val="lt1"/>
                </a:solidFill>
              </a:rPr>
              <a:t>th</a:t>
            </a:r>
            <a:r>
              <a:rPr lang="en-GB">
                <a:solidFill>
                  <a:schemeClr val="lt1"/>
                </a:solidFill>
              </a:rPr>
              <a:t>, year}}</a:t>
            </a:r>
            <a:endParaRPr>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8" name="Shape 688"/>
        <p:cNvGrpSpPr/>
        <p:nvPr/>
      </p:nvGrpSpPr>
      <p:grpSpPr>
        <a:xfrm>
          <a:off x="0" y="0"/>
          <a:ext cx="0" cy="0"/>
          <a:chOff x="0" y="0"/>
          <a:chExt cx="0" cy="0"/>
        </a:xfrm>
      </p:grpSpPr>
      <p:sp>
        <p:nvSpPr>
          <p:cNvPr id="689" name="Google Shape;689;p73"/>
          <p:cNvSpPr/>
          <p:nvPr/>
        </p:nvSpPr>
        <p:spPr>
          <a:xfrm>
            <a:off x="1605196" y="614823"/>
            <a:ext cx="1152673"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eCommerce</a:t>
            </a:r>
            <a:endParaRPr b="0" i="0" sz="1050" u="none" cap="none" strike="noStrike">
              <a:solidFill>
                <a:srgbClr val="000000"/>
              </a:solidFill>
              <a:latin typeface="Arial"/>
              <a:ea typeface="Arial"/>
              <a:cs typeface="Arial"/>
              <a:sym typeface="Arial"/>
            </a:endParaRPr>
          </a:p>
        </p:txBody>
      </p:sp>
      <p:sp>
        <p:nvSpPr>
          <p:cNvPr id="690" name="Google Shape;690;p73"/>
          <p:cNvSpPr/>
          <p:nvPr/>
        </p:nvSpPr>
        <p:spPr>
          <a:xfrm>
            <a:off x="2994327" y="614823"/>
            <a:ext cx="94268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Payment Service</a:t>
            </a:r>
            <a:endParaRPr b="0" i="0" sz="1050" u="none" cap="none" strike="noStrike">
              <a:solidFill>
                <a:srgbClr val="000000"/>
              </a:solidFill>
              <a:latin typeface="Arial"/>
              <a:ea typeface="Arial"/>
              <a:cs typeface="Arial"/>
              <a:sym typeface="Arial"/>
            </a:endParaRPr>
          </a:p>
        </p:txBody>
      </p:sp>
      <p:sp>
        <p:nvSpPr>
          <p:cNvPr id="691" name="Google Shape;691;p73"/>
          <p:cNvSpPr/>
          <p:nvPr/>
        </p:nvSpPr>
        <p:spPr>
          <a:xfrm>
            <a:off x="1605869" y="2014122"/>
            <a:ext cx="1152000"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Checkout</a:t>
            </a:r>
            <a:endParaRPr b="0" i="0" sz="1050" u="none" cap="none" strike="noStrike">
              <a:solidFill>
                <a:srgbClr val="000000"/>
              </a:solidFill>
              <a:latin typeface="Arial"/>
              <a:ea typeface="Arial"/>
              <a:cs typeface="Arial"/>
              <a:sym typeface="Arial"/>
            </a:endParaRPr>
          </a:p>
        </p:txBody>
      </p:sp>
      <p:sp>
        <p:nvSpPr>
          <p:cNvPr id="692" name="Google Shape;692;p73"/>
          <p:cNvSpPr/>
          <p:nvPr/>
        </p:nvSpPr>
        <p:spPr>
          <a:xfrm>
            <a:off x="1605869" y="2326874"/>
            <a:ext cx="1152000" cy="204422"/>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Payment page/popup</a:t>
            </a:r>
            <a:endParaRPr b="0" i="0" sz="1050" u="none" cap="none" strike="noStrike">
              <a:solidFill>
                <a:srgbClr val="000000"/>
              </a:solidFill>
              <a:latin typeface="Arial"/>
              <a:ea typeface="Arial"/>
              <a:cs typeface="Arial"/>
              <a:sym typeface="Arial"/>
            </a:endParaRPr>
          </a:p>
        </p:txBody>
      </p:sp>
      <p:sp>
        <p:nvSpPr>
          <p:cNvPr id="693" name="Google Shape;693;p73"/>
          <p:cNvSpPr/>
          <p:nvPr/>
        </p:nvSpPr>
        <p:spPr>
          <a:xfrm>
            <a:off x="2994329" y="2280142"/>
            <a:ext cx="942688" cy="29788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Card authorized &amp; fraud check</a:t>
            </a:r>
            <a:endParaRPr b="0" i="0" sz="825" u="none" cap="none" strike="noStrike">
              <a:solidFill>
                <a:schemeClr val="dk1"/>
              </a:solidFill>
              <a:latin typeface="Calibri"/>
              <a:ea typeface="Calibri"/>
              <a:cs typeface="Calibri"/>
              <a:sym typeface="Calibri"/>
            </a:endParaRPr>
          </a:p>
        </p:txBody>
      </p:sp>
      <p:sp>
        <p:nvSpPr>
          <p:cNvPr id="694" name="Google Shape;694;p73"/>
          <p:cNvSpPr/>
          <p:nvPr/>
        </p:nvSpPr>
        <p:spPr>
          <a:xfrm>
            <a:off x="1605196" y="2654968"/>
            <a:ext cx="1152673" cy="224308"/>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confirmed</a:t>
            </a:r>
            <a:endParaRPr b="0" i="0" sz="1050" u="none" cap="none" strike="noStrike">
              <a:solidFill>
                <a:srgbClr val="000000"/>
              </a:solidFill>
              <a:latin typeface="Arial"/>
              <a:ea typeface="Arial"/>
              <a:cs typeface="Arial"/>
              <a:sym typeface="Arial"/>
            </a:endParaRPr>
          </a:p>
        </p:txBody>
      </p:sp>
      <p:sp>
        <p:nvSpPr>
          <p:cNvPr id="695" name="Google Shape;695;p73"/>
          <p:cNvSpPr/>
          <p:nvPr/>
        </p:nvSpPr>
        <p:spPr>
          <a:xfrm>
            <a:off x="4159621" y="2633391"/>
            <a:ext cx="1475702" cy="267462"/>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created with payment transaction</a:t>
            </a:r>
            <a:endParaRPr b="0" i="0" sz="1050" u="none" cap="none" strike="noStrike">
              <a:solidFill>
                <a:schemeClr val="dk1"/>
              </a:solidFill>
              <a:latin typeface="Arial"/>
              <a:ea typeface="Arial"/>
              <a:cs typeface="Arial"/>
              <a:sym typeface="Arial"/>
            </a:endParaRPr>
          </a:p>
        </p:txBody>
      </p:sp>
      <p:cxnSp>
        <p:nvCxnSpPr>
          <p:cNvPr id="696" name="Google Shape;696;p73"/>
          <p:cNvCxnSpPr>
            <a:stCxn id="694" idx="3"/>
            <a:endCxn id="695" idx="1"/>
          </p:cNvCxnSpPr>
          <p:nvPr/>
        </p:nvCxnSpPr>
        <p:spPr>
          <a:xfrm>
            <a:off x="2757869" y="2767122"/>
            <a:ext cx="1401900" cy="0"/>
          </a:xfrm>
          <a:prstGeom prst="straightConnector1">
            <a:avLst/>
          </a:prstGeom>
          <a:noFill/>
          <a:ln cap="flat" cmpd="sng" w="9525">
            <a:solidFill>
              <a:schemeClr val="accent1"/>
            </a:solidFill>
            <a:prstDash val="solid"/>
            <a:miter lim="800000"/>
            <a:headEnd len="sm" w="sm" type="none"/>
            <a:tailEnd len="med" w="med" type="triangle"/>
          </a:ln>
        </p:spPr>
      </p:cxnSp>
      <p:sp>
        <p:nvSpPr>
          <p:cNvPr id="697" name="Google Shape;697;p73"/>
          <p:cNvSpPr/>
          <p:nvPr/>
        </p:nvSpPr>
        <p:spPr>
          <a:xfrm>
            <a:off x="4159621" y="3597981"/>
            <a:ext cx="1475701" cy="26850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30" u="none" cap="none" strike="noStrike">
                <a:solidFill>
                  <a:schemeClr val="dk1"/>
                </a:solidFill>
                <a:latin typeface="Calibri"/>
                <a:ea typeface="Calibri"/>
                <a:cs typeface="Calibri"/>
                <a:sym typeface="Calibri"/>
              </a:rPr>
              <a:t>Fulfillment updated</a:t>
            </a:r>
            <a:endParaRPr b="0" i="0" sz="830" u="none" cap="none" strike="noStrike">
              <a:solidFill>
                <a:srgbClr val="000000"/>
              </a:solidFill>
              <a:latin typeface="Arial"/>
              <a:ea typeface="Arial"/>
              <a:cs typeface="Arial"/>
              <a:sym typeface="Arial"/>
            </a:endParaRPr>
          </a:p>
        </p:txBody>
      </p:sp>
      <p:sp>
        <p:nvSpPr>
          <p:cNvPr id="698" name="Google Shape;698;p73"/>
          <p:cNvSpPr/>
          <p:nvPr/>
        </p:nvSpPr>
        <p:spPr>
          <a:xfrm>
            <a:off x="6759425" y="3141810"/>
            <a:ext cx="1708684"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Pick / Pack / Ship</a:t>
            </a:r>
            <a:endParaRPr b="0" i="0" sz="1050" u="none" cap="none" strike="noStrike">
              <a:solidFill>
                <a:srgbClr val="000000"/>
              </a:solidFill>
              <a:latin typeface="Arial"/>
              <a:ea typeface="Arial"/>
              <a:cs typeface="Arial"/>
              <a:sym typeface="Arial"/>
            </a:endParaRPr>
          </a:p>
        </p:txBody>
      </p:sp>
      <p:cxnSp>
        <p:nvCxnSpPr>
          <p:cNvPr id="699" name="Google Shape;699;p73"/>
          <p:cNvCxnSpPr>
            <a:stCxn id="691" idx="2"/>
            <a:endCxn id="692" idx="0"/>
          </p:cNvCxnSpPr>
          <p:nvPr/>
        </p:nvCxnSpPr>
        <p:spPr>
          <a:xfrm>
            <a:off x="2181869" y="2202228"/>
            <a:ext cx="0" cy="124500"/>
          </a:xfrm>
          <a:prstGeom prst="straightConnector1">
            <a:avLst/>
          </a:prstGeom>
          <a:noFill/>
          <a:ln cap="flat" cmpd="sng" w="9525">
            <a:solidFill>
              <a:schemeClr val="accent1"/>
            </a:solidFill>
            <a:prstDash val="solid"/>
            <a:miter lim="800000"/>
            <a:headEnd len="sm" w="sm" type="none"/>
            <a:tailEnd len="med" w="med" type="triangle"/>
          </a:ln>
        </p:spPr>
      </p:cxnSp>
      <p:cxnSp>
        <p:nvCxnSpPr>
          <p:cNvPr id="700" name="Google Shape;700;p73"/>
          <p:cNvCxnSpPr>
            <a:stCxn id="692" idx="2"/>
            <a:endCxn id="694" idx="0"/>
          </p:cNvCxnSpPr>
          <p:nvPr/>
        </p:nvCxnSpPr>
        <p:spPr>
          <a:xfrm flipH="1">
            <a:off x="2181569" y="2531296"/>
            <a:ext cx="300" cy="123600"/>
          </a:xfrm>
          <a:prstGeom prst="straightConnector1">
            <a:avLst/>
          </a:prstGeom>
          <a:noFill/>
          <a:ln cap="flat" cmpd="sng" w="9525">
            <a:solidFill>
              <a:schemeClr val="accent1"/>
            </a:solidFill>
            <a:prstDash val="solid"/>
            <a:miter lim="800000"/>
            <a:headEnd len="sm" w="sm" type="none"/>
            <a:tailEnd len="med" w="med" type="triangle"/>
          </a:ln>
        </p:spPr>
      </p:cxnSp>
      <p:cxnSp>
        <p:nvCxnSpPr>
          <p:cNvPr id="701" name="Google Shape;701;p73"/>
          <p:cNvCxnSpPr>
            <a:stCxn id="692" idx="3"/>
            <a:endCxn id="693" idx="1"/>
          </p:cNvCxnSpPr>
          <p:nvPr/>
        </p:nvCxnSpPr>
        <p:spPr>
          <a:xfrm>
            <a:off x="2757869" y="2429085"/>
            <a:ext cx="236400" cy="0"/>
          </a:xfrm>
          <a:prstGeom prst="straightConnector1">
            <a:avLst/>
          </a:prstGeom>
          <a:noFill/>
          <a:ln cap="flat" cmpd="sng" w="9525">
            <a:solidFill>
              <a:schemeClr val="accent1"/>
            </a:solidFill>
            <a:prstDash val="solid"/>
            <a:miter lim="800000"/>
            <a:headEnd len="med" w="med" type="triangle"/>
            <a:tailEnd len="med" w="med" type="triangle"/>
          </a:ln>
        </p:spPr>
      </p:cxnSp>
      <p:sp>
        <p:nvSpPr>
          <p:cNvPr id="702" name="Google Shape;702;p73"/>
          <p:cNvSpPr/>
          <p:nvPr/>
        </p:nvSpPr>
        <p:spPr>
          <a:xfrm>
            <a:off x="4159621" y="3141809"/>
            <a:ext cx="1475701"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assigned to warehouse</a:t>
            </a:r>
            <a:endParaRPr b="0" i="0" sz="1050" u="none" cap="none" strike="noStrike">
              <a:solidFill>
                <a:srgbClr val="000000"/>
              </a:solidFill>
              <a:latin typeface="Arial"/>
              <a:ea typeface="Arial"/>
              <a:cs typeface="Arial"/>
              <a:sym typeface="Arial"/>
            </a:endParaRPr>
          </a:p>
        </p:txBody>
      </p:sp>
      <p:cxnSp>
        <p:nvCxnSpPr>
          <p:cNvPr id="703" name="Google Shape;703;p73"/>
          <p:cNvCxnSpPr>
            <a:stCxn id="702" idx="3"/>
            <a:endCxn id="698" idx="1"/>
          </p:cNvCxnSpPr>
          <p:nvPr/>
        </p:nvCxnSpPr>
        <p:spPr>
          <a:xfrm>
            <a:off x="5635322" y="3267212"/>
            <a:ext cx="11241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704" name="Google Shape;704;p73"/>
          <p:cNvCxnSpPr>
            <a:stCxn id="695" idx="2"/>
            <a:endCxn id="702" idx="0"/>
          </p:cNvCxnSpPr>
          <p:nvPr/>
        </p:nvCxnSpPr>
        <p:spPr>
          <a:xfrm>
            <a:off x="4897472" y="2900853"/>
            <a:ext cx="0" cy="240900"/>
          </a:xfrm>
          <a:prstGeom prst="straightConnector1">
            <a:avLst/>
          </a:prstGeom>
          <a:noFill/>
          <a:ln cap="flat" cmpd="sng" w="9525">
            <a:solidFill>
              <a:schemeClr val="accent1"/>
            </a:solidFill>
            <a:prstDash val="solid"/>
            <a:miter lim="800000"/>
            <a:headEnd len="sm" w="sm" type="none"/>
            <a:tailEnd len="med" w="med" type="triangle"/>
          </a:ln>
        </p:spPr>
      </p:cxnSp>
      <p:cxnSp>
        <p:nvCxnSpPr>
          <p:cNvPr id="705" name="Google Shape;705;p73"/>
          <p:cNvCxnSpPr>
            <a:stCxn id="698" idx="2"/>
            <a:endCxn id="697" idx="3"/>
          </p:cNvCxnSpPr>
          <p:nvPr/>
        </p:nvCxnSpPr>
        <p:spPr>
          <a:xfrm rot="5400000">
            <a:off x="6454717" y="2573166"/>
            <a:ext cx="339600" cy="1978500"/>
          </a:xfrm>
          <a:prstGeom prst="bentConnector2">
            <a:avLst/>
          </a:prstGeom>
          <a:noFill/>
          <a:ln cap="flat" cmpd="sng" w="9525">
            <a:solidFill>
              <a:schemeClr val="accent1"/>
            </a:solidFill>
            <a:prstDash val="solid"/>
            <a:miter lim="800000"/>
            <a:headEnd len="sm" w="sm" type="none"/>
            <a:tailEnd len="med" w="med" type="triangle"/>
          </a:ln>
        </p:spPr>
      </p:cxnSp>
      <p:sp>
        <p:nvSpPr>
          <p:cNvPr id="706" name="Google Shape;706;p73"/>
          <p:cNvSpPr txBox="1"/>
          <p:nvPr/>
        </p:nvSpPr>
        <p:spPr>
          <a:xfrm>
            <a:off x="87996" y="45273"/>
            <a:ext cx="7043304" cy="346218"/>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None/>
            </a:pPr>
            <a:r>
              <a:rPr b="1" i="0" lang="en-GB" sz="1800" u="none" cap="none" strike="noStrike">
                <a:solidFill>
                  <a:schemeClr val="dk1"/>
                </a:solidFill>
                <a:latin typeface="Calibri"/>
                <a:ea typeface="Calibri"/>
                <a:cs typeface="Calibri"/>
                <a:sym typeface="Calibri"/>
              </a:rPr>
              <a:t>Typical Order Fulfillment Flow (Warehouse Fulfillment)</a:t>
            </a:r>
            <a:endParaRPr b="0" i="0" sz="1050" u="none" cap="none" strike="noStrike">
              <a:solidFill>
                <a:srgbClr val="000000"/>
              </a:solidFill>
              <a:latin typeface="Arial"/>
              <a:ea typeface="Arial"/>
              <a:cs typeface="Arial"/>
              <a:sym typeface="Arial"/>
            </a:endParaRPr>
          </a:p>
        </p:txBody>
      </p:sp>
      <p:sp>
        <p:nvSpPr>
          <p:cNvPr id="707" name="Google Shape;707;p73"/>
          <p:cNvSpPr/>
          <p:nvPr/>
        </p:nvSpPr>
        <p:spPr>
          <a:xfrm>
            <a:off x="4159619" y="614823"/>
            <a:ext cx="147571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Fluent OMS</a:t>
            </a:r>
            <a:endParaRPr b="0" i="0" sz="1050" u="none" cap="none" strike="noStrike">
              <a:solidFill>
                <a:srgbClr val="000000"/>
              </a:solidFill>
              <a:latin typeface="Arial"/>
              <a:ea typeface="Arial"/>
              <a:cs typeface="Arial"/>
              <a:sym typeface="Arial"/>
            </a:endParaRPr>
          </a:p>
        </p:txBody>
      </p:sp>
      <p:sp>
        <p:nvSpPr>
          <p:cNvPr id="708" name="Google Shape;708;p73"/>
          <p:cNvSpPr/>
          <p:nvPr/>
        </p:nvSpPr>
        <p:spPr>
          <a:xfrm>
            <a:off x="5783202" y="614823"/>
            <a:ext cx="830447"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Store Solution</a:t>
            </a:r>
            <a:endParaRPr b="0" i="0" sz="1050" u="none" cap="none" strike="noStrike">
              <a:solidFill>
                <a:schemeClr val="lt1"/>
              </a:solidFill>
              <a:latin typeface="Calibri"/>
              <a:ea typeface="Calibri"/>
              <a:cs typeface="Calibri"/>
              <a:sym typeface="Calibri"/>
            </a:endParaRPr>
          </a:p>
        </p:txBody>
      </p:sp>
      <p:sp>
        <p:nvSpPr>
          <p:cNvPr id="709" name="Google Shape;709;p73"/>
          <p:cNvSpPr/>
          <p:nvPr/>
        </p:nvSpPr>
        <p:spPr>
          <a:xfrm>
            <a:off x="507137" y="618340"/>
            <a:ext cx="88638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Email Service</a:t>
            </a:r>
            <a:endParaRPr b="0" i="0" sz="1050" u="none" cap="none" strike="noStrike">
              <a:solidFill>
                <a:srgbClr val="000000"/>
              </a:solidFill>
              <a:latin typeface="Arial"/>
              <a:ea typeface="Arial"/>
              <a:cs typeface="Arial"/>
              <a:sym typeface="Arial"/>
            </a:endParaRPr>
          </a:p>
        </p:txBody>
      </p:sp>
      <p:sp>
        <p:nvSpPr>
          <p:cNvPr id="710" name="Google Shape;710;p73"/>
          <p:cNvSpPr/>
          <p:nvPr/>
        </p:nvSpPr>
        <p:spPr>
          <a:xfrm>
            <a:off x="6759439" y="614822"/>
            <a:ext cx="17087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ERP / WMS</a:t>
            </a:r>
            <a:endParaRPr b="0" i="0" sz="1050" u="none" cap="none" strike="noStrike">
              <a:solidFill>
                <a:srgbClr val="000000"/>
              </a:solidFill>
              <a:latin typeface="Arial"/>
              <a:ea typeface="Arial"/>
              <a:cs typeface="Arial"/>
              <a:sym typeface="Arial"/>
            </a:endParaRPr>
          </a:p>
        </p:txBody>
      </p:sp>
      <p:sp>
        <p:nvSpPr>
          <p:cNvPr id="711" name="Google Shape;711;p73"/>
          <p:cNvSpPr/>
          <p:nvPr/>
        </p:nvSpPr>
        <p:spPr>
          <a:xfrm>
            <a:off x="4159619" y="1092694"/>
            <a:ext cx="1475711" cy="16341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Inventory catalog updated</a:t>
            </a:r>
            <a:endParaRPr b="0" i="0" sz="1050" u="none" cap="none" strike="noStrike">
              <a:solidFill>
                <a:srgbClr val="000000"/>
              </a:solidFill>
              <a:latin typeface="Arial"/>
              <a:ea typeface="Arial"/>
              <a:cs typeface="Arial"/>
              <a:sym typeface="Arial"/>
            </a:endParaRPr>
          </a:p>
        </p:txBody>
      </p:sp>
      <p:sp>
        <p:nvSpPr>
          <p:cNvPr id="712" name="Google Shape;712;p73"/>
          <p:cNvSpPr/>
          <p:nvPr/>
        </p:nvSpPr>
        <p:spPr>
          <a:xfrm>
            <a:off x="4159619" y="1390776"/>
            <a:ext cx="1475709" cy="18195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Virtual catalog updated</a:t>
            </a:r>
            <a:endParaRPr b="0" i="0" sz="1050" u="none" cap="none" strike="noStrike">
              <a:solidFill>
                <a:srgbClr val="000000"/>
              </a:solidFill>
              <a:latin typeface="Arial"/>
              <a:ea typeface="Arial"/>
              <a:cs typeface="Arial"/>
              <a:sym typeface="Arial"/>
            </a:endParaRPr>
          </a:p>
        </p:txBody>
      </p:sp>
      <p:sp>
        <p:nvSpPr>
          <p:cNvPr id="713" name="Google Shape;713;p73"/>
          <p:cNvSpPr/>
          <p:nvPr/>
        </p:nvSpPr>
        <p:spPr>
          <a:xfrm>
            <a:off x="1605869" y="1388375"/>
            <a:ext cx="1152000" cy="180915"/>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Item availability cached</a:t>
            </a:r>
            <a:endParaRPr b="0" i="0" sz="1050" u="none" cap="none" strike="noStrike">
              <a:solidFill>
                <a:srgbClr val="000000"/>
              </a:solidFill>
              <a:latin typeface="Arial"/>
              <a:ea typeface="Arial"/>
              <a:cs typeface="Arial"/>
              <a:sym typeface="Arial"/>
            </a:endParaRPr>
          </a:p>
        </p:txBody>
      </p:sp>
      <p:cxnSp>
        <p:nvCxnSpPr>
          <p:cNvPr id="714" name="Google Shape;714;p73"/>
          <p:cNvCxnSpPr>
            <a:stCxn id="711" idx="2"/>
            <a:endCxn id="712" idx="0"/>
          </p:cNvCxnSpPr>
          <p:nvPr/>
        </p:nvCxnSpPr>
        <p:spPr>
          <a:xfrm>
            <a:off x="4897475" y="1256105"/>
            <a:ext cx="0" cy="134700"/>
          </a:xfrm>
          <a:prstGeom prst="straightConnector1">
            <a:avLst/>
          </a:prstGeom>
          <a:noFill/>
          <a:ln cap="flat" cmpd="sng" w="9525">
            <a:solidFill>
              <a:schemeClr val="accent1"/>
            </a:solidFill>
            <a:prstDash val="solid"/>
            <a:miter lim="800000"/>
            <a:headEnd len="sm" w="sm" type="none"/>
            <a:tailEnd len="med" w="med" type="triangle"/>
          </a:ln>
        </p:spPr>
      </p:cxnSp>
      <p:sp>
        <p:nvSpPr>
          <p:cNvPr id="715" name="Google Shape;715;p73"/>
          <p:cNvSpPr/>
          <p:nvPr/>
        </p:nvSpPr>
        <p:spPr>
          <a:xfrm>
            <a:off x="6759424" y="1092694"/>
            <a:ext cx="1708687" cy="16341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Inventory published for Warehouse</a:t>
            </a:r>
            <a:endParaRPr b="0" i="0" sz="1050" u="none" cap="none" strike="noStrike">
              <a:solidFill>
                <a:srgbClr val="000000"/>
              </a:solidFill>
              <a:latin typeface="Arial"/>
              <a:ea typeface="Arial"/>
              <a:cs typeface="Arial"/>
              <a:sym typeface="Arial"/>
            </a:endParaRPr>
          </a:p>
        </p:txBody>
      </p:sp>
      <p:sp>
        <p:nvSpPr>
          <p:cNvPr id="716" name="Google Shape;716;p73"/>
          <p:cNvSpPr/>
          <p:nvPr/>
        </p:nvSpPr>
        <p:spPr>
          <a:xfrm>
            <a:off x="4159619" y="2008893"/>
            <a:ext cx="1475709"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options </a:t>
            </a:r>
            <a:endParaRPr b="0" i="0" sz="1050" u="none" cap="none" strike="noStrike">
              <a:solidFill>
                <a:srgbClr val="000000"/>
              </a:solidFill>
              <a:latin typeface="Arial"/>
              <a:ea typeface="Arial"/>
              <a:cs typeface="Arial"/>
              <a:sym typeface="Arial"/>
            </a:endParaRPr>
          </a:p>
        </p:txBody>
      </p:sp>
      <p:cxnSp>
        <p:nvCxnSpPr>
          <p:cNvPr id="717" name="Google Shape;717;p73"/>
          <p:cNvCxnSpPr>
            <a:stCxn id="691" idx="3"/>
            <a:endCxn id="716" idx="1"/>
          </p:cNvCxnSpPr>
          <p:nvPr/>
        </p:nvCxnSpPr>
        <p:spPr>
          <a:xfrm flipH="1" rot="10800000">
            <a:off x="2757869" y="2103075"/>
            <a:ext cx="1401900" cy="5100"/>
          </a:xfrm>
          <a:prstGeom prst="straightConnector1">
            <a:avLst/>
          </a:prstGeom>
          <a:noFill/>
          <a:ln cap="flat" cmpd="sng" w="9525">
            <a:solidFill>
              <a:schemeClr val="accent1"/>
            </a:solidFill>
            <a:prstDash val="solid"/>
            <a:miter lim="800000"/>
            <a:headEnd len="med" w="med" type="triangle"/>
            <a:tailEnd len="med" w="med" type="triangle"/>
          </a:ln>
        </p:spPr>
      </p:cxnSp>
      <p:sp>
        <p:nvSpPr>
          <p:cNvPr id="718" name="Google Shape;718;p73"/>
          <p:cNvSpPr/>
          <p:nvPr/>
        </p:nvSpPr>
        <p:spPr>
          <a:xfrm>
            <a:off x="507137" y="2866790"/>
            <a:ext cx="897224"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Your Order is Confirmed</a:t>
            </a:r>
            <a:endParaRPr b="0" i="0" sz="1050" u="none" cap="none" strike="noStrike">
              <a:solidFill>
                <a:srgbClr val="000000"/>
              </a:solidFill>
              <a:latin typeface="Arial"/>
              <a:ea typeface="Arial"/>
              <a:cs typeface="Arial"/>
              <a:sym typeface="Arial"/>
            </a:endParaRPr>
          </a:p>
        </p:txBody>
      </p:sp>
      <p:sp>
        <p:nvSpPr>
          <p:cNvPr id="719" name="Google Shape;719;p73"/>
          <p:cNvSpPr/>
          <p:nvPr/>
        </p:nvSpPr>
        <p:spPr>
          <a:xfrm>
            <a:off x="517974" y="3603608"/>
            <a:ext cx="886389"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Your Order has Shipped</a:t>
            </a:r>
            <a:endParaRPr b="0" i="0" sz="1050" u="none" cap="none" strike="noStrike">
              <a:solidFill>
                <a:srgbClr val="000000"/>
              </a:solidFill>
              <a:latin typeface="Arial"/>
              <a:ea typeface="Arial"/>
              <a:cs typeface="Arial"/>
              <a:sym typeface="Arial"/>
            </a:endParaRPr>
          </a:p>
        </p:txBody>
      </p:sp>
      <p:cxnSp>
        <p:nvCxnSpPr>
          <p:cNvPr id="720" name="Google Shape;720;p73"/>
          <p:cNvCxnSpPr>
            <a:stCxn id="694" idx="2"/>
            <a:endCxn id="718" idx="3"/>
          </p:cNvCxnSpPr>
          <p:nvPr/>
        </p:nvCxnSpPr>
        <p:spPr>
          <a:xfrm rot="5400000">
            <a:off x="1727333" y="2556176"/>
            <a:ext cx="131100" cy="777300"/>
          </a:xfrm>
          <a:prstGeom prst="bentConnector2">
            <a:avLst/>
          </a:prstGeom>
          <a:noFill/>
          <a:ln cap="flat" cmpd="sng" w="9525">
            <a:solidFill>
              <a:schemeClr val="accent1"/>
            </a:solidFill>
            <a:prstDash val="solid"/>
            <a:miter lim="800000"/>
            <a:headEnd len="sm" w="sm" type="none"/>
            <a:tailEnd len="med" w="med" type="triangle"/>
          </a:ln>
        </p:spPr>
      </p:cxnSp>
      <p:cxnSp>
        <p:nvCxnSpPr>
          <p:cNvPr id="721" name="Google Shape;721;p73"/>
          <p:cNvCxnSpPr>
            <a:stCxn id="697" idx="1"/>
            <a:endCxn id="719" idx="3"/>
          </p:cNvCxnSpPr>
          <p:nvPr/>
        </p:nvCxnSpPr>
        <p:spPr>
          <a:xfrm flipH="1">
            <a:off x="1404421" y="3732232"/>
            <a:ext cx="2755200" cy="15000"/>
          </a:xfrm>
          <a:prstGeom prst="straightConnector1">
            <a:avLst/>
          </a:prstGeom>
          <a:noFill/>
          <a:ln cap="flat" cmpd="sng" w="9525">
            <a:solidFill>
              <a:schemeClr val="accent1"/>
            </a:solidFill>
            <a:prstDash val="solid"/>
            <a:miter lim="800000"/>
            <a:headEnd len="sm" w="sm" type="none"/>
            <a:tailEnd len="med" w="med" type="triangle"/>
          </a:ln>
        </p:spPr>
      </p:cxnSp>
      <p:pic>
        <p:nvPicPr>
          <p:cNvPr descr="Red email 5 icon - Free red email icons" id="722" name="Google Shape;722;p73"/>
          <p:cNvPicPr preferRelativeResize="0"/>
          <p:nvPr/>
        </p:nvPicPr>
        <p:blipFill rotWithShape="1">
          <a:blip r:embed="rId3">
            <a:alphaModFix/>
          </a:blip>
          <a:srcRect b="0" l="0" r="0" t="0"/>
          <a:stretch/>
        </p:blipFill>
        <p:spPr>
          <a:xfrm>
            <a:off x="423558" y="2747130"/>
            <a:ext cx="188832" cy="188832"/>
          </a:xfrm>
          <a:prstGeom prst="rect">
            <a:avLst/>
          </a:prstGeom>
          <a:noFill/>
          <a:ln>
            <a:noFill/>
          </a:ln>
        </p:spPr>
      </p:pic>
      <p:pic>
        <p:nvPicPr>
          <p:cNvPr descr="Red email 5 icon - Free red email icons" id="723" name="Google Shape;723;p73"/>
          <p:cNvPicPr preferRelativeResize="0"/>
          <p:nvPr/>
        </p:nvPicPr>
        <p:blipFill rotWithShape="1">
          <a:blip r:embed="rId3">
            <a:alphaModFix/>
          </a:blip>
          <a:srcRect b="0" l="0" r="0" t="0"/>
          <a:stretch/>
        </p:blipFill>
        <p:spPr>
          <a:xfrm>
            <a:off x="412721" y="3497363"/>
            <a:ext cx="188832" cy="188832"/>
          </a:xfrm>
          <a:prstGeom prst="rect">
            <a:avLst/>
          </a:prstGeom>
          <a:noFill/>
          <a:ln>
            <a:noFill/>
          </a:ln>
        </p:spPr>
      </p:pic>
      <p:sp>
        <p:nvSpPr>
          <p:cNvPr id="724" name="Google Shape;724;p73"/>
          <p:cNvSpPr/>
          <p:nvPr/>
        </p:nvSpPr>
        <p:spPr>
          <a:xfrm>
            <a:off x="1605869" y="1699626"/>
            <a:ext cx="1152000"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Product details page</a:t>
            </a:r>
            <a:endParaRPr b="0" i="0" sz="1050" u="none" cap="none" strike="noStrike">
              <a:solidFill>
                <a:srgbClr val="000000"/>
              </a:solidFill>
              <a:latin typeface="Arial"/>
              <a:ea typeface="Arial"/>
              <a:cs typeface="Arial"/>
              <a:sym typeface="Arial"/>
            </a:endParaRPr>
          </a:p>
        </p:txBody>
      </p:sp>
      <p:sp>
        <p:nvSpPr>
          <p:cNvPr id="725" name="Google Shape;725;p73"/>
          <p:cNvSpPr/>
          <p:nvPr/>
        </p:nvSpPr>
        <p:spPr>
          <a:xfrm>
            <a:off x="4159618" y="1699626"/>
            <a:ext cx="1475709"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options </a:t>
            </a:r>
            <a:endParaRPr b="0" i="0" sz="1050" u="none" cap="none" strike="noStrike">
              <a:solidFill>
                <a:srgbClr val="000000"/>
              </a:solidFill>
              <a:latin typeface="Arial"/>
              <a:ea typeface="Arial"/>
              <a:cs typeface="Arial"/>
              <a:sym typeface="Arial"/>
            </a:endParaRPr>
          </a:p>
        </p:txBody>
      </p:sp>
      <p:cxnSp>
        <p:nvCxnSpPr>
          <p:cNvPr id="726" name="Google Shape;726;p73"/>
          <p:cNvCxnSpPr>
            <a:stCxn id="724" idx="3"/>
            <a:endCxn id="725" idx="1"/>
          </p:cNvCxnSpPr>
          <p:nvPr/>
        </p:nvCxnSpPr>
        <p:spPr>
          <a:xfrm>
            <a:off x="2757869" y="1793679"/>
            <a:ext cx="1401600" cy="0"/>
          </a:xfrm>
          <a:prstGeom prst="straightConnector1">
            <a:avLst/>
          </a:prstGeom>
          <a:noFill/>
          <a:ln cap="flat" cmpd="sng" w="9525">
            <a:solidFill>
              <a:schemeClr val="accent1"/>
            </a:solidFill>
            <a:prstDash val="solid"/>
            <a:miter lim="800000"/>
            <a:headEnd len="med" w="med" type="triangle"/>
            <a:tailEnd len="med" w="med" type="triangle"/>
          </a:ln>
        </p:spPr>
      </p:cxnSp>
      <p:cxnSp>
        <p:nvCxnSpPr>
          <p:cNvPr id="727" name="Google Shape;727;p73"/>
          <p:cNvCxnSpPr>
            <a:stCxn id="724" idx="2"/>
            <a:endCxn id="691" idx="0"/>
          </p:cNvCxnSpPr>
          <p:nvPr/>
        </p:nvCxnSpPr>
        <p:spPr>
          <a:xfrm>
            <a:off x="2181869" y="1887732"/>
            <a:ext cx="0" cy="126300"/>
          </a:xfrm>
          <a:prstGeom prst="straightConnector1">
            <a:avLst/>
          </a:prstGeom>
          <a:noFill/>
          <a:ln cap="flat" cmpd="sng" w="9525">
            <a:solidFill>
              <a:schemeClr val="accent1"/>
            </a:solidFill>
            <a:prstDash val="solid"/>
            <a:miter lim="800000"/>
            <a:headEnd len="sm" w="sm" type="none"/>
            <a:tailEnd len="med" w="med" type="triangle"/>
          </a:ln>
        </p:spPr>
      </p:cxnSp>
      <p:cxnSp>
        <p:nvCxnSpPr>
          <p:cNvPr id="728" name="Google Shape;728;p73"/>
          <p:cNvCxnSpPr>
            <a:stCxn id="713" idx="3"/>
            <a:endCxn id="712" idx="1"/>
          </p:cNvCxnSpPr>
          <p:nvPr/>
        </p:nvCxnSpPr>
        <p:spPr>
          <a:xfrm>
            <a:off x="2757869" y="1478833"/>
            <a:ext cx="1401900" cy="3000"/>
          </a:xfrm>
          <a:prstGeom prst="straightConnector1">
            <a:avLst/>
          </a:prstGeom>
          <a:noFill/>
          <a:ln cap="flat" cmpd="sng" w="9525">
            <a:solidFill>
              <a:schemeClr val="accent1"/>
            </a:solidFill>
            <a:prstDash val="solid"/>
            <a:miter lim="800000"/>
            <a:headEnd len="med" w="med" type="triangle"/>
            <a:tailEnd len="sm" w="sm" type="none"/>
          </a:ln>
        </p:spPr>
      </p:cxnSp>
      <p:cxnSp>
        <p:nvCxnSpPr>
          <p:cNvPr id="729" name="Google Shape;729;p73"/>
          <p:cNvCxnSpPr>
            <a:stCxn id="715" idx="1"/>
            <a:endCxn id="711" idx="3"/>
          </p:cNvCxnSpPr>
          <p:nvPr/>
        </p:nvCxnSpPr>
        <p:spPr>
          <a:xfrm flipH="1">
            <a:off x="5635324" y="1174399"/>
            <a:ext cx="1124100" cy="600"/>
          </a:xfrm>
          <a:prstGeom prst="bentConnector3">
            <a:avLst>
              <a:gd fmla="val 50000" name="adj1"/>
            </a:avLst>
          </a:prstGeom>
          <a:noFill/>
          <a:ln cap="flat" cmpd="sng" w="9525">
            <a:solidFill>
              <a:schemeClr val="accent1"/>
            </a:solidFill>
            <a:prstDash val="solid"/>
            <a:miter lim="800000"/>
            <a:headEnd len="sm" w="sm" type="none"/>
            <a:tailEnd len="med" w="med" type="triangle"/>
          </a:ln>
        </p:spPr>
      </p:cxnSp>
      <p:sp>
        <p:nvSpPr>
          <p:cNvPr id="730" name="Google Shape;730;p73"/>
          <p:cNvSpPr/>
          <p:nvPr/>
        </p:nvSpPr>
        <p:spPr>
          <a:xfrm>
            <a:off x="4159618" y="4082750"/>
            <a:ext cx="1475704" cy="41677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Invoicing/Settlement triggered for fulfilled items</a:t>
            </a:r>
            <a:endParaRPr b="0" i="0" sz="1050" u="none" cap="none" strike="noStrike">
              <a:solidFill>
                <a:srgbClr val="000000"/>
              </a:solidFill>
              <a:latin typeface="Arial"/>
              <a:ea typeface="Arial"/>
              <a:cs typeface="Arial"/>
              <a:sym typeface="Arial"/>
            </a:endParaRPr>
          </a:p>
        </p:txBody>
      </p:sp>
      <p:sp>
        <p:nvSpPr>
          <p:cNvPr id="731" name="Google Shape;731;p73"/>
          <p:cNvSpPr/>
          <p:nvPr/>
        </p:nvSpPr>
        <p:spPr>
          <a:xfrm>
            <a:off x="3047492" y="4121822"/>
            <a:ext cx="942691" cy="338625"/>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Settlement request received</a:t>
            </a:r>
            <a:endParaRPr b="0" i="0" sz="1050" u="none" cap="none" strike="noStrike">
              <a:solidFill>
                <a:srgbClr val="000000"/>
              </a:solidFill>
              <a:latin typeface="Arial"/>
              <a:ea typeface="Arial"/>
              <a:cs typeface="Arial"/>
              <a:sym typeface="Arial"/>
            </a:endParaRPr>
          </a:p>
        </p:txBody>
      </p:sp>
      <p:sp>
        <p:nvSpPr>
          <p:cNvPr id="732" name="Google Shape;732;p73"/>
          <p:cNvSpPr/>
          <p:nvPr/>
        </p:nvSpPr>
        <p:spPr>
          <a:xfrm>
            <a:off x="4159618" y="4646897"/>
            <a:ext cx="1475704" cy="30963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&amp; Payment status updated</a:t>
            </a:r>
            <a:endParaRPr b="0" i="0" sz="1050" u="none" cap="none" strike="noStrike">
              <a:solidFill>
                <a:srgbClr val="000000"/>
              </a:solidFill>
              <a:latin typeface="Arial"/>
              <a:ea typeface="Arial"/>
              <a:cs typeface="Arial"/>
              <a:sym typeface="Arial"/>
            </a:endParaRPr>
          </a:p>
        </p:txBody>
      </p:sp>
      <p:sp>
        <p:nvSpPr>
          <p:cNvPr id="733" name="Google Shape;733;p73"/>
          <p:cNvSpPr/>
          <p:nvPr/>
        </p:nvSpPr>
        <p:spPr>
          <a:xfrm>
            <a:off x="6759424" y="4646897"/>
            <a:ext cx="1708684" cy="30963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Goods issue &amp; Sales posting processing</a:t>
            </a:r>
            <a:endParaRPr b="0" i="0" sz="1050" u="none" cap="none" strike="noStrike">
              <a:solidFill>
                <a:srgbClr val="000000"/>
              </a:solidFill>
              <a:latin typeface="Arial"/>
              <a:ea typeface="Arial"/>
              <a:cs typeface="Arial"/>
              <a:sym typeface="Arial"/>
            </a:endParaRPr>
          </a:p>
        </p:txBody>
      </p:sp>
      <p:cxnSp>
        <p:nvCxnSpPr>
          <p:cNvPr id="734" name="Google Shape;734;p73"/>
          <p:cNvCxnSpPr>
            <a:stCxn id="730" idx="1"/>
            <a:endCxn id="731" idx="3"/>
          </p:cNvCxnSpPr>
          <p:nvPr/>
        </p:nvCxnSpPr>
        <p:spPr>
          <a:xfrm rot="10800000">
            <a:off x="3990118" y="4291136"/>
            <a:ext cx="1695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735" name="Google Shape;735;p73"/>
          <p:cNvCxnSpPr>
            <a:stCxn id="732" idx="3"/>
            <a:endCxn id="733" idx="1"/>
          </p:cNvCxnSpPr>
          <p:nvPr/>
        </p:nvCxnSpPr>
        <p:spPr>
          <a:xfrm>
            <a:off x="5635322" y="4801713"/>
            <a:ext cx="11241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736" name="Google Shape;736;p73"/>
          <p:cNvCxnSpPr>
            <a:stCxn id="731" idx="2"/>
            <a:endCxn id="732" idx="1"/>
          </p:cNvCxnSpPr>
          <p:nvPr/>
        </p:nvCxnSpPr>
        <p:spPr>
          <a:xfrm flipH="1" rot="-5400000">
            <a:off x="3668538" y="4310747"/>
            <a:ext cx="341400" cy="640800"/>
          </a:xfrm>
          <a:prstGeom prst="bentConnector2">
            <a:avLst/>
          </a:prstGeom>
          <a:noFill/>
          <a:ln cap="flat" cmpd="sng" w="9525">
            <a:solidFill>
              <a:schemeClr val="accent1"/>
            </a:solidFill>
            <a:prstDash val="solid"/>
            <a:miter lim="800000"/>
            <a:headEnd len="sm" w="sm" type="none"/>
            <a:tailEnd len="med" w="med" type="triangle"/>
          </a:ln>
        </p:spPr>
      </p:cxnSp>
      <p:cxnSp>
        <p:nvCxnSpPr>
          <p:cNvPr id="737" name="Google Shape;737;p73"/>
          <p:cNvCxnSpPr>
            <a:stCxn id="697" idx="2"/>
            <a:endCxn id="730" idx="0"/>
          </p:cNvCxnSpPr>
          <p:nvPr/>
        </p:nvCxnSpPr>
        <p:spPr>
          <a:xfrm>
            <a:off x="4897472" y="3866482"/>
            <a:ext cx="0" cy="216300"/>
          </a:xfrm>
          <a:prstGeom prst="straightConnector1">
            <a:avLst/>
          </a:prstGeom>
          <a:noFill/>
          <a:ln cap="flat" cmpd="sng" w="9525">
            <a:solidFill>
              <a:schemeClr val="accent1"/>
            </a:solidFill>
            <a:prstDash val="solid"/>
            <a:miter lim="800000"/>
            <a:headEnd len="sm" w="sm" type="none"/>
            <a:tailEnd len="med" w="med" type="triangl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1" name="Shape 741"/>
        <p:cNvGrpSpPr/>
        <p:nvPr/>
      </p:nvGrpSpPr>
      <p:grpSpPr>
        <a:xfrm>
          <a:off x="0" y="0"/>
          <a:ext cx="0" cy="0"/>
          <a:chOff x="0" y="0"/>
          <a:chExt cx="0" cy="0"/>
        </a:xfrm>
      </p:grpSpPr>
      <p:sp>
        <p:nvSpPr>
          <p:cNvPr id="742" name="Google Shape;742;p74"/>
          <p:cNvSpPr txBox="1"/>
          <p:nvPr/>
        </p:nvSpPr>
        <p:spPr>
          <a:xfrm>
            <a:off x="87996" y="45273"/>
            <a:ext cx="7043304" cy="346218"/>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None/>
            </a:pPr>
            <a:r>
              <a:rPr b="1" i="0" lang="en-GB" sz="1800" u="none" cap="none" strike="noStrike">
                <a:solidFill>
                  <a:schemeClr val="dk1"/>
                </a:solidFill>
                <a:latin typeface="Calibri"/>
                <a:ea typeface="Calibri"/>
                <a:cs typeface="Calibri"/>
                <a:sym typeface="Calibri"/>
              </a:rPr>
              <a:t>Typical Order Fulfillment Flow – BOPIS (Pick from Store Stock)</a:t>
            </a:r>
            <a:endParaRPr b="0" i="0" sz="1050" u="none" cap="none" strike="noStrike">
              <a:solidFill>
                <a:srgbClr val="000000"/>
              </a:solidFill>
              <a:latin typeface="Arial"/>
              <a:ea typeface="Arial"/>
              <a:cs typeface="Arial"/>
              <a:sym typeface="Arial"/>
            </a:endParaRPr>
          </a:p>
        </p:txBody>
      </p:sp>
      <p:sp>
        <p:nvSpPr>
          <p:cNvPr id="743" name="Google Shape;743;p74"/>
          <p:cNvSpPr/>
          <p:nvPr/>
        </p:nvSpPr>
        <p:spPr>
          <a:xfrm>
            <a:off x="1605196" y="614823"/>
            <a:ext cx="1152673"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eCommerce</a:t>
            </a:r>
            <a:endParaRPr b="0" i="0" sz="1050" u="none" cap="none" strike="noStrike">
              <a:solidFill>
                <a:srgbClr val="000000"/>
              </a:solidFill>
              <a:latin typeface="Arial"/>
              <a:ea typeface="Arial"/>
              <a:cs typeface="Arial"/>
              <a:sym typeface="Arial"/>
            </a:endParaRPr>
          </a:p>
        </p:txBody>
      </p:sp>
      <p:sp>
        <p:nvSpPr>
          <p:cNvPr id="744" name="Google Shape;744;p74"/>
          <p:cNvSpPr/>
          <p:nvPr/>
        </p:nvSpPr>
        <p:spPr>
          <a:xfrm>
            <a:off x="2994327" y="614823"/>
            <a:ext cx="94268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Payment Service</a:t>
            </a:r>
            <a:endParaRPr b="0" i="0" sz="1050" u="none" cap="none" strike="noStrike">
              <a:solidFill>
                <a:srgbClr val="000000"/>
              </a:solidFill>
              <a:latin typeface="Arial"/>
              <a:ea typeface="Arial"/>
              <a:cs typeface="Arial"/>
              <a:sym typeface="Arial"/>
            </a:endParaRPr>
          </a:p>
        </p:txBody>
      </p:sp>
      <p:sp>
        <p:nvSpPr>
          <p:cNvPr id="745" name="Google Shape;745;p74"/>
          <p:cNvSpPr/>
          <p:nvPr/>
        </p:nvSpPr>
        <p:spPr>
          <a:xfrm>
            <a:off x="1605869" y="2014122"/>
            <a:ext cx="1152000"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Checkout</a:t>
            </a:r>
            <a:endParaRPr b="0" i="0" sz="1050" u="none" cap="none" strike="noStrike">
              <a:solidFill>
                <a:srgbClr val="000000"/>
              </a:solidFill>
              <a:latin typeface="Arial"/>
              <a:ea typeface="Arial"/>
              <a:cs typeface="Arial"/>
              <a:sym typeface="Arial"/>
            </a:endParaRPr>
          </a:p>
        </p:txBody>
      </p:sp>
      <p:sp>
        <p:nvSpPr>
          <p:cNvPr id="746" name="Google Shape;746;p74"/>
          <p:cNvSpPr/>
          <p:nvPr/>
        </p:nvSpPr>
        <p:spPr>
          <a:xfrm>
            <a:off x="1605869" y="2326874"/>
            <a:ext cx="1152000" cy="204422"/>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Payment page/popup</a:t>
            </a:r>
            <a:endParaRPr b="0" i="0" sz="1050" u="none" cap="none" strike="noStrike">
              <a:solidFill>
                <a:srgbClr val="000000"/>
              </a:solidFill>
              <a:latin typeface="Arial"/>
              <a:ea typeface="Arial"/>
              <a:cs typeface="Arial"/>
              <a:sym typeface="Arial"/>
            </a:endParaRPr>
          </a:p>
        </p:txBody>
      </p:sp>
      <p:sp>
        <p:nvSpPr>
          <p:cNvPr id="747" name="Google Shape;747;p74"/>
          <p:cNvSpPr/>
          <p:nvPr/>
        </p:nvSpPr>
        <p:spPr>
          <a:xfrm>
            <a:off x="2994329" y="2280142"/>
            <a:ext cx="942688" cy="29788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Card authorized &amp; fraud check</a:t>
            </a:r>
            <a:endParaRPr b="0" i="0" sz="825" u="none" cap="none" strike="noStrike">
              <a:solidFill>
                <a:schemeClr val="dk1"/>
              </a:solidFill>
              <a:latin typeface="Calibri"/>
              <a:ea typeface="Calibri"/>
              <a:cs typeface="Calibri"/>
              <a:sym typeface="Calibri"/>
            </a:endParaRPr>
          </a:p>
        </p:txBody>
      </p:sp>
      <p:sp>
        <p:nvSpPr>
          <p:cNvPr id="748" name="Google Shape;748;p74"/>
          <p:cNvSpPr/>
          <p:nvPr/>
        </p:nvSpPr>
        <p:spPr>
          <a:xfrm>
            <a:off x="1605196" y="2654968"/>
            <a:ext cx="1152673" cy="224308"/>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confirmed</a:t>
            </a:r>
            <a:endParaRPr b="0" i="0" sz="1050" u="none" cap="none" strike="noStrike">
              <a:solidFill>
                <a:srgbClr val="000000"/>
              </a:solidFill>
              <a:latin typeface="Arial"/>
              <a:ea typeface="Arial"/>
              <a:cs typeface="Arial"/>
              <a:sym typeface="Arial"/>
            </a:endParaRPr>
          </a:p>
        </p:txBody>
      </p:sp>
      <p:sp>
        <p:nvSpPr>
          <p:cNvPr id="749" name="Google Shape;749;p74"/>
          <p:cNvSpPr/>
          <p:nvPr/>
        </p:nvSpPr>
        <p:spPr>
          <a:xfrm>
            <a:off x="4159621" y="2633391"/>
            <a:ext cx="1475702" cy="267462"/>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created with payment transaction</a:t>
            </a:r>
            <a:endParaRPr b="0" i="0" sz="1050" u="none" cap="none" strike="noStrike">
              <a:solidFill>
                <a:schemeClr val="dk1"/>
              </a:solidFill>
              <a:latin typeface="Arial"/>
              <a:ea typeface="Arial"/>
              <a:cs typeface="Arial"/>
              <a:sym typeface="Arial"/>
            </a:endParaRPr>
          </a:p>
        </p:txBody>
      </p:sp>
      <p:cxnSp>
        <p:nvCxnSpPr>
          <p:cNvPr id="750" name="Google Shape;750;p74"/>
          <p:cNvCxnSpPr>
            <a:stCxn id="748" idx="3"/>
            <a:endCxn id="749" idx="1"/>
          </p:cNvCxnSpPr>
          <p:nvPr/>
        </p:nvCxnSpPr>
        <p:spPr>
          <a:xfrm>
            <a:off x="2757869" y="2767122"/>
            <a:ext cx="1401900" cy="0"/>
          </a:xfrm>
          <a:prstGeom prst="straightConnector1">
            <a:avLst/>
          </a:prstGeom>
          <a:noFill/>
          <a:ln cap="flat" cmpd="sng" w="9525">
            <a:solidFill>
              <a:schemeClr val="accent1"/>
            </a:solidFill>
            <a:prstDash val="solid"/>
            <a:miter lim="800000"/>
            <a:headEnd len="sm" w="sm" type="none"/>
            <a:tailEnd len="med" w="med" type="triangle"/>
          </a:ln>
        </p:spPr>
      </p:cxnSp>
      <p:sp>
        <p:nvSpPr>
          <p:cNvPr id="751" name="Google Shape;751;p74"/>
          <p:cNvSpPr/>
          <p:nvPr/>
        </p:nvSpPr>
        <p:spPr>
          <a:xfrm>
            <a:off x="4159621" y="3885062"/>
            <a:ext cx="1475701" cy="26850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30" u="none" cap="none" strike="noStrike">
                <a:solidFill>
                  <a:schemeClr val="dk1"/>
                </a:solidFill>
                <a:latin typeface="Calibri"/>
                <a:ea typeface="Calibri"/>
                <a:cs typeface="Calibri"/>
                <a:sym typeface="Calibri"/>
              </a:rPr>
              <a:t>Fulfillment completed</a:t>
            </a:r>
            <a:endParaRPr b="0" i="0" sz="830" u="none" cap="none" strike="noStrike">
              <a:solidFill>
                <a:srgbClr val="000000"/>
              </a:solidFill>
              <a:latin typeface="Arial"/>
              <a:ea typeface="Arial"/>
              <a:cs typeface="Arial"/>
              <a:sym typeface="Arial"/>
            </a:endParaRPr>
          </a:p>
        </p:txBody>
      </p:sp>
      <p:sp>
        <p:nvSpPr>
          <p:cNvPr id="752" name="Google Shape;752;p74"/>
          <p:cNvSpPr/>
          <p:nvPr/>
        </p:nvSpPr>
        <p:spPr>
          <a:xfrm>
            <a:off x="5783202" y="3035481"/>
            <a:ext cx="830447"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Pick / Pack</a:t>
            </a:r>
            <a:endParaRPr b="0" i="0" sz="1050" u="none" cap="none" strike="noStrike">
              <a:solidFill>
                <a:srgbClr val="000000"/>
              </a:solidFill>
              <a:latin typeface="Arial"/>
              <a:ea typeface="Arial"/>
              <a:cs typeface="Arial"/>
              <a:sym typeface="Arial"/>
            </a:endParaRPr>
          </a:p>
        </p:txBody>
      </p:sp>
      <p:cxnSp>
        <p:nvCxnSpPr>
          <p:cNvPr id="753" name="Google Shape;753;p74"/>
          <p:cNvCxnSpPr>
            <a:stCxn id="745" idx="2"/>
            <a:endCxn id="746" idx="0"/>
          </p:cNvCxnSpPr>
          <p:nvPr/>
        </p:nvCxnSpPr>
        <p:spPr>
          <a:xfrm>
            <a:off x="2181869" y="2202228"/>
            <a:ext cx="0" cy="124500"/>
          </a:xfrm>
          <a:prstGeom prst="straightConnector1">
            <a:avLst/>
          </a:prstGeom>
          <a:noFill/>
          <a:ln cap="flat" cmpd="sng" w="9525">
            <a:solidFill>
              <a:schemeClr val="accent1"/>
            </a:solidFill>
            <a:prstDash val="solid"/>
            <a:miter lim="800000"/>
            <a:headEnd len="sm" w="sm" type="none"/>
            <a:tailEnd len="med" w="med" type="triangle"/>
          </a:ln>
        </p:spPr>
      </p:cxnSp>
      <p:cxnSp>
        <p:nvCxnSpPr>
          <p:cNvPr id="754" name="Google Shape;754;p74"/>
          <p:cNvCxnSpPr>
            <a:stCxn id="746" idx="2"/>
            <a:endCxn id="748" idx="0"/>
          </p:cNvCxnSpPr>
          <p:nvPr/>
        </p:nvCxnSpPr>
        <p:spPr>
          <a:xfrm flipH="1">
            <a:off x="2181569" y="2531296"/>
            <a:ext cx="300" cy="123600"/>
          </a:xfrm>
          <a:prstGeom prst="straightConnector1">
            <a:avLst/>
          </a:prstGeom>
          <a:noFill/>
          <a:ln cap="flat" cmpd="sng" w="9525">
            <a:solidFill>
              <a:schemeClr val="accent1"/>
            </a:solidFill>
            <a:prstDash val="solid"/>
            <a:miter lim="800000"/>
            <a:headEnd len="sm" w="sm" type="none"/>
            <a:tailEnd len="med" w="med" type="triangle"/>
          </a:ln>
        </p:spPr>
      </p:cxnSp>
      <p:cxnSp>
        <p:nvCxnSpPr>
          <p:cNvPr id="755" name="Google Shape;755;p74"/>
          <p:cNvCxnSpPr>
            <a:stCxn id="746" idx="3"/>
            <a:endCxn id="747" idx="1"/>
          </p:cNvCxnSpPr>
          <p:nvPr/>
        </p:nvCxnSpPr>
        <p:spPr>
          <a:xfrm>
            <a:off x="2757869" y="2429085"/>
            <a:ext cx="236400" cy="0"/>
          </a:xfrm>
          <a:prstGeom prst="straightConnector1">
            <a:avLst/>
          </a:prstGeom>
          <a:noFill/>
          <a:ln cap="flat" cmpd="sng" w="9525">
            <a:solidFill>
              <a:schemeClr val="accent1"/>
            </a:solidFill>
            <a:prstDash val="solid"/>
            <a:miter lim="800000"/>
            <a:headEnd len="med" w="med" type="triangle"/>
            <a:tailEnd len="med" w="med" type="triangle"/>
          </a:ln>
        </p:spPr>
      </p:cxnSp>
      <p:sp>
        <p:nvSpPr>
          <p:cNvPr id="756" name="Google Shape;756;p74"/>
          <p:cNvSpPr/>
          <p:nvPr/>
        </p:nvSpPr>
        <p:spPr>
          <a:xfrm>
            <a:off x="4159621" y="3035480"/>
            <a:ext cx="1475701"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assigned to store</a:t>
            </a:r>
            <a:endParaRPr b="0" i="0" sz="1050" u="none" cap="none" strike="noStrike">
              <a:solidFill>
                <a:srgbClr val="000000"/>
              </a:solidFill>
              <a:latin typeface="Arial"/>
              <a:ea typeface="Arial"/>
              <a:cs typeface="Arial"/>
              <a:sym typeface="Arial"/>
            </a:endParaRPr>
          </a:p>
        </p:txBody>
      </p:sp>
      <p:cxnSp>
        <p:nvCxnSpPr>
          <p:cNvPr id="757" name="Google Shape;757;p74"/>
          <p:cNvCxnSpPr>
            <a:stCxn id="756" idx="3"/>
            <a:endCxn id="752" idx="1"/>
          </p:cNvCxnSpPr>
          <p:nvPr/>
        </p:nvCxnSpPr>
        <p:spPr>
          <a:xfrm>
            <a:off x="5635322" y="3160883"/>
            <a:ext cx="1479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758" name="Google Shape;758;p74"/>
          <p:cNvCxnSpPr>
            <a:stCxn id="749" idx="2"/>
            <a:endCxn id="756" idx="0"/>
          </p:cNvCxnSpPr>
          <p:nvPr/>
        </p:nvCxnSpPr>
        <p:spPr>
          <a:xfrm>
            <a:off x="4897472" y="2900853"/>
            <a:ext cx="0" cy="134700"/>
          </a:xfrm>
          <a:prstGeom prst="straightConnector1">
            <a:avLst/>
          </a:prstGeom>
          <a:noFill/>
          <a:ln cap="flat" cmpd="sng" w="9525">
            <a:solidFill>
              <a:schemeClr val="accent1"/>
            </a:solidFill>
            <a:prstDash val="solid"/>
            <a:miter lim="800000"/>
            <a:headEnd len="sm" w="sm" type="none"/>
            <a:tailEnd len="med" w="med" type="triangle"/>
          </a:ln>
        </p:spPr>
      </p:cxnSp>
      <p:cxnSp>
        <p:nvCxnSpPr>
          <p:cNvPr id="759" name="Google Shape;759;p74"/>
          <p:cNvCxnSpPr>
            <a:stCxn id="760" idx="2"/>
            <a:endCxn id="751" idx="3"/>
          </p:cNvCxnSpPr>
          <p:nvPr/>
        </p:nvCxnSpPr>
        <p:spPr>
          <a:xfrm rot="5400000">
            <a:off x="5859126" y="3679885"/>
            <a:ext cx="115500" cy="563100"/>
          </a:xfrm>
          <a:prstGeom prst="bentConnector2">
            <a:avLst/>
          </a:prstGeom>
          <a:noFill/>
          <a:ln cap="flat" cmpd="sng" w="9525">
            <a:solidFill>
              <a:schemeClr val="accent1"/>
            </a:solidFill>
            <a:prstDash val="solid"/>
            <a:miter lim="800000"/>
            <a:headEnd len="sm" w="sm" type="none"/>
            <a:tailEnd len="med" w="med" type="triangle"/>
          </a:ln>
        </p:spPr>
      </p:cxnSp>
      <p:sp>
        <p:nvSpPr>
          <p:cNvPr id="761" name="Google Shape;761;p74"/>
          <p:cNvSpPr/>
          <p:nvPr/>
        </p:nvSpPr>
        <p:spPr>
          <a:xfrm>
            <a:off x="4159619" y="614823"/>
            <a:ext cx="147571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Fluent OMS</a:t>
            </a:r>
            <a:endParaRPr b="0" i="0" sz="1050" u="none" cap="none" strike="noStrike">
              <a:solidFill>
                <a:srgbClr val="000000"/>
              </a:solidFill>
              <a:latin typeface="Arial"/>
              <a:ea typeface="Arial"/>
              <a:cs typeface="Arial"/>
              <a:sym typeface="Arial"/>
            </a:endParaRPr>
          </a:p>
        </p:txBody>
      </p:sp>
      <p:sp>
        <p:nvSpPr>
          <p:cNvPr id="762" name="Google Shape;762;p74"/>
          <p:cNvSpPr/>
          <p:nvPr/>
        </p:nvSpPr>
        <p:spPr>
          <a:xfrm>
            <a:off x="5783202" y="614823"/>
            <a:ext cx="830447"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Store Solution</a:t>
            </a:r>
            <a:endParaRPr b="0" i="0" sz="1050" u="none" cap="none" strike="noStrike">
              <a:solidFill>
                <a:schemeClr val="lt1"/>
              </a:solidFill>
              <a:latin typeface="Calibri"/>
              <a:ea typeface="Calibri"/>
              <a:cs typeface="Calibri"/>
              <a:sym typeface="Calibri"/>
            </a:endParaRPr>
          </a:p>
        </p:txBody>
      </p:sp>
      <p:sp>
        <p:nvSpPr>
          <p:cNvPr id="763" name="Google Shape;763;p74"/>
          <p:cNvSpPr/>
          <p:nvPr/>
        </p:nvSpPr>
        <p:spPr>
          <a:xfrm>
            <a:off x="507137" y="618340"/>
            <a:ext cx="88638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Email Service</a:t>
            </a:r>
            <a:endParaRPr b="0" i="0" sz="1050" u="none" cap="none" strike="noStrike">
              <a:solidFill>
                <a:srgbClr val="000000"/>
              </a:solidFill>
              <a:latin typeface="Arial"/>
              <a:ea typeface="Arial"/>
              <a:cs typeface="Arial"/>
              <a:sym typeface="Arial"/>
            </a:endParaRPr>
          </a:p>
        </p:txBody>
      </p:sp>
      <p:sp>
        <p:nvSpPr>
          <p:cNvPr id="764" name="Google Shape;764;p74"/>
          <p:cNvSpPr/>
          <p:nvPr/>
        </p:nvSpPr>
        <p:spPr>
          <a:xfrm>
            <a:off x="6759439" y="614822"/>
            <a:ext cx="147571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ERP / Retail Backoffice</a:t>
            </a:r>
            <a:endParaRPr b="0" i="0" sz="1050" u="none" cap="none" strike="noStrike">
              <a:solidFill>
                <a:srgbClr val="000000"/>
              </a:solidFill>
              <a:latin typeface="Arial"/>
              <a:ea typeface="Arial"/>
              <a:cs typeface="Arial"/>
              <a:sym typeface="Arial"/>
            </a:endParaRPr>
          </a:p>
        </p:txBody>
      </p:sp>
      <p:sp>
        <p:nvSpPr>
          <p:cNvPr id="765" name="Google Shape;765;p74"/>
          <p:cNvSpPr/>
          <p:nvPr/>
        </p:nvSpPr>
        <p:spPr>
          <a:xfrm>
            <a:off x="4159619" y="1092694"/>
            <a:ext cx="1475711" cy="16341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Inventory catalog updated</a:t>
            </a:r>
            <a:endParaRPr b="0" i="0" sz="1050" u="none" cap="none" strike="noStrike">
              <a:solidFill>
                <a:srgbClr val="000000"/>
              </a:solidFill>
              <a:latin typeface="Arial"/>
              <a:ea typeface="Arial"/>
              <a:cs typeface="Arial"/>
              <a:sym typeface="Arial"/>
            </a:endParaRPr>
          </a:p>
        </p:txBody>
      </p:sp>
      <p:sp>
        <p:nvSpPr>
          <p:cNvPr id="766" name="Google Shape;766;p74"/>
          <p:cNvSpPr/>
          <p:nvPr/>
        </p:nvSpPr>
        <p:spPr>
          <a:xfrm>
            <a:off x="4159619" y="1390776"/>
            <a:ext cx="1475709" cy="18195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Virtual catalog updated</a:t>
            </a:r>
            <a:endParaRPr b="0" i="0" sz="1050" u="none" cap="none" strike="noStrike">
              <a:solidFill>
                <a:srgbClr val="000000"/>
              </a:solidFill>
              <a:latin typeface="Arial"/>
              <a:ea typeface="Arial"/>
              <a:cs typeface="Arial"/>
              <a:sym typeface="Arial"/>
            </a:endParaRPr>
          </a:p>
        </p:txBody>
      </p:sp>
      <p:cxnSp>
        <p:nvCxnSpPr>
          <p:cNvPr id="767" name="Google Shape;767;p74"/>
          <p:cNvCxnSpPr>
            <a:stCxn id="765" idx="2"/>
            <a:endCxn id="766" idx="0"/>
          </p:cNvCxnSpPr>
          <p:nvPr/>
        </p:nvCxnSpPr>
        <p:spPr>
          <a:xfrm>
            <a:off x="4897475" y="1256105"/>
            <a:ext cx="0" cy="134700"/>
          </a:xfrm>
          <a:prstGeom prst="straightConnector1">
            <a:avLst/>
          </a:prstGeom>
          <a:noFill/>
          <a:ln cap="flat" cmpd="sng" w="9525">
            <a:solidFill>
              <a:schemeClr val="accent1"/>
            </a:solidFill>
            <a:prstDash val="solid"/>
            <a:miter lim="800000"/>
            <a:headEnd len="sm" w="sm" type="none"/>
            <a:tailEnd len="med" w="med" type="triangle"/>
          </a:ln>
        </p:spPr>
      </p:cxnSp>
      <p:sp>
        <p:nvSpPr>
          <p:cNvPr id="768" name="Google Shape;768;p74"/>
          <p:cNvSpPr/>
          <p:nvPr/>
        </p:nvSpPr>
        <p:spPr>
          <a:xfrm>
            <a:off x="6759424" y="1037471"/>
            <a:ext cx="1475695" cy="27488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Inventory published for store</a:t>
            </a:r>
            <a:endParaRPr b="0" i="0" sz="1050" u="none" cap="none" strike="noStrike">
              <a:solidFill>
                <a:srgbClr val="000000"/>
              </a:solidFill>
              <a:latin typeface="Arial"/>
              <a:ea typeface="Arial"/>
              <a:cs typeface="Arial"/>
              <a:sym typeface="Arial"/>
            </a:endParaRPr>
          </a:p>
        </p:txBody>
      </p:sp>
      <p:sp>
        <p:nvSpPr>
          <p:cNvPr id="769" name="Google Shape;769;p74"/>
          <p:cNvSpPr/>
          <p:nvPr/>
        </p:nvSpPr>
        <p:spPr>
          <a:xfrm>
            <a:off x="4159619" y="2008893"/>
            <a:ext cx="1475709"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options </a:t>
            </a:r>
            <a:endParaRPr b="0" i="0" sz="1050" u="none" cap="none" strike="noStrike">
              <a:solidFill>
                <a:srgbClr val="000000"/>
              </a:solidFill>
              <a:latin typeface="Arial"/>
              <a:ea typeface="Arial"/>
              <a:cs typeface="Arial"/>
              <a:sym typeface="Arial"/>
            </a:endParaRPr>
          </a:p>
        </p:txBody>
      </p:sp>
      <p:cxnSp>
        <p:nvCxnSpPr>
          <p:cNvPr id="770" name="Google Shape;770;p74"/>
          <p:cNvCxnSpPr>
            <a:stCxn id="745" idx="3"/>
            <a:endCxn id="769" idx="1"/>
          </p:cNvCxnSpPr>
          <p:nvPr/>
        </p:nvCxnSpPr>
        <p:spPr>
          <a:xfrm flipH="1" rot="10800000">
            <a:off x="2757869" y="2103075"/>
            <a:ext cx="1401900" cy="5100"/>
          </a:xfrm>
          <a:prstGeom prst="straightConnector1">
            <a:avLst/>
          </a:prstGeom>
          <a:noFill/>
          <a:ln cap="flat" cmpd="sng" w="9525">
            <a:solidFill>
              <a:schemeClr val="accent1"/>
            </a:solidFill>
            <a:prstDash val="solid"/>
            <a:miter lim="800000"/>
            <a:headEnd len="med" w="med" type="triangle"/>
            <a:tailEnd len="med" w="med" type="triangle"/>
          </a:ln>
        </p:spPr>
      </p:cxnSp>
      <p:sp>
        <p:nvSpPr>
          <p:cNvPr id="771" name="Google Shape;771;p74"/>
          <p:cNvSpPr/>
          <p:nvPr/>
        </p:nvSpPr>
        <p:spPr>
          <a:xfrm>
            <a:off x="507137" y="2866790"/>
            <a:ext cx="897224"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Your Order is Confirmed</a:t>
            </a:r>
            <a:endParaRPr b="0" i="0" sz="1050" u="none" cap="none" strike="noStrike">
              <a:solidFill>
                <a:srgbClr val="000000"/>
              </a:solidFill>
              <a:latin typeface="Arial"/>
              <a:ea typeface="Arial"/>
              <a:cs typeface="Arial"/>
              <a:sym typeface="Arial"/>
            </a:endParaRPr>
          </a:p>
        </p:txBody>
      </p:sp>
      <p:sp>
        <p:nvSpPr>
          <p:cNvPr id="772" name="Google Shape;772;p74"/>
          <p:cNvSpPr/>
          <p:nvPr/>
        </p:nvSpPr>
        <p:spPr>
          <a:xfrm>
            <a:off x="517974" y="3890689"/>
            <a:ext cx="886389"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Your Order has been picked up </a:t>
            </a:r>
            <a:endParaRPr b="0" i="0" sz="1050" u="none" cap="none" strike="noStrike">
              <a:solidFill>
                <a:srgbClr val="000000"/>
              </a:solidFill>
              <a:latin typeface="Arial"/>
              <a:ea typeface="Arial"/>
              <a:cs typeface="Arial"/>
              <a:sym typeface="Arial"/>
            </a:endParaRPr>
          </a:p>
        </p:txBody>
      </p:sp>
      <p:cxnSp>
        <p:nvCxnSpPr>
          <p:cNvPr id="773" name="Google Shape;773;p74"/>
          <p:cNvCxnSpPr>
            <a:stCxn id="748" idx="2"/>
            <a:endCxn id="771" idx="3"/>
          </p:cNvCxnSpPr>
          <p:nvPr/>
        </p:nvCxnSpPr>
        <p:spPr>
          <a:xfrm rot="5400000">
            <a:off x="1727333" y="2556176"/>
            <a:ext cx="131100" cy="777300"/>
          </a:xfrm>
          <a:prstGeom prst="bentConnector2">
            <a:avLst/>
          </a:prstGeom>
          <a:noFill/>
          <a:ln cap="flat" cmpd="sng" w="9525">
            <a:solidFill>
              <a:schemeClr val="accent1"/>
            </a:solidFill>
            <a:prstDash val="solid"/>
            <a:miter lim="800000"/>
            <a:headEnd len="sm" w="sm" type="none"/>
            <a:tailEnd len="med" w="med" type="triangle"/>
          </a:ln>
        </p:spPr>
      </p:cxnSp>
      <p:cxnSp>
        <p:nvCxnSpPr>
          <p:cNvPr id="774" name="Google Shape;774;p74"/>
          <p:cNvCxnSpPr>
            <a:stCxn id="751" idx="1"/>
            <a:endCxn id="772" idx="3"/>
          </p:cNvCxnSpPr>
          <p:nvPr/>
        </p:nvCxnSpPr>
        <p:spPr>
          <a:xfrm flipH="1">
            <a:off x="1404421" y="4019313"/>
            <a:ext cx="2755200" cy="15000"/>
          </a:xfrm>
          <a:prstGeom prst="straightConnector1">
            <a:avLst/>
          </a:prstGeom>
          <a:noFill/>
          <a:ln cap="flat" cmpd="sng" w="9525">
            <a:solidFill>
              <a:schemeClr val="accent1"/>
            </a:solidFill>
            <a:prstDash val="solid"/>
            <a:miter lim="800000"/>
            <a:headEnd len="sm" w="sm" type="none"/>
            <a:tailEnd len="med" w="med" type="triangle"/>
          </a:ln>
        </p:spPr>
      </p:cxnSp>
      <p:pic>
        <p:nvPicPr>
          <p:cNvPr descr="Red email 5 icon - Free red email icons" id="775" name="Google Shape;775;p74"/>
          <p:cNvPicPr preferRelativeResize="0"/>
          <p:nvPr/>
        </p:nvPicPr>
        <p:blipFill rotWithShape="1">
          <a:blip r:embed="rId3">
            <a:alphaModFix/>
          </a:blip>
          <a:srcRect b="0" l="0" r="0" t="0"/>
          <a:stretch/>
        </p:blipFill>
        <p:spPr>
          <a:xfrm>
            <a:off x="423558" y="2747130"/>
            <a:ext cx="188832" cy="188832"/>
          </a:xfrm>
          <a:prstGeom prst="rect">
            <a:avLst/>
          </a:prstGeom>
          <a:noFill/>
          <a:ln>
            <a:noFill/>
          </a:ln>
        </p:spPr>
      </p:pic>
      <p:pic>
        <p:nvPicPr>
          <p:cNvPr descr="Red email 5 icon - Free red email icons" id="776" name="Google Shape;776;p74"/>
          <p:cNvPicPr preferRelativeResize="0"/>
          <p:nvPr/>
        </p:nvPicPr>
        <p:blipFill rotWithShape="1">
          <a:blip r:embed="rId3">
            <a:alphaModFix/>
          </a:blip>
          <a:srcRect b="0" l="0" r="0" t="0"/>
          <a:stretch/>
        </p:blipFill>
        <p:spPr>
          <a:xfrm>
            <a:off x="412721" y="3784444"/>
            <a:ext cx="188832" cy="188832"/>
          </a:xfrm>
          <a:prstGeom prst="rect">
            <a:avLst/>
          </a:prstGeom>
          <a:noFill/>
          <a:ln>
            <a:noFill/>
          </a:ln>
        </p:spPr>
      </p:pic>
      <p:sp>
        <p:nvSpPr>
          <p:cNvPr id="777" name="Google Shape;777;p74"/>
          <p:cNvSpPr/>
          <p:nvPr/>
        </p:nvSpPr>
        <p:spPr>
          <a:xfrm>
            <a:off x="1605869" y="1699626"/>
            <a:ext cx="1152000"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Store locator</a:t>
            </a:r>
            <a:endParaRPr b="0" i="0" sz="1050" u="none" cap="none" strike="noStrike">
              <a:solidFill>
                <a:srgbClr val="000000"/>
              </a:solidFill>
              <a:latin typeface="Arial"/>
              <a:ea typeface="Arial"/>
              <a:cs typeface="Arial"/>
              <a:sym typeface="Arial"/>
            </a:endParaRPr>
          </a:p>
        </p:txBody>
      </p:sp>
      <p:sp>
        <p:nvSpPr>
          <p:cNvPr id="778" name="Google Shape;778;p74"/>
          <p:cNvSpPr/>
          <p:nvPr/>
        </p:nvSpPr>
        <p:spPr>
          <a:xfrm>
            <a:off x="4159618" y="1699626"/>
            <a:ext cx="1475709"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options </a:t>
            </a:r>
            <a:endParaRPr b="0" i="0" sz="1050" u="none" cap="none" strike="noStrike">
              <a:solidFill>
                <a:srgbClr val="000000"/>
              </a:solidFill>
              <a:latin typeface="Arial"/>
              <a:ea typeface="Arial"/>
              <a:cs typeface="Arial"/>
              <a:sym typeface="Arial"/>
            </a:endParaRPr>
          </a:p>
        </p:txBody>
      </p:sp>
      <p:cxnSp>
        <p:nvCxnSpPr>
          <p:cNvPr id="779" name="Google Shape;779;p74"/>
          <p:cNvCxnSpPr>
            <a:stCxn id="777" idx="3"/>
            <a:endCxn id="778" idx="1"/>
          </p:cNvCxnSpPr>
          <p:nvPr/>
        </p:nvCxnSpPr>
        <p:spPr>
          <a:xfrm>
            <a:off x="2757869" y="1793679"/>
            <a:ext cx="1401600" cy="0"/>
          </a:xfrm>
          <a:prstGeom prst="straightConnector1">
            <a:avLst/>
          </a:prstGeom>
          <a:noFill/>
          <a:ln cap="flat" cmpd="sng" w="9525">
            <a:solidFill>
              <a:schemeClr val="accent1"/>
            </a:solidFill>
            <a:prstDash val="solid"/>
            <a:miter lim="800000"/>
            <a:headEnd len="med" w="med" type="triangle"/>
            <a:tailEnd len="med" w="med" type="triangle"/>
          </a:ln>
        </p:spPr>
      </p:cxnSp>
      <p:cxnSp>
        <p:nvCxnSpPr>
          <p:cNvPr id="780" name="Google Shape;780;p74"/>
          <p:cNvCxnSpPr>
            <a:stCxn id="777" idx="2"/>
            <a:endCxn id="745" idx="0"/>
          </p:cNvCxnSpPr>
          <p:nvPr/>
        </p:nvCxnSpPr>
        <p:spPr>
          <a:xfrm>
            <a:off x="2181869" y="1887732"/>
            <a:ext cx="0" cy="126300"/>
          </a:xfrm>
          <a:prstGeom prst="straightConnector1">
            <a:avLst/>
          </a:prstGeom>
          <a:noFill/>
          <a:ln cap="flat" cmpd="sng" w="9525">
            <a:solidFill>
              <a:schemeClr val="accent1"/>
            </a:solidFill>
            <a:prstDash val="solid"/>
            <a:miter lim="800000"/>
            <a:headEnd len="sm" w="sm" type="none"/>
            <a:tailEnd len="med" w="med" type="triangle"/>
          </a:ln>
        </p:spPr>
      </p:cxnSp>
      <p:cxnSp>
        <p:nvCxnSpPr>
          <p:cNvPr id="781" name="Google Shape;781;p74"/>
          <p:cNvCxnSpPr>
            <a:stCxn id="768" idx="1"/>
            <a:endCxn id="765" idx="3"/>
          </p:cNvCxnSpPr>
          <p:nvPr/>
        </p:nvCxnSpPr>
        <p:spPr>
          <a:xfrm rot="10800000">
            <a:off x="5635324" y="1174312"/>
            <a:ext cx="1124100" cy="600"/>
          </a:xfrm>
          <a:prstGeom prst="bentConnector3">
            <a:avLst>
              <a:gd fmla="val 50000" name="adj1"/>
            </a:avLst>
          </a:prstGeom>
          <a:noFill/>
          <a:ln cap="flat" cmpd="sng" w="9525">
            <a:solidFill>
              <a:schemeClr val="accent1"/>
            </a:solidFill>
            <a:prstDash val="solid"/>
            <a:miter lim="800000"/>
            <a:headEnd len="sm" w="sm" type="none"/>
            <a:tailEnd len="med" w="med" type="triangle"/>
          </a:ln>
        </p:spPr>
      </p:cxnSp>
      <p:sp>
        <p:nvSpPr>
          <p:cNvPr id="782" name="Google Shape;782;p74"/>
          <p:cNvSpPr/>
          <p:nvPr/>
        </p:nvSpPr>
        <p:spPr>
          <a:xfrm>
            <a:off x="4159618" y="4274137"/>
            <a:ext cx="1475704" cy="41677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Invoicing/Settlement triggered for fulfilled items</a:t>
            </a:r>
            <a:endParaRPr b="0" i="0" sz="1050" u="none" cap="none" strike="noStrike">
              <a:solidFill>
                <a:srgbClr val="000000"/>
              </a:solidFill>
              <a:latin typeface="Arial"/>
              <a:ea typeface="Arial"/>
              <a:cs typeface="Arial"/>
              <a:sym typeface="Arial"/>
            </a:endParaRPr>
          </a:p>
        </p:txBody>
      </p:sp>
      <p:sp>
        <p:nvSpPr>
          <p:cNvPr id="783" name="Google Shape;783;p74"/>
          <p:cNvSpPr/>
          <p:nvPr/>
        </p:nvSpPr>
        <p:spPr>
          <a:xfrm>
            <a:off x="3047492" y="4313209"/>
            <a:ext cx="942691" cy="338625"/>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Settlement request received</a:t>
            </a:r>
            <a:endParaRPr b="0" i="0" sz="1050" u="none" cap="none" strike="noStrike">
              <a:solidFill>
                <a:srgbClr val="000000"/>
              </a:solidFill>
              <a:latin typeface="Arial"/>
              <a:ea typeface="Arial"/>
              <a:cs typeface="Arial"/>
              <a:sym typeface="Arial"/>
            </a:endParaRPr>
          </a:p>
        </p:txBody>
      </p:sp>
      <p:sp>
        <p:nvSpPr>
          <p:cNvPr id="784" name="Google Shape;784;p74"/>
          <p:cNvSpPr/>
          <p:nvPr/>
        </p:nvSpPr>
        <p:spPr>
          <a:xfrm>
            <a:off x="4159618" y="4785120"/>
            <a:ext cx="1475704" cy="30963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&amp; Payment status updated</a:t>
            </a:r>
            <a:endParaRPr b="0" i="0" sz="1050" u="none" cap="none" strike="noStrike">
              <a:solidFill>
                <a:srgbClr val="000000"/>
              </a:solidFill>
              <a:latin typeface="Arial"/>
              <a:ea typeface="Arial"/>
              <a:cs typeface="Arial"/>
              <a:sym typeface="Arial"/>
            </a:endParaRPr>
          </a:p>
        </p:txBody>
      </p:sp>
      <p:sp>
        <p:nvSpPr>
          <p:cNvPr id="785" name="Google Shape;785;p74"/>
          <p:cNvSpPr/>
          <p:nvPr/>
        </p:nvSpPr>
        <p:spPr>
          <a:xfrm>
            <a:off x="6759423" y="4785120"/>
            <a:ext cx="1475695" cy="30963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Goods issue &amp; Sales posting processing</a:t>
            </a:r>
            <a:endParaRPr b="0" i="0" sz="1050" u="none" cap="none" strike="noStrike">
              <a:solidFill>
                <a:srgbClr val="000000"/>
              </a:solidFill>
              <a:latin typeface="Arial"/>
              <a:ea typeface="Arial"/>
              <a:cs typeface="Arial"/>
              <a:sym typeface="Arial"/>
            </a:endParaRPr>
          </a:p>
        </p:txBody>
      </p:sp>
      <p:cxnSp>
        <p:nvCxnSpPr>
          <p:cNvPr id="786" name="Google Shape;786;p74"/>
          <p:cNvCxnSpPr>
            <a:stCxn id="782" idx="1"/>
            <a:endCxn id="783" idx="3"/>
          </p:cNvCxnSpPr>
          <p:nvPr/>
        </p:nvCxnSpPr>
        <p:spPr>
          <a:xfrm rot="10800000">
            <a:off x="3990118" y="4482523"/>
            <a:ext cx="1695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787" name="Google Shape;787;p74"/>
          <p:cNvCxnSpPr>
            <a:stCxn id="784" idx="3"/>
            <a:endCxn id="785" idx="1"/>
          </p:cNvCxnSpPr>
          <p:nvPr/>
        </p:nvCxnSpPr>
        <p:spPr>
          <a:xfrm>
            <a:off x="5635322" y="4939936"/>
            <a:ext cx="11241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788" name="Google Shape;788;p74"/>
          <p:cNvCxnSpPr>
            <a:stCxn id="783" idx="2"/>
            <a:endCxn id="784" idx="1"/>
          </p:cNvCxnSpPr>
          <p:nvPr/>
        </p:nvCxnSpPr>
        <p:spPr>
          <a:xfrm flipH="1" rot="-5400000">
            <a:off x="3695238" y="4475434"/>
            <a:ext cx="288000" cy="640800"/>
          </a:xfrm>
          <a:prstGeom prst="bentConnector2">
            <a:avLst/>
          </a:prstGeom>
          <a:noFill/>
          <a:ln cap="flat" cmpd="sng" w="9525">
            <a:solidFill>
              <a:schemeClr val="accent1"/>
            </a:solidFill>
            <a:prstDash val="solid"/>
            <a:miter lim="800000"/>
            <a:headEnd len="sm" w="sm" type="none"/>
            <a:tailEnd len="med" w="med" type="triangle"/>
          </a:ln>
        </p:spPr>
      </p:cxnSp>
      <p:cxnSp>
        <p:nvCxnSpPr>
          <p:cNvPr id="789" name="Google Shape;789;p74"/>
          <p:cNvCxnSpPr>
            <a:stCxn id="751" idx="2"/>
            <a:endCxn id="782" idx="0"/>
          </p:cNvCxnSpPr>
          <p:nvPr/>
        </p:nvCxnSpPr>
        <p:spPr>
          <a:xfrm>
            <a:off x="4897472" y="4153563"/>
            <a:ext cx="0" cy="120600"/>
          </a:xfrm>
          <a:prstGeom prst="straightConnector1">
            <a:avLst/>
          </a:prstGeom>
          <a:noFill/>
          <a:ln cap="flat" cmpd="sng" w="9525">
            <a:solidFill>
              <a:schemeClr val="accent1"/>
            </a:solidFill>
            <a:prstDash val="solid"/>
            <a:miter lim="800000"/>
            <a:headEnd len="sm" w="sm" type="none"/>
            <a:tailEnd len="med" w="med" type="triangle"/>
          </a:ln>
        </p:spPr>
      </p:cxnSp>
      <p:sp>
        <p:nvSpPr>
          <p:cNvPr id="760" name="Google Shape;760;p74"/>
          <p:cNvSpPr/>
          <p:nvPr/>
        </p:nvSpPr>
        <p:spPr>
          <a:xfrm>
            <a:off x="5783202" y="3652879"/>
            <a:ext cx="830447"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Customer pickup</a:t>
            </a:r>
            <a:endParaRPr b="0" i="0" sz="1050" u="none" cap="none" strike="noStrike">
              <a:solidFill>
                <a:srgbClr val="000000"/>
              </a:solidFill>
              <a:latin typeface="Arial"/>
              <a:ea typeface="Arial"/>
              <a:cs typeface="Arial"/>
              <a:sym typeface="Arial"/>
            </a:endParaRPr>
          </a:p>
        </p:txBody>
      </p:sp>
      <p:sp>
        <p:nvSpPr>
          <p:cNvPr id="790" name="Google Shape;790;p74"/>
          <p:cNvSpPr/>
          <p:nvPr/>
        </p:nvSpPr>
        <p:spPr>
          <a:xfrm>
            <a:off x="4170458" y="3421150"/>
            <a:ext cx="1475701" cy="275175"/>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awaiting customer collection</a:t>
            </a:r>
            <a:endParaRPr b="0" i="0" sz="1050" u="none" cap="none" strike="noStrike">
              <a:solidFill>
                <a:srgbClr val="000000"/>
              </a:solidFill>
              <a:latin typeface="Arial"/>
              <a:ea typeface="Arial"/>
              <a:cs typeface="Arial"/>
              <a:sym typeface="Arial"/>
            </a:endParaRPr>
          </a:p>
        </p:txBody>
      </p:sp>
      <p:sp>
        <p:nvSpPr>
          <p:cNvPr id="791" name="Google Shape;791;p74"/>
          <p:cNvSpPr/>
          <p:nvPr/>
        </p:nvSpPr>
        <p:spPr>
          <a:xfrm>
            <a:off x="528811" y="3409198"/>
            <a:ext cx="886389"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Your Order is Ready for Pickup</a:t>
            </a:r>
            <a:endParaRPr b="0" i="0" sz="1050" u="none" cap="none" strike="noStrike">
              <a:solidFill>
                <a:srgbClr val="000000"/>
              </a:solidFill>
              <a:latin typeface="Arial"/>
              <a:ea typeface="Arial"/>
              <a:cs typeface="Arial"/>
              <a:sym typeface="Arial"/>
            </a:endParaRPr>
          </a:p>
        </p:txBody>
      </p:sp>
      <p:cxnSp>
        <p:nvCxnSpPr>
          <p:cNvPr id="792" name="Google Shape;792;p74"/>
          <p:cNvCxnSpPr>
            <a:stCxn id="790" idx="1"/>
            <a:endCxn id="791" idx="3"/>
          </p:cNvCxnSpPr>
          <p:nvPr/>
        </p:nvCxnSpPr>
        <p:spPr>
          <a:xfrm rot="10800000">
            <a:off x="1415258" y="3552738"/>
            <a:ext cx="2755200" cy="6000"/>
          </a:xfrm>
          <a:prstGeom prst="straightConnector1">
            <a:avLst/>
          </a:prstGeom>
          <a:noFill/>
          <a:ln cap="flat" cmpd="sng" w="9525">
            <a:solidFill>
              <a:schemeClr val="accent1"/>
            </a:solidFill>
            <a:prstDash val="solid"/>
            <a:miter lim="800000"/>
            <a:headEnd len="sm" w="sm" type="none"/>
            <a:tailEnd len="med" w="med" type="triangle"/>
          </a:ln>
        </p:spPr>
      </p:cxnSp>
      <p:pic>
        <p:nvPicPr>
          <p:cNvPr descr="Red email 5 icon - Free red email icons" id="793" name="Google Shape;793;p74"/>
          <p:cNvPicPr preferRelativeResize="0"/>
          <p:nvPr/>
        </p:nvPicPr>
        <p:blipFill rotWithShape="1">
          <a:blip r:embed="rId3">
            <a:alphaModFix/>
          </a:blip>
          <a:srcRect b="0" l="0" r="0" t="0"/>
          <a:stretch/>
        </p:blipFill>
        <p:spPr>
          <a:xfrm>
            <a:off x="423558" y="3273136"/>
            <a:ext cx="188832" cy="188832"/>
          </a:xfrm>
          <a:prstGeom prst="rect">
            <a:avLst/>
          </a:prstGeom>
          <a:noFill/>
          <a:ln>
            <a:noFill/>
          </a:ln>
        </p:spPr>
      </p:pic>
      <p:cxnSp>
        <p:nvCxnSpPr>
          <p:cNvPr id="794" name="Google Shape;794;p74"/>
          <p:cNvCxnSpPr>
            <a:stCxn id="752" idx="2"/>
            <a:endCxn id="790" idx="3"/>
          </p:cNvCxnSpPr>
          <p:nvPr/>
        </p:nvCxnSpPr>
        <p:spPr>
          <a:xfrm rot="5400000">
            <a:off x="5786076" y="3146337"/>
            <a:ext cx="272400" cy="552300"/>
          </a:xfrm>
          <a:prstGeom prst="bentConnector2">
            <a:avLst/>
          </a:prstGeom>
          <a:noFill/>
          <a:ln cap="flat" cmpd="sng" w="9525">
            <a:solidFill>
              <a:schemeClr val="accent1"/>
            </a:solidFill>
            <a:prstDash val="solid"/>
            <a:miter lim="800000"/>
            <a:headEnd len="sm" w="sm" type="none"/>
            <a:tailEnd len="med" w="med" type="triangl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8" name="Shape 798"/>
        <p:cNvGrpSpPr/>
        <p:nvPr/>
      </p:nvGrpSpPr>
      <p:grpSpPr>
        <a:xfrm>
          <a:off x="0" y="0"/>
          <a:ext cx="0" cy="0"/>
          <a:chOff x="0" y="0"/>
          <a:chExt cx="0" cy="0"/>
        </a:xfrm>
      </p:grpSpPr>
      <p:sp>
        <p:nvSpPr>
          <p:cNvPr id="799" name="Google Shape;799;p75"/>
          <p:cNvSpPr/>
          <p:nvPr/>
        </p:nvSpPr>
        <p:spPr>
          <a:xfrm>
            <a:off x="2675467" y="1152737"/>
            <a:ext cx="1320801"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Payment Service</a:t>
            </a:r>
            <a:endParaRPr b="0" i="0" sz="1050" u="none" cap="none" strike="noStrike">
              <a:solidFill>
                <a:srgbClr val="000000"/>
              </a:solidFill>
              <a:latin typeface="Arial"/>
              <a:ea typeface="Arial"/>
              <a:cs typeface="Arial"/>
              <a:sym typeface="Arial"/>
            </a:endParaRPr>
          </a:p>
        </p:txBody>
      </p:sp>
      <p:sp>
        <p:nvSpPr>
          <p:cNvPr id="800" name="Google Shape;800;p75"/>
          <p:cNvSpPr/>
          <p:nvPr/>
        </p:nvSpPr>
        <p:spPr>
          <a:xfrm>
            <a:off x="8105600" y="1154808"/>
            <a:ext cx="942706"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ERP / Retail Backoffice</a:t>
            </a:r>
            <a:endParaRPr b="0" i="0" sz="1050" u="none" cap="none" strike="noStrike">
              <a:solidFill>
                <a:srgbClr val="000000"/>
              </a:solidFill>
              <a:latin typeface="Arial"/>
              <a:ea typeface="Arial"/>
              <a:cs typeface="Arial"/>
              <a:sym typeface="Arial"/>
            </a:endParaRPr>
          </a:p>
        </p:txBody>
      </p:sp>
      <p:sp>
        <p:nvSpPr>
          <p:cNvPr id="801" name="Google Shape;801;p75"/>
          <p:cNvSpPr/>
          <p:nvPr/>
        </p:nvSpPr>
        <p:spPr>
          <a:xfrm>
            <a:off x="6341714" y="2172003"/>
            <a:ext cx="1515353" cy="224308"/>
          </a:xfrm>
          <a:prstGeom prst="rect">
            <a:avLst/>
          </a:prstGeom>
          <a:no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Create In-Store Return</a:t>
            </a:r>
            <a:endParaRPr b="0" i="0" sz="1050" u="none" cap="none" strike="noStrike">
              <a:solidFill>
                <a:srgbClr val="000000"/>
              </a:solidFill>
              <a:latin typeface="Arial"/>
              <a:ea typeface="Arial"/>
              <a:cs typeface="Arial"/>
              <a:sym typeface="Arial"/>
            </a:endParaRPr>
          </a:p>
        </p:txBody>
      </p:sp>
      <p:sp>
        <p:nvSpPr>
          <p:cNvPr id="802" name="Google Shape;802;p75"/>
          <p:cNvSpPr/>
          <p:nvPr/>
        </p:nvSpPr>
        <p:spPr>
          <a:xfrm>
            <a:off x="4244794" y="2151080"/>
            <a:ext cx="1798032" cy="267462"/>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Return Order created against parent eCom order</a:t>
            </a:r>
            <a:endParaRPr b="0" i="0" sz="1050" u="none" cap="none" strike="noStrike">
              <a:solidFill>
                <a:schemeClr val="dk1"/>
              </a:solidFill>
              <a:latin typeface="Arial"/>
              <a:ea typeface="Arial"/>
              <a:cs typeface="Arial"/>
              <a:sym typeface="Arial"/>
            </a:endParaRPr>
          </a:p>
        </p:txBody>
      </p:sp>
      <p:cxnSp>
        <p:nvCxnSpPr>
          <p:cNvPr id="803" name="Google Shape;803;p75"/>
          <p:cNvCxnSpPr>
            <a:stCxn id="801" idx="1"/>
            <a:endCxn id="802" idx="3"/>
          </p:cNvCxnSpPr>
          <p:nvPr/>
        </p:nvCxnSpPr>
        <p:spPr>
          <a:xfrm flipH="1">
            <a:off x="6042914" y="2284157"/>
            <a:ext cx="298800" cy="600"/>
          </a:xfrm>
          <a:prstGeom prst="straightConnector1">
            <a:avLst/>
          </a:prstGeom>
          <a:noFill/>
          <a:ln cap="flat" cmpd="sng" w="9525">
            <a:solidFill>
              <a:schemeClr val="accent1"/>
            </a:solidFill>
            <a:prstDash val="solid"/>
            <a:miter lim="800000"/>
            <a:headEnd len="sm" w="sm" type="none"/>
            <a:tailEnd len="med" w="med" type="triangle"/>
          </a:ln>
        </p:spPr>
      </p:cxnSp>
      <p:sp>
        <p:nvSpPr>
          <p:cNvPr id="804" name="Google Shape;804;p75"/>
          <p:cNvSpPr/>
          <p:nvPr/>
        </p:nvSpPr>
        <p:spPr>
          <a:xfrm>
            <a:off x="2675468" y="3014777"/>
            <a:ext cx="1320800" cy="280413"/>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Refund request received</a:t>
            </a:r>
            <a:endParaRPr b="0" i="0" sz="1050" u="none" cap="none" strike="noStrike">
              <a:solidFill>
                <a:srgbClr val="000000"/>
              </a:solidFill>
              <a:latin typeface="Arial"/>
              <a:ea typeface="Arial"/>
              <a:cs typeface="Arial"/>
              <a:sym typeface="Arial"/>
            </a:endParaRPr>
          </a:p>
        </p:txBody>
      </p:sp>
      <p:sp>
        <p:nvSpPr>
          <p:cNvPr id="805" name="Google Shape;805;p75"/>
          <p:cNvSpPr/>
          <p:nvPr/>
        </p:nvSpPr>
        <p:spPr>
          <a:xfrm>
            <a:off x="4244795" y="3421114"/>
            <a:ext cx="1798031" cy="320134"/>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Credit Memo status updated; Payment transaction updated</a:t>
            </a:r>
            <a:endParaRPr b="0" i="0" sz="1050" u="none" cap="none" strike="noStrike">
              <a:solidFill>
                <a:srgbClr val="000000"/>
              </a:solidFill>
              <a:latin typeface="Arial"/>
              <a:ea typeface="Arial"/>
              <a:cs typeface="Arial"/>
              <a:sym typeface="Arial"/>
            </a:endParaRPr>
          </a:p>
        </p:txBody>
      </p:sp>
      <p:sp>
        <p:nvSpPr>
          <p:cNvPr id="806" name="Google Shape;806;p75"/>
          <p:cNvSpPr/>
          <p:nvPr/>
        </p:nvSpPr>
        <p:spPr>
          <a:xfrm>
            <a:off x="8105598" y="2496491"/>
            <a:ext cx="942706" cy="29715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Store inventory updated (manual)</a:t>
            </a:r>
            <a:endParaRPr b="0" i="0" sz="1050" u="none" cap="none" strike="noStrike">
              <a:solidFill>
                <a:srgbClr val="000000"/>
              </a:solidFill>
              <a:latin typeface="Arial"/>
              <a:ea typeface="Arial"/>
              <a:cs typeface="Arial"/>
              <a:sym typeface="Arial"/>
            </a:endParaRPr>
          </a:p>
        </p:txBody>
      </p:sp>
      <p:sp>
        <p:nvSpPr>
          <p:cNvPr id="807" name="Google Shape;807;p75"/>
          <p:cNvSpPr/>
          <p:nvPr/>
        </p:nvSpPr>
        <p:spPr>
          <a:xfrm>
            <a:off x="8105598" y="3421115"/>
            <a:ext cx="942706" cy="320134"/>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Process Sales Posting</a:t>
            </a:r>
            <a:endParaRPr b="0" i="0" sz="1050" u="none" cap="none" strike="noStrike">
              <a:solidFill>
                <a:srgbClr val="000000"/>
              </a:solidFill>
              <a:latin typeface="Arial"/>
              <a:ea typeface="Arial"/>
              <a:cs typeface="Arial"/>
              <a:sym typeface="Arial"/>
            </a:endParaRPr>
          </a:p>
        </p:txBody>
      </p:sp>
      <p:cxnSp>
        <p:nvCxnSpPr>
          <p:cNvPr id="808" name="Google Shape;808;p75"/>
          <p:cNvCxnSpPr>
            <a:stCxn id="805" idx="3"/>
            <a:endCxn id="807" idx="1"/>
          </p:cNvCxnSpPr>
          <p:nvPr/>
        </p:nvCxnSpPr>
        <p:spPr>
          <a:xfrm>
            <a:off x="6042826" y="3581181"/>
            <a:ext cx="2062800" cy="0"/>
          </a:xfrm>
          <a:prstGeom prst="straightConnector1">
            <a:avLst/>
          </a:prstGeom>
          <a:noFill/>
          <a:ln cap="flat" cmpd="sng" w="9525">
            <a:solidFill>
              <a:schemeClr val="accent1"/>
            </a:solidFill>
            <a:prstDash val="solid"/>
            <a:miter lim="800000"/>
            <a:headEnd len="sm" w="sm" type="none"/>
            <a:tailEnd len="med" w="med" type="triangle"/>
          </a:ln>
        </p:spPr>
      </p:cxnSp>
      <p:sp>
        <p:nvSpPr>
          <p:cNvPr id="809" name="Google Shape;809;p75"/>
          <p:cNvSpPr/>
          <p:nvPr/>
        </p:nvSpPr>
        <p:spPr>
          <a:xfrm>
            <a:off x="4244795" y="2658669"/>
            <a:ext cx="1798031"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Calibri"/>
                <a:ea typeface="Calibri"/>
                <a:cs typeface="Calibri"/>
                <a:sym typeface="Calibri"/>
              </a:rPr>
              <a:t>Credit Memo processed, Payment transaction initiated</a:t>
            </a:r>
            <a:endParaRPr b="0" i="0" sz="800" u="none" cap="none" strike="noStrike">
              <a:solidFill>
                <a:srgbClr val="000000"/>
              </a:solidFill>
              <a:latin typeface="Arial"/>
              <a:ea typeface="Arial"/>
              <a:cs typeface="Arial"/>
              <a:sym typeface="Arial"/>
            </a:endParaRPr>
          </a:p>
        </p:txBody>
      </p:sp>
      <p:cxnSp>
        <p:nvCxnSpPr>
          <p:cNvPr id="810" name="Google Shape;810;p75"/>
          <p:cNvCxnSpPr>
            <a:stCxn id="802" idx="2"/>
            <a:endCxn id="809" idx="0"/>
          </p:cNvCxnSpPr>
          <p:nvPr/>
        </p:nvCxnSpPr>
        <p:spPr>
          <a:xfrm>
            <a:off x="5143810" y="2418542"/>
            <a:ext cx="0" cy="240000"/>
          </a:xfrm>
          <a:prstGeom prst="straightConnector1">
            <a:avLst/>
          </a:prstGeom>
          <a:noFill/>
          <a:ln cap="flat" cmpd="sng" w="9525">
            <a:solidFill>
              <a:schemeClr val="accent1"/>
            </a:solidFill>
            <a:prstDash val="solid"/>
            <a:miter lim="800000"/>
            <a:headEnd len="sm" w="sm" type="none"/>
            <a:tailEnd len="med" w="med" type="triangle"/>
          </a:ln>
        </p:spPr>
      </p:cxnSp>
      <p:sp>
        <p:nvSpPr>
          <p:cNvPr id="811" name="Google Shape;811;p75"/>
          <p:cNvSpPr txBox="1"/>
          <p:nvPr/>
        </p:nvSpPr>
        <p:spPr>
          <a:xfrm>
            <a:off x="87996" y="45273"/>
            <a:ext cx="5281903" cy="346218"/>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Calibri"/>
                <a:ea typeface="Calibri"/>
                <a:cs typeface="Calibri"/>
                <a:sym typeface="Calibri"/>
              </a:rPr>
              <a:t>Typical Return Flows – Return in Store</a:t>
            </a:r>
            <a:endParaRPr b="0" i="0" sz="1050" u="none" cap="none" strike="noStrike">
              <a:solidFill>
                <a:srgbClr val="000000"/>
              </a:solidFill>
              <a:latin typeface="Arial"/>
              <a:ea typeface="Arial"/>
              <a:cs typeface="Arial"/>
              <a:sym typeface="Arial"/>
            </a:endParaRPr>
          </a:p>
        </p:txBody>
      </p:sp>
      <p:cxnSp>
        <p:nvCxnSpPr>
          <p:cNvPr id="812" name="Google Shape;812;p75"/>
          <p:cNvCxnSpPr>
            <a:stCxn id="809" idx="1"/>
            <a:endCxn id="804" idx="0"/>
          </p:cNvCxnSpPr>
          <p:nvPr/>
        </p:nvCxnSpPr>
        <p:spPr>
          <a:xfrm flipH="1">
            <a:off x="3335795" y="2784072"/>
            <a:ext cx="909000" cy="230700"/>
          </a:xfrm>
          <a:prstGeom prst="bentConnector2">
            <a:avLst/>
          </a:prstGeom>
          <a:noFill/>
          <a:ln cap="flat" cmpd="sng" w="9525">
            <a:solidFill>
              <a:schemeClr val="accent1"/>
            </a:solidFill>
            <a:prstDash val="solid"/>
            <a:miter lim="800000"/>
            <a:headEnd len="sm" w="sm" type="none"/>
            <a:tailEnd len="med" w="med" type="triangle"/>
          </a:ln>
        </p:spPr>
      </p:cxnSp>
      <p:sp>
        <p:nvSpPr>
          <p:cNvPr id="813" name="Google Shape;813;p75"/>
          <p:cNvSpPr/>
          <p:nvPr/>
        </p:nvSpPr>
        <p:spPr>
          <a:xfrm>
            <a:off x="4244801" y="1152737"/>
            <a:ext cx="1798032"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Fluent OMS</a:t>
            </a:r>
            <a:endParaRPr b="0" i="0" sz="1050" u="none" cap="none" strike="noStrike">
              <a:solidFill>
                <a:srgbClr val="000000"/>
              </a:solidFill>
              <a:latin typeface="Arial"/>
              <a:ea typeface="Arial"/>
              <a:cs typeface="Arial"/>
              <a:sym typeface="Arial"/>
            </a:endParaRPr>
          </a:p>
        </p:txBody>
      </p:sp>
      <p:sp>
        <p:nvSpPr>
          <p:cNvPr id="814" name="Google Shape;814;p75"/>
          <p:cNvSpPr/>
          <p:nvPr/>
        </p:nvSpPr>
        <p:spPr>
          <a:xfrm>
            <a:off x="6341714" y="1152737"/>
            <a:ext cx="1515353" cy="360000"/>
          </a:xfrm>
          <a:prstGeom prst="rect">
            <a:avLst/>
          </a:prstGeom>
          <a:solidFill>
            <a:srgbClr val="0070A1"/>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POS</a:t>
            </a:r>
            <a:endParaRPr b="0" i="0" sz="1050" u="none" cap="none" strike="noStrike">
              <a:solidFill>
                <a:srgbClr val="000000"/>
              </a:solidFill>
              <a:latin typeface="Arial"/>
              <a:ea typeface="Arial"/>
              <a:cs typeface="Arial"/>
              <a:sym typeface="Arial"/>
            </a:endParaRPr>
          </a:p>
        </p:txBody>
      </p:sp>
      <p:sp>
        <p:nvSpPr>
          <p:cNvPr id="815" name="Google Shape;815;p75"/>
          <p:cNvSpPr/>
          <p:nvPr/>
        </p:nvSpPr>
        <p:spPr>
          <a:xfrm>
            <a:off x="255171" y="1152737"/>
            <a:ext cx="95247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Return status</a:t>
            </a:r>
            <a:endParaRPr b="0" i="0" sz="1050" u="none" cap="none" strike="noStrike">
              <a:solidFill>
                <a:srgbClr val="000000"/>
              </a:solidFill>
              <a:latin typeface="Arial"/>
              <a:ea typeface="Arial"/>
              <a:cs typeface="Arial"/>
              <a:sym typeface="Arial"/>
            </a:endParaRPr>
          </a:p>
        </p:txBody>
      </p:sp>
      <p:sp>
        <p:nvSpPr>
          <p:cNvPr id="816" name="Google Shape;816;p75"/>
          <p:cNvSpPr/>
          <p:nvPr/>
        </p:nvSpPr>
        <p:spPr>
          <a:xfrm>
            <a:off x="255171" y="2172003"/>
            <a:ext cx="932640" cy="2311985"/>
          </a:xfrm>
          <a:prstGeom prst="rect">
            <a:avLst/>
          </a:prstGeom>
          <a:solidFill>
            <a:srgbClr val="F2F2F2"/>
          </a:solidFill>
          <a:ln cap="flat" cmpd="sng" w="12700">
            <a:solidFill>
              <a:schemeClr val="accent5"/>
            </a:solidFill>
            <a:prstDash val="solid"/>
            <a:miter lim="800000"/>
            <a:headEnd len="sm" w="sm" type="none"/>
            <a:tailEnd len="sm" w="sm" type="none"/>
          </a:ln>
        </p:spPr>
        <p:txBody>
          <a:bodyPr anchorCtr="0" anchor="t"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Created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Booked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Pending_Refund</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Refund Completed</a:t>
            </a:r>
            <a:endParaRPr b="0" i="0" sz="825" u="none" cap="none" strike="noStrike">
              <a:solidFill>
                <a:schemeClr val="dk1"/>
              </a:solidFill>
              <a:latin typeface="Calibri"/>
              <a:ea typeface="Calibri"/>
              <a:cs typeface="Calibri"/>
              <a:sym typeface="Calibri"/>
            </a:endParaRPr>
          </a:p>
        </p:txBody>
      </p:sp>
      <p:sp>
        <p:nvSpPr>
          <p:cNvPr id="817" name="Google Shape;817;p75"/>
          <p:cNvSpPr/>
          <p:nvPr/>
        </p:nvSpPr>
        <p:spPr>
          <a:xfrm>
            <a:off x="1405708" y="1156254"/>
            <a:ext cx="88638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Email Service</a:t>
            </a:r>
            <a:endParaRPr b="0" i="0" sz="1050" u="none" cap="none" strike="noStrike">
              <a:solidFill>
                <a:srgbClr val="000000"/>
              </a:solidFill>
              <a:latin typeface="Arial"/>
              <a:ea typeface="Arial"/>
              <a:cs typeface="Arial"/>
              <a:sym typeface="Arial"/>
            </a:endParaRPr>
          </a:p>
        </p:txBody>
      </p:sp>
      <p:sp>
        <p:nvSpPr>
          <p:cNvPr id="818" name="Google Shape;818;p75"/>
          <p:cNvSpPr/>
          <p:nvPr/>
        </p:nvSpPr>
        <p:spPr>
          <a:xfrm>
            <a:off x="1405708" y="2261046"/>
            <a:ext cx="897224"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Your Return is Created</a:t>
            </a:r>
            <a:endParaRPr b="0" i="0" sz="1050" u="none" cap="none" strike="noStrike">
              <a:solidFill>
                <a:srgbClr val="000000"/>
              </a:solidFill>
              <a:latin typeface="Arial"/>
              <a:ea typeface="Arial"/>
              <a:cs typeface="Arial"/>
              <a:sym typeface="Arial"/>
            </a:endParaRPr>
          </a:p>
        </p:txBody>
      </p:sp>
      <p:sp>
        <p:nvSpPr>
          <p:cNvPr id="819" name="Google Shape;819;p75"/>
          <p:cNvSpPr/>
          <p:nvPr/>
        </p:nvSpPr>
        <p:spPr>
          <a:xfrm>
            <a:off x="1416545" y="3901149"/>
            <a:ext cx="886389"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Your Return was processed</a:t>
            </a:r>
            <a:endParaRPr b="0" i="0" sz="1050" u="none" cap="none" strike="noStrike">
              <a:solidFill>
                <a:srgbClr val="000000"/>
              </a:solidFill>
              <a:latin typeface="Arial"/>
              <a:ea typeface="Arial"/>
              <a:cs typeface="Arial"/>
              <a:sym typeface="Arial"/>
            </a:endParaRPr>
          </a:p>
        </p:txBody>
      </p:sp>
      <p:cxnSp>
        <p:nvCxnSpPr>
          <p:cNvPr id="820" name="Google Shape;820;p75"/>
          <p:cNvCxnSpPr>
            <a:stCxn id="802" idx="1"/>
            <a:endCxn id="818" idx="3"/>
          </p:cNvCxnSpPr>
          <p:nvPr/>
        </p:nvCxnSpPr>
        <p:spPr>
          <a:xfrm flipH="1">
            <a:off x="2302894" y="2284811"/>
            <a:ext cx="1941900" cy="119700"/>
          </a:xfrm>
          <a:prstGeom prst="bentConnector3">
            <a:avLst>
              <a:gd fmla="val 49999" name="adj1"/>
            </a:avLst>
          </a:prstGeom>
          <a:noFill/>
          <a:ln cap="flat" cmpd="sng" w="9525">
            <a:solidFill>
              <a:schemeClr val="accent1"/>
            </a:solidFill>
            <a:prstDash val="solid"/>
            <a:miter lim="800000"/>
            <a:headEnd len="sm" w="sm" type="none"/>
            <a:tailEnd len="med" w="med" type="triangle"/>
          </a:ln>
        </p:spPr>
      </p:cxnSp>
      <p:cxnSp>
        <p:nvCxnSpPr>
          <p:cNvPr id="821" name="Google Shape;821;p75"/>
          <p:cNvCxnSpPr>
            <a:stCxn id="822" idx="1"/>
            <a:endCxn id="819" idx="3"/>
          </p:cNvCxnSpPr>
          <p:nvPr/>
        </p:nvCxnSpPr>
        <p:spPr>
          <a:xfrm rot="10800000">
            <a:off x="2302889" y="4044712"/>
            <a:ext cx="19419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823" name="Google Shape;823;p75"/>
          <p:cNvCxnSpPr>
            <a:stCxn id="804" idx="2"/>
            <a:endCxn id="805" idx="1"/>
          </p:cNvCxnSpPr>
          <p:nvPr/>
        </p:nvCxnSpPr>
        <p:spPr>
          <a:xfrm flipH="1" rot="-5400000">
            <a:off x="3647418" y="2983640"/>
            <a:ext cx="285900" cy="909000"/>
          </a:xfrm>
          <a:prstGeom prst="bentConnector2">
            <a:avLst/>
          </a:prstGeom>
          <a:noFill/>
          <a:ln cap="flat" cmpd="sng" w="9525">
            <a:solidFill>
              <a:schemeClr val="accent1"/>
            </a:solidFill>
            <a:prstDash val="solid"/>
            <a:miter lim="800000"/>
            <a:headEnd len="sm" w="sm" type="none"/>
            <a:tailEnd len="med" w="med" type="triangle"/>
          </a:ln>
        </p:spPr>
      </p:cxnSp>
      <p:pic>
        <p:nvPicPr>
          <p:cNvPr descr="Red email 5 icon - Free red email icons" id="824" name="Google Shape;824;p75"/>
          <p:cNvPicPr preferRelativeResize="0"/>
          <p:nvPr/>
        </p:nvPicPr>
        <p:blipFill rotWithShape="1">
          <a:blip r:embed="rId3">
            <a:alphaModFix/>
          </a:blip>
          <a:srcRect b="0" l="0" r="0" t="0"/>
          <a:stretch/>
        </p:blipFill>
        <p:spPr>
          <a:xfrm>
            <a:off x="1322129" y="2141386"/>
            <a:ext cx="188832" cy="188832"/>
          </a:xfrm>
          <a:prstGeom prst="rect">
            <a:avLst/>
          </a:prstGeom>
          <a:noFill/>
          <a:ln>
            <a:noFill/>
          </a:ln>
        </p:spPr>
      </p:pic>
      <p:pic>
        <p:nvPicPr>
          <p:cNvPr descr="Red email 5 icon - Free red email icons" id="825" name="Google Shape;825;p75"/>
          <p:cNvPicPr preferRelativeResize="0"/>
          <p:nvPr/>
        </p:nvPicPr>
        <p:blipFill rotWithShape="1">
          <a:blip r:embed="rId3">
            <a:alphaModFix/>
          </a:blip>
          <a:srcRect b="0" l="0" r="0" t="0"/>
          <a:stretch/>
        </p:blipFill>
        <p:spPr>
          <a:xfrm>
            <a:off x="1311292" y="3765087"/>
            <a:ext cx="188832" cy="188832"/>
          </a:xfrm>
          <a:prstGeom prst="rect">
            <a:avLst/>
          </a:prstGeom>
          <a:noFill/>
          <a:ln>
            <a:noFill/>
          </a:ln>
        </p:spPr>
      </p:pic>
      <p:sp>
        <p:nvSpPr>
          <p:cNvPr id="826" name="Google Shape;826;p75"/>
          <p:cNvSpPr/>
          <p:nvPr/>
        </p:nvSpPr>
        <p:spPr>
          <a:xfrm>
            <a:off x="6341714" y="1826927"/>
            <a:ext cx="1514468" cy="188106"/>
          </a:xfrm>
          <a:prstGeom prst="rect">
            <a:avLst/>
          </a:prstGeom>
          <a:no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Fetch eCom Order details</a:t>
            </a:r>
            <a:endParaRPr b="0" i="0" sz="1050" u="none" cap="none" strike="noStrike">
              <a:solidFill>
                <a:srgbClr val="000000"/>
              </a:solidFill>
              <a:latin typeface="Arial"/>
              <a:ea typeface="Arial"/>
              <a:cs typeface="Arial"/>
              <a:sym typeface="Arial"/>
            </a:endParaRPr>
          </a:p>
        </p:txBody>
      </p:sp>
      <p:sp>
        <p:nvSpPr>
          <p:cNvPr id="827" name="Google Shape;827;p75"/>
          <p:cNvSpPr/>
          <p:nvPr/>
        </p:nvSpPr>
        <p:spPr>
          <a:xfrm>
            <a:off x="4244790" y="1826927"/>
            <a:ext cx="1798041"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Get Order Details</a:t>
            </a:r>
            <a:endParaRPr b="0" i="0" sz="1050" u="none" cap="none" strike="noStrike">
              <a:solidFill>
                <a:srgbClr val="000000"/>
              </a:solidFill>
              <a:latin typeface="Arial"/>
              <a:ea typeface="Arial"/>
              <a:cs typeface="Arial"/>
              <a:sym typeface="Arial"/>
            </a:endParaRPr>
          </a:p>
        </p:txBody>
      </p:sp>
      <p:cxnSp>
        <p:nvCxnSpPr>
          <p:cNvPr id="828" name="Google Shape;828;p75"/>
          <p:cNvCxnSpPr>
            <a:stCxn id="826" idx="1"/>
            <a:endCxn id="827" idx="3"/>
          </p:cNvCxnSpPr>
          <p:nvPr/>
        </p:nvCxnSpPr>
        <p:spPr>
          <a:xfrm rot="10800000">
            <a:off x="6042914" y="1920980"/>
            <a:ext cx="298800" cy="0"/>
          </a:xfrm>
          <a:prstGeom prst="straightConnector1">
            <a:avLst/>
          </a:prstGeom>
          <a:noFill/>
          <a:ln cap="flat" cmpd="sng" w="9525">
            <a:solidFill>
              <a:schemeClr val="accent1"/>
            </a:solidFill>
            <a:prstDash val="solid"/>
            <a:miter lim="800000"/>
            <a:headEnd len="med" w="med" type="triangle"/>
            <a:tailEnd len="med" w="med" type="triangle"/>
          </a:ln>
        </p:spPr>
      </p:cxnSp>
      <p:cxnSp>
        <p:nvCxnSpPr>
          <p:cNvPr id="829" name="Google Shape;829;p75"/>
          <p:cNvCxnSpPr>
            <a:stCxn id="826" idx="2"/>
            <a:endCxn id="801" idx="0"/>
          </p:cNvCxnSpPr>
          <p:nvPr/>
        </p:nvCxnSpPr>
        <p:spPr>
          <a:xfrm>
            <a:off x="7098948" y="2015033"/>
            <a:ext cx="300" cy="156900"/>
          </a:xfrm>
          <a:prstGeom prst="straightConnector1">
            <a:avLst/>
          </a:prstGeom>
          <a:noFill/>
          <a:ln cap="flat" cmpd="sng" w="9525">
            <a:solidFill>
              <a:schemeClr val="accent1"/>
            </a:solidFill>
            <a:prstDash val="solid"/>
            <a:miter lim="800000"/>
            <a:headEnd len="sm" w="sm" type="none"/>
            <a:tailEnd len="med" w="med" type="triangle"/>
          </a:ln>
        </p:spPr>
      </p:cxnSp>
      <p:sp>
        <p:nvSpPr>
          <p:cNvPr id="822" name="Google Shape;822;p75"/>
          <p:cNvSpPr/>
          <p:nvPr/>
        </p:nvSpPr>
        <p:spPr>
          <a:xfrm>
            <a:off x="4244789" y="3936393"/>
            <a:ext cx="1798031" cy="216638"/>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Return refund completed</a:t>
            </a:r>
            <a:endParaRPr b="0" i="0" sz="1050" u="none" cap="none" strike="noStrike">
              <a:solidFill>
                <a:srgbClr val="000000"/>
              </a:solidFill>
              <a:latin typeface="Arial"/>
              <a:ea typeface="Arial"/>
              <a:cs typeface="Arial"/>
              <a:sym typeface="Arial"/>
            </a:endParaRPr>
          </a:p>
        </p:txBody>
      </p:sp>
      <p:cxnSp>
        <p:nvCxnSpPr>
          <p:cNvPr id="830" name="Google Shape;830;p75"/>
          <p:cNvCxnSpPr>
            <a:stCxn id="805" idx="2"/>
            <a:endCxn id="822" idx="0"/>
          </p:cNvCxnSpPr>
          <p:nvPr/>
        </p:nvCxnSpPr>
        <p:spPr>
          <a:xfrm>
            <a:off x="5143811" y="3741248"/>
            <a:ext cx="0" cy="195000"/>
          </a:xfrm>
          <a:prstGeom prst="straightConnector1">
            <a:avLst/>
          </a:prstGeom>
          <a:noFill/>
          <a:ln cap="flat" cmpd="sng" w="9525">
            <a:solidFill>
              <a:schemeClr val="accent1"/>
            </a:solidFill>
            <a:prstDash val="solid"/>
            <a:miter lim="800000"/>
            <a:headEnd len="sm" w="sm" type="none"/>
            <a:tailEnd len="med" w="med" type="triangle"/>
          </a:ln>
        </p:spPr>
      </p:cxnSp>
      <p:cxnSp>
        <p:nvCxnSpPr>
          <p:cNvPr id="831" name="Google Shape;831;p75"/>
          <p:cNvCxnSpPr>
            <a:stCxn id="801" idx="2"/>
            <a:endCxn id="806" idx="1"/>
          </p:cNvCxnSpPr>
          <p:nvPr/>
        </p:nvCxnSpPr>
        <p:spPr>
          <a:xfrm flipH="1" rot="-5400000">
            <a:off x="7478141" y="2017561"/>
            <a:ext cx="248700" cy="1006200"/>
          </a:xfrm>
          <a:prstGeom prst="bentConnector2">
            <a:avLst/>
          </a:prstGeom>
          <a:noFill/>
          <a:ln cap="flat" cmpd="sng" w="9525">
            <a:solidFill>
              <a:schemeClr val="accent1"/>
            </a:solidFill>
            <a:prstDash val="dash"/>
            <a:miter lim="800000"/>
            <a:headEnd len="sm" w="sm" type="none"/>
            <a:tailEnd len="med" w="med" type="triangle"/>
          </a:ln>
        </p:spPr>
      </p:cxn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5" name="Shape 835"/>
        <p:cNvGrpSpPr/>
        <p:nvPr/>
      </p:nvGrpSpPr>
      <p:grpSpPr>
        <a:xfrm>
          <a:off x="0" y="0"/>
          <a:ext cx="0" cy="0"/>
          <a:chOff x="0" y="0"/>
          <a:chExt cx="0" cy="0"/>
        </a:xfrm>
      </p:grpSpPr>
      <p:sp>
        <p:nvSpPr>
          <p:cNvPr id="836" name="Google Shape;836;p76"/>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Best Practices</a:t>
            </a:r>
            <a:endParaRPr/>
          </a:p>
        </p:txBody>
      </p:sp>
      <p:sp>
        <p:nvSpPr>
          <p:cNvPr id="837" name="Google Shape;837;p76"/>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7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Customer Notifications</a:t>
            </a:r>
            <a:r>
              <a:rPr lang="en-GB"/>
              <a:t> – Best Practices</a:t>
            </a:r>
            <a:endParaRPr/>
          </a:p>
        </p:txBody>
      </p:sp>
      <p:pic>
        <p:nvPicPr>
          <p:cNvPr descr="When adopting best practices isn&amp;#39;t your best practice" id="843" name="Google Shape;843;p77"/>
          <p:cNvPicPr preferRelativeResize="0"/>
          <p:nvPr/>
        </p:nvPicPr>
        <p:blipFill rotWithShape="1">
          <a:blip r:embed="rId3">
            <a:alphaModFix/>
          </a:blip>
          <a:srcRect b="0" l="0" r="0" t="0"/>
          <a:stretch/>
        </p:blipFill>
        <p:spPr>
          <a:xfrm>
            <a:off x="5467740" y="1489931"/>
            <a:ext cx="3465415" cy="2308007"/>
          </a:xfrm>
          <a:prstGeom prst="rect">
            <a:avLst/>
          </a:prstGeom>
          <a:noFill/>
          <a:ln>
            <a:noFill/>
          </a:ln>
        </p:spPr>
      </p:pic>
      <p:sp>
        <p:nvSpPr>
          <p:cNvPr id="844" name="Google Shape;844;p77"/>
          <p:cNvSpPr txBox="1"/>
          <p:nvPr/>
        </p:nvSpPr>
        <p:spPr>
          <a:xfrm>
            <a:off x="210846" y="1055408"/>
            <a:ext cx="4967400" cy="2786100"/>
          </a:xfrm>
          <a:prstGeom prst="rect">
            <a:avLst/>
          </a:prstGeom>
          <a:noFill/>
          <a:ln>
            <a:noFill/>
          </a:ln>
        </p:spPr>
        <p:txBody>
          <a:bodyPr anchorCtr="0" anchor="t" bIns="45700" lIns="91425" spcFirstLastPara="1" rIns="91425" wrap="square" tIns="45700">
            <a:spAutoFit/>
          </a:bodyPr>
          <a:lstStyle/>
          <a:p>
            <a:pPr indent="-268287" lvl="0" marL="406400" marR="0" rtl="0" algn="l">
              <a:lnSpc>
                <a:spcPct val="100000"/>
              </a:lnSpc>
              <a:spcBef>
                <a:spcPts val="600"/>
              </a:spcBef>
              <a:spcAft>
                <a:spcPts val="0"/>
              </a:spcAft>
              <a:buClr>
                <a:srgbClr val="00B050"/>
              </a:buClr>
              <a:buSzPts val="1600"/>
              <a:buFont typeface="Noto Sans Symbols"/>
              <a:buChar char="✔"/>
            </a:pPr>
            <a:r>
              <a:rPr lang="en-GB" sz="1600"/>
              <a:t>Consider an event driven approach, no </a:t>
            </a:r>
            <a:r>
              <a:rPr lang="en-GB" sz="1600"/>
              <a:t>synchronous/blocking calls to external systems.</a:t>
            </a:r>
            <a:endParaRPr sz="1600"/>
          </a:p>
          <a:p>
            <a:pPr indent="-268287" lvl="0" marL="406400" marR="0" rtl="0" algn="l">
              <a:lnSpc>
                <a:spcPct val="100000"/>
              </a:lnSpc>
              <a:spcBef>
                <a:spcPts val="600"/>
              </a:spcBef>
              <a:spcAft>
                <a:spcPts val="0"/>
              </a:spcAft>
              <a:buClr>
                <a:srgbClr val="00B050"/>
              </a:buClr>
              <a:buSzPts val="1600"/>
              <a:buFont typeface="Noto Sans Symbols"/>
              <a:buChar char="✔"/>
            </a:pPr>
            <a:r>
              <a:rPr lang="en-GB" sz="1600"/>
              <a:t>Use lightweight webhooks to signal a status on the order/fulfilment, have the consuming system retrieve </a:t>
            </a:r>
            <a:r>
              <a:rPr lang="en-GB" sz="1600"/>
              <a:t>additional</a:t>
            </a:r>
            <a:r>
              <a:rPr lang="en-GB" sz="1600"/>
              <a:t> data from the OMS when the event is processed.</a:t>
            </a:r>
            <a:endParaRPr sz="1600"/>
          </a:p>
          <a:p>
            <a:pPr indent="-268287" lvl="0" marL="406400" marR="0" rtl="0" algn="l">
              <a:lnSpc>
                <a:spcPct val="100000"/>
              </a:lnSpc>
              <a:spcBef>
                <a:spcPts val="600"/>
              </a:spcBef>
              <a:spcAft>
                <a:spcPts val="0"/>
              </a:spcAft>
              <a:buClr>
                <a:srgbClr val="00B050"/>
              </a:buClr>
              <a:buSzPts val="1600"/>
              <a:buFont typeface="Noto Sans Symbols"/>
              <a:buChar char="✔"/>
            </a:pPr>
            <a:r>
              <a:rPr lang="en-GB" sz="1600"/>
              <a:t>Define a business process to manage templates in the notification system.</a:t>
            </a:r>
            <a:endParaRPr sz="1600"/>
          </a:p>
          <a:p>
            <a:pPr indent="-268287" lvl="0" marL="406400" rtl="0" algn="l">
              <a:spcBef>
                <a:spcPts val="600"/>
              </a:spcBef>
              <a:spcAft>
                <a:spcPts val="0"/>
              </a:spcAft>
              <a:buClr>
                <a:srgbClr val="00B050"/>
              </a:buClr>
              <a:buSzPts val="1600"/>
              <a:buFont typeface="Noto Sans Symbols"/>
              <a:buChar char="✔"/>
            </a:pPr>
            <a:r>
              <a:rPr lang="en-GB" sz="1600">
                <a:solidFill>
                  <a:schemeClr val="dk1"/>
                </a:solidFill>
              </a:rPr>
              <a:t>Identify business </a:t>
            </a:r>
            <a:r>
              <a:rPr lang="en-GB" sz="1600">
                <a:solidFill>
                  <a:schemeClr val="dk1"/>
                </a:solidFill>
              </a:rPr>
              <a:t>owners to handle email bounces or customer opt-out requests.</a:t>
            </a:r>
            <a:endParaRPr sz="16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8" name="Shape 848"/>
        <p:cNvGrpSpPr/>
        <p:nvPr/>
      </p:nvGrpSpPr>
      <p:grpSpPr>
        <a:xfrm>
          <a:off x="0" y="0"/>
          <a:ext cx="0" cy="0"/>
          <a:chOff x="0" y="0"/>
          <a:chExt cx="0" cy="0"/>
        </a:xfrm>
      </p:grpSpPr>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852" name="Shape 852"/>
        <p:cNvGrpSpPr/>
        <p:nvPr/>
      </p:nvGrpSpPr>
      <p:grpSpPr>
        <a:xfrm>
          <a:off x="0" y="0"/>
          <a:ext cx="0" cy="0"/>
          <a:chOff x="0" y="0"/>
          <a:chExt cx="0" cy="0"/>
        </a:xfrm>
      </p:grpSpPr>
      <p:sp>
        <p:nvSpPr>
          <p:cNvPr id="853" name="Google Shape;853;p79"/>
          <p:cNvSpPr txBox="1"/>
          <p:nvPr>
            <p:ph idx="1" type="body"/>
          </p:nvPr>
        </p:nvSpPr>
        <p:spPr>
          <a:xfrm>
            <a:off x="354158" y="994519"/>
            <a:ext cx="8435700" cy="3263400"/>
          </a:xfrm>
          <a:prstGeom prst="rect">
            <a:avLst/>
          </a:prstGeom>
          <a:noFill/>
          <a:ln>
            <a:noFill/>
          </a:ln>
        </p:spPr>
        <p:txBody>
          <a:bodyPr anchorCtr="0" anchor="t" bIns="45700" lIns="91425" spcFirstLastPara="1" rIns="90000" wrap="square" tIns="45700">
            <a:noAutofit/>
          </a:bodyPr>
          <a:lstStyle/>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These slides contain information which is the property of Fluent Retail Pty Ltd (</a:t>
            </a:r>
            <a:r>
              <a:rPr b="1" i="1" lang="en-GB" sz="1200">
                <a:solidFill>
                  <a:schemeClr val="lt1"/>
                </a:solidFill>
              </a:rPr>
              <a:t>Fluent</a:t>
            </a:r>
            <a:r>
              <a:rPr i="1" lang="en-GB" sz="1200">
                <a:solidFill>
                  <a:schemeClr val="lt1"/>
                </a:solidFill>
              </a:rPr>
              <a:t>) and which may be confidential and/or subject to copyright.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 material contained in this presentation is of a general nature only. It is not, and not intended to be, advice on any specific professional or commercial matter. The effectiveness or accuracy of any professional or commercial advice depends on the particular circumstances of each case. Neither Fluent nor any individual author accepts any responsibility for any acts or omissions resulting from reliance upon the content of this presentation. Before acting on the basis of any material contained in this presentation, we recommend that you consult your adviser and/or contact Fluent.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This presentation aims to provide information on the Fluent Order Management system and may not be a complete summary. The information contained in this presentation is accurate as at the date noted in the presentation and may change from time to time without any notice to you.</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800"/>
              <a:buFont typeface="Arial"/>
              <a:buNone/>
            </a:pPr>
            <a:r>
              <a:rPr i="1" lang="en-GB" sz="1200">
                <a:solidFill>
                  <a:schemeClr val="lt1"/>
                </a:solidFill>
              </a:rPr>
              <a:t>Nothing in this presentation is intended to be construed as a contract or as an offer to enter into a contract.</a:t>
            </a:r>
            <a:endParaRPr i="1" sz="1200">
              <a:solidFill>
                <a:schemeClr val="lt1"/>
              </a:solidFill>
            </a:endParaRPr>
          </a:p>
          <a:p>
            <a:pPr indent="0" lvl="0" marL="0" rtl="0" algn="l">
              <a:spcBef>
                <a:spcPts val="0"/>
              </a:spcBef>
              <a:spcAft>
                <a:spcPts val="0"/>
              </a:spcAft>
              <a:buClr>
                <a:schemeClr val="accent6"/>
              </a:buClr>
              <a:buSzPts val="1400"/>
              <a:buFont typeface="Arial"/>
              <a:buNone/>
            </a:pPr>
            <a:r>
              <a:t/>
            </a:r>
            <a:endParaRPr/>
          </a:p>
        </p:txBody>
      </p:sp>
      <p:sp>
        <p:nvSpPr>
          <p:cNvPr id="854" name="Google Shape;854;p79"/>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800"/>
              <a:buFont typeface="Arial"/>
              <a:buNone/>
            </a:pPr>
            <a:r>
              <a:rPr lang="en-GB" sz="1400">
                <a:solidFill>
                  <a:schemeClr val="dk2"/>
                </a:solidFill>
              </a:rPr>
              <a:t>Legal Disclaimer</a:t>
            </a:r>
            <a:endParaRPr>
              <a:solidFill>
                <a:schemeClr val="dk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sp>
        <p:nvSpPr>
          <p:cNvPr id="497" name="Google Shape;497;p65"/>
          <p:cNvSpPr txBox="1"/>
          <p:nvPr>
            <p:ph type="title"/>
          </p:nvPr>
        </p:nvSpPr>
        <p:spPr>
          <a:xfrm>
            <a:off x="354076" y="288750"/>
            <a:ext cx="69090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400"/>
              <a:buNone/>
            </a:pPr>
            <a:r>
              <a:rPr lang="en-GB"/>
              <a:t>Discovery Agenda</a:t>
            </a:r>
            <a:endParaRPr sz="1400"/>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p:txBody>
      </p:sp>
      <p:graphicFrame>
        <p:nvGraphicFramePr>
          <p:cNvPr id="498" name="Google Shape;498;p65"/>
          <p:cNvGraphicFramePr/>
          <p:nvPr/>
        </p:nvGraphicFramePr>
        <p:xfrm>
          <a:off x="354063" y="1153725"/>
          <a:ext cx="3000000" cy="3000000"/>
        </p:xfrm>
        <a:graphic>
          <a:graphicData uri="http://schemas.openxmlformats.org/drawingml/2006/table">
            <a:tbl>
              <a:tblPr>
                <a:noFill/>
                <a:tableStyleId>{258B3DC0-2E4A-4226-A62B-EB868E153D4D}</a:tableStyleId>
              </a:tblPr>
              <a:tblGrid>
                <a:gridCol w="716900"/>
                <a:gridCol w="704750"/>
                <a:gridCol w="2490950"/>
                <a:gridCol w="1154350"/>
                <a:gridCol w="1020675"/>
                <a:gridCol w="2466625"/>
              </a:tblGrid>
              <a:tr h="342900">
                <a:tc>
                  <a:txBody>
                    <a:bodyPr/>
                    <a:lstStyle/>
                    <a:p>
                      <a:pPr indent="0" lvl="0" marL="0" rtl="0" algn="l">
                        <a:lnSpc>
                          <a:spcPct val="115000"/>
                        </a:lnSpc>
                        <a:spcBef>
                          <a:spcPts val="0"/>
                        </a:spcBef>
                        <a:spcAft>
                          <a:spcPts val="0"/>
                        </a:spcAft>
                        <a:buNone/>
                      </a:pPr>
                      <a:r>
                        <a:rPr b="1" lang="en-GB" sz="1000">
                          <a:solidFill>
                            <a:srgbClr val="FFFFFF"/>
                          </a:solidFill>
                        </a:rPr>
                        <a:t>Week</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 Name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Duration (hrs)</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Date &amp; Time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Target Outcome of the 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Fluent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Inventory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Product Availability</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4</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Promising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35150">
                <a:tc>
                  <a:txBody>
                    <a:bodyPr/>
                    <a:lstStyle/>
                    <a:p>
                      <a:pPr indent="0" lvl="0" marL="0" marR="0" rtl="0" algn="l">
                        <a:lnSpc>
                          <a:spcPct val="100000"/>
                        </a:lnSpc>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(Warehouse)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6</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(Store)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7</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Service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8</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Returns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9</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Payment, Fraud, Tax</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10</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Technical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Integrations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Notifications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Reporting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499" name="Google Shape;499;p65"/>
          <p:cNvSpPr/>
          <p:nvPr/>
        </p:nvSpPr>
        <p:spPr>
          <a:xfrm>
            <a:off x="354100" y="4262673"/>
            <a:ext cx="8554200" cy="2514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66"/>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GB"/>
              <a:t>Agenda</a:t>
            </a:r>
            <a:endParaRPr sz="2800">
              <a:solidFill>
                <a:srgbClr val="470A68"/>
              </a:solidFill>
              <a:latin typeface="Lato"/>
              <a:ea typeface="Lato"/>
              <a:cs typeface="Lato"/>
              <a:sym typeface="Lato"/>
            </a:endParaRPr>
          </a:p>
          <a:p>
            <a:pPr indent="0" lvl="0" marL="0" rtl="0" algn="l">
              <a:lnSpc>
                <a:spcPct val="90000"/>
              </a:lnSpc>
              <a:spcBef>
                <a:spcPts val="0"/>
              </a:spcBef>
              <a:spcAft>
                <a:spcPts val="0"/>
              </a:spcAft>
              <a:buSzPts val="1800"/>
              <a:buNone/>
            </a:pPr>
            <a:r>
              <a:t/>
            </a:r>
            <a:endParaRPr/>
          </a:p>
        </p:txBody>
      </p:sp>
      <p:sp>
        <p:nvSpPr>
          <p:cNvPr id="505" name="Google Shape;505;p66"/>
          <p:cNvSpPr/>
          <p:nvPr/>
        </p:nvSpPr>
        <p:spPr>
          <a:xfrm>
            <a:off x="1086675" y="12115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GB" u="none" cap="none" strike="noStrike">
                <a:solidFill>
                  <a:srgbClr val="000000"/>
                </a:solidFill>
                <a:latin typeface="Arial"/>
                <a:ea typeface="Arial"/>
                <a:cs typeface="Arial"/>
                <a:sym typeface="Arial"/>
              </a:rPr>
              <a:t>Session Introduction &amp; Objectives</a:t>
            </a:r>
            <a:endParaRPr b="1" i="0" u="none" cap="none" strike="noStrike">
              <a:solidFill>
                <a:srgbClr val="000000"/>
              </a:solidFill>
            </a:endParaRPr>
          </a:p>
        </p:txBody>
      </p:sp>
      <p:sp>
        <p:nvSpPr>
          <p:cNvPr id="506" name="Google Shape;506;p66"/>
          <p:cNvSpPr/>
          <p:nvPr/>
        </p:nvSpPr>
        <p:spPr>
          <a:xfrm>
            <a:off x="1086675" y="1842419"/>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300"/>
              <a:buFont typeface="Arial"/>
              <a:buNone/>
            </a:pPr>
            <a:r>
              <a:rPr lang="en-GB" sz="1300">
                <a:solidFill>
                  <a:schemeClr val="dk1"/>
                </a:solidFill>
              </a:rPr>
              <a:t>Customer Notification &amp; Integration </a:t>
            </a:r>
            <a:r>
              <a:rPr lang="en-GB" sz="1300">
                <a:solidFill>
                  <a:schemeClr val="dk1"/>
                </a:solidFill>
              </a:rPr>
              <a:t>Concepts in Fluent OMS / Best Practices</a:t>
            </a:r>
            <a:endParaRPr b="1"/>
          </a:p>
        </p:txBody>
      </p:sp>
      <p:sp>
        <p:nvSpPr>
          <p:cNvPr id="507" name="Google Shape;507;p66"/>
          <p:cNvSpPr/>
          <p:nvPr/>
        </p:nvSpPr>
        <p:spPr>
          <a:xfrm>
            <a:off x="1086675" y="247332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Recap of </a:t>
            </a:r>
            <a:r>
              <a:rPr b="0" i="0" lang="en-GB" u="none" cap="none" strike="noStrike">
                <a:solidFill>
                  <a:srgbClr val="000000"/>
                </a:solidFill>
                <a:latin typeface="Arial"/>
                <a:ea typeface="Arial"/>
                <a:cs typeface="Arial"/>
                <a:sym typeface="Arial"/>
              </a:rPr>
              <a:t>Decisions, Gaps </a:t>
            </a:r>
            <a:r>
              <a:rPr lang="en-GB"/>
              <a:t>and</a:t>
            </a:r>
            <a:r>
              <a:rPr b="0" i="0" lang="en-GB" u="none" cap="none" strike="noStrike">
                <a:solidFill>
                  <a:srgbClr val="000000"/>
                </a:solidFill>
                <a:latin typeface="Arial"/>
                <a:ea typeface="Arial"/>
                <a:cs typeface="Arial"/>
                <a:sym typeface="Arial"/>
              </a:rPr>
              <a:t> </a:t>
            </a:r>
            <a:r>
              <a:rPr lang="en-GB">
                <a:solidFill>
                  <a:srgbClr val="000000"/>
                </a:solidFill>
              </a:rPr>
              <a:t>Open Items</a:t>
            </a:r>
            <a:endParaRPr b="1"/>
          </a:p>
        </p:txBody>
      </p:sp>
      <p:sp>
        <p:nvSpPr>
          <p:cNvPr id="508" name="Google Shape;508;p66"/>
          <p:cNvSpPr/>
          <p:nvPr/>
        </p:nvSpPr>
        <p:spPr>
          <a:xfrm>
            <a:off x="354075" y="12114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1</a:t>
            </a:r>
            <a:endParaRPr b="1" i="0" sz="2600" u="none" cap="none" strike="noStrike">
              <a:solidFill>
                <a:srgbClr val="FFFFFF"/>
              </a:solidFill>
              <a:latin typeface="Roboto"/>
              <a:ea typeface="Roboto"/>
              <a:cs typeface="Roboto"/>
              <a:sym typeface="Roboto"/>
            </a:endParaRPr>
          </a:p>
        </p:txBody>
      </p:sp>
      <p:sp>
        <p:nvSpPr>
          <p:cNvPr id="509" name="Google Shape;509;p66"/>
          <p:cNvSpPr/>
          <p:nvPr/>
        </p:nvSpPr>
        <p:spPr>
          <a:xfrm>
            <a:off x="354075" y="18423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2</a:t>
            </a:r>
            <a:endParaRPr b="1" i="0" sz="2600" u="none" cap="none" strike="noStrike">
              <a:solidFill>
                <a:srgbClr val="FFFFFF"/>
              </a:solidFill>
              <a:latin typeface="Roboto"/>
              <a:ea typeface="Roboto"/>
              <a:cs typeface="Roboto"/>
              <a:sym typeface="Roboto"/>
            </a:endParaRPr>
          </a:p>
        </p:txBody>
      </p:sp>
      <p:sp>
        <p:nvSpPr>
          <p:cNvPr id="510" name="Google Shape;510;p66"/>
          <p:cNvSpPr/>
          <p:nvPr/>
        </p:nvSpPr>
        <p:spPr>
          <a:xfrm>
            <a:off x="354075" y="2473300"/>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lang="en-GB" sz="2600">
                <a:solidFill>
                  <a:srgbClr val="FFFFFF"/>
                </a:solidFill>
                <a:latin typeface="Roboto"/>
                <a:ea typeface="Roboto"/>
                <a:cs typeface="Roboto"/>
                <a:sym typeface="Roboto"/>
              </a:rPr>
              <a:t>3</a:t>
            </a:r>
            <a:endParaRPr b="1" i="0" sz="2600" u="none" cap="none" strike="noStrike">
              <a:solidFill>
                <a:srgbClr val="FFFFFF"/>
              </a:solidFill>
              <a:latin typeface="Roboto"/>
              <a:ea typeface="Roboto"/>
              <a:cs typeface="Roboto"/>
              <a:sym typeface="Roboto"/>
            </a:endParaRPr>
          </a:p>
        </p:txBody>
      </p:sp>
      <p:sp>
        <p:nvSpPr>
          <p:cNvPr id="511" name="Google Shape;511;p66"/>
          <p:cNvSpPr/>
          <p:nvPr/>
        </p:nvSpPr>
        <p:spPr>
          <a:xfrm>
            <a:off x="7567425" y="12115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a:t>
            </a:r>
            <a:r>
              <a:rPr lang="en-GB"/>
              <a:t> minutes</a:t>
            </a:r>
            <a:endParaRPr b="1" i="0" u="none" cap="none" strike="noStrike">
              <a:solidFill>
                <a:srgbClr val="000000"/>
              </a:solidFill>
            </a:endParaRPr>
          </a:p>
        </p:txBody>
      </p:sp>
      <p:sp>
        <p:nvSpPr>
          <p:cNvPr id="512" name="Google Shape;512;p66"/>
          <p:cNvSpPr/>
          <p:nvPr/>
        </p:nvSpPr>
        <p:spPr>
          <a:xfrm>
            <a:off x="7567425" y="1842369"/>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a:t>
            </a:r>
            <a:r>
              <a:rPr lang="en-GB"/>
              <a:t> minutes</a:t>
            </a:r>
            <a:endParaRPr b="1"/>
          </a:p>
        </p:txBody>
      </p:sp>
      <p:sp>
        <p:nvSpPr>
          <p:cNvPr id="513" name="Google Shape;513;p66"/>
          <p:cNvSpPr/>
          <p:nvPr/>
        </p:nvSpPr>
        <p:spPr>
          <a:xfrm>
            <a:off x="7567425" y="247327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XX</a:t>
            </a:r>
            <a:r>
              <a:rPr lang="en-GB"/>
              <a:t> minutes</a:t>
            </a:r>
            <a:endParaRPr b="1"/>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67"/>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GB"/>
              <a:t>The OMS Connects Your Sales and Distribution Channels</a:t>
            </a:r>
            <a:endParaRPr/>
          </a:p>
        </p:txBody>
      </p:sp>
      <p:grpSp>
        <p:nvGrpSpPr>
          <p:cNvPr id="519" name="Google Shape;519;p67"/>
          <p:cNvGrpSpPr/>
          <p:nvPr/>
        </p:nvGrpSpPr>
        <p:grpSpPr>
          <a:xfrm>
            <a:off x="0" y="899724"/>
            <a:ext cx="9453957" cy="4077756"/>
            <a:chOff x="0" y="899724"/>
            <a:chExt cx="9453957" cy="4077756"/>
          </a:xfrm>
        </p:grpSpPr>
        <p:sp>
          <p:nvSpPr>
            <p:cNvPr id="520" name="Google Shape;520;p67"/>
            <p:cNvSpPr/>
            <p:nvPr/>
          </p:nvSpPr>
          <p:spPr>
            <a:xfrm>
              <a:off x="2417100" y="899724"/>
              <a:ext cx="4309800" cy="4077756"/>
            </a:xfrm>
            <a:prstGeom prst="rect">
              <a:avLst/>
            </a:prstGeom>
            <a:solidFill>
              <a:srgbClr val="EDE8FE"/>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dk2"/>
                  </a:solidFill>
                  <a:latin typeface="Arial"/>
                  <a:ea typeface="Arial"/>
                  <a:cs typeface="Arial"/>
                  <a:sym typeface="Arial"/>
                </a:rPr>
                <a:t>Order Management System</a:t>
              </a:r>
              <a:endParaRPr b="1" i="0" sz="1500" u="none" cap="none" strike="noStrike">
                <a:solidFill>
                  <a:schemeClr val="dk2"/>
                </a:solidFill>
                <a:latin typeface="Arial"/>
                <a:ea typeface="Arial"/>
                <a:cs typeface="Arial"/>
                <a:sym typeface="Arial"/>
              </a:endParaRPr>
            </a:p>
          </p:txBody>
        </p:sp>
        <p:sp>
          <p:nvSpPr>
            <p:cNvPr id="521" name="Google Shape;521;p67"/>
            <p:cNvSpPr/>
            <p:nvPr/>
          </p:nvSpPr>
          <p:spPr>
            <a:xfrm>
              <a:off x="672690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accent1"/>
                  </a:solidFill>
                  <a:latin typeface="Arial"/>
                  <a:ea typeface="Arial"/>
                  <a:cs typeface="Arial"/>
                  <a:sym typeface="Arial"/>
                </a:rPr>
                <a:t>Distribution Channels</a:t>
              </a:r>
              <a:endParaRPr b="1" i="0" sz="1500" u="none" cap="none" strike="noStrike">
                <a:solidFill>
                  <a:schemeClr val="accent1"/>
                </a:solidFill>
                <a:latin typeface="Arial"/>
                <a:ea typeface="Arial"/>
                <a:cs typeface="Arial"/>
                <a:sym typeface="Arial"/>
              </a:endParaRPr>
            </a:p>
          </p:txBody>
        </p:sp>
        <p:sp>
          <p:nvSpPr>
            <p:cNvPr id="522" name="Google Shape;522;p67"/>
            <p:cNvSpPr/>
            <p:nvPr/>
          </p:nvSpPr>
          <p:spPr>
            <a:xfrm>
              <a:off x="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accent1"/>
                  </a:solidFill>
                  <a:latin typeface="Arial"/>
                  <a:ea typeface="Arial"/>
                  <a:cs typeface="Arial"/>
                  <a:sym typeface="Arial"/>
                </a:rPr>
                <a:t>Sales Channels</a:t>
              </a:r>
              <a:endParaRPr b="1" i="0" sz="1500" u="none" cap="none" strike="noStrike">
                <a:solidFill>
                  <a:schemeClr val="accent1"/>
                </a:solidFill>
                <a:latin typeface="Arial"/>
                <a:ea typeface="Arial"/>
                <a:cs typeface="Arial"/>
                <a:sym typeface="Arial"/>
              </a:endParaRPr>
            </a:p>
          </p:txBody>
        </p:sp>
        <p:sp>
          <p:nvSpPr>
            <p:cNvPr id="523" name="Google Shape;523;p67"/>
            <p:cNvSpPr/>
            <p:nvPr/>
          </p:nvSpPr>
          <p:spPr>
            <a:xfrm>
              <a:off x="3117294" y="2423465"/>
              <a:ext cx="2909400" cy="2199995"/>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Arial"/>
                  <a:ea typeface="Arial"/>
                  <a:cs typeface="Arial"/>
                  <a:sym typeface="Arial"/>
                </a:rPr>
                <a:t>Fluent Order Management</a:t>
              </a:r>
              <a:endParaRPr b="1" i="0" sz="1200" u="none" cap="none" strike="noStrike">
                <a:solidFill>
                  <a:schemeClr val="lt1"/>
                </a:solidFill>
                <a:latin typeface="Arial"/>
                <a:ea typeface="Arial"/>
                <a:cs typeface="Arial"/>
                <a:sym typeface="Arial"/>
              </a:endParaRPr>
            </a:p>
          </p:txBody>
        </p:sp>
        <p:cxnSp>
          <p:nvCxnSpPr>
            <p:cNvPr id="524" name="Google Shape;524;p67"/>
            <p:cNvCxnSpPr/>
            <p:nvPr/>
          </p:nvCxnSpPr>
          <p:spPr>
            <a:xfrm>
              <a:off x="2089135" y="3522771"/>
              <a:ext cx="960300" cy="0"/>
            </a:xfrm>
            <a:prstGeom prst="straightConnector1">
              <a:avLst/>
            </a:prstGeom>
            <a:noFill/>
            <a:ln cap="rnd" cmpd="sng" w="9525">
              <a:solidFill>
                <a:schemeClr val="accent1"/>
              </a:solidFill>
              <a:prstDash val="solid"/>
              <a:round/>
              <a:headEnd len="sm" w="sm" type="none"/>
              <a:tailEnd len="med" w="med" type="triangle"/>
            </a:ln>
          </p:spPr>
        </p:cxnSp>
        <p:cxnSp>
          <p:nvCxnSpPr>
            <p:cNvPr id="525" name="Google Shape;525;p67"/>
            <p:cNvCxnSpPr/>
            <p:nvPr/>
          </p:nvCxnSpPr>
          <p:spPr>
            <a:xfrm>
              <a:off x="6086202" y="3445671"/>
              <a:ext cx="960300" cy="900"/>
            </a:xfrm>
            <a:prstGeom prst="straightConnector1">
              <a:avLst/>
            </a:prstGeom>
            <a:noFill/>
            <a:ln cap="flat" cmpd="sng" w="9525">
              <a:solidFill>
                <a:schemeClr val="dk2"/>
              </a:solidFill>
              <a:prstDash val="solid"/>
              <a:round/>
              <a:headEnd len="sm" w="sm" type="none"/>
              <a:tailEnd len="med" w="med" type="triangle"/>
            </a:ln>
          </p:spPr>
        </p:cxnSp>
        <p:cxnSp>
          <p:nvCxnSpPr>
            <p:cNvPr id="526" name="Google Shape;526;p67"/>
            <p:cNvCxnSpPr/>
            <p:nvPr/>
          </p:nvCxnSpPr>
          <p:spPr>
            <a:xfrm>
              <a:off x="6086202" y="3565119"/>
              <a:ext cx="960300" cy="900"/>
            </a:xfrm>
            <a:prstGeom prst="straightConnector1">
              <a:avLst/>
            </a:prstGeom>
            <a:noFill/>
            <a:ln cap="flat" cmpd="sng" w="9525">
              <a:solidFill>
                <a:schemeClr val="accent1"/>
              </a:solidFill>
              <a:prstDash val="solid"/>
              <a:round/>
              <a:headEnd len="med" w="med" type="triangle"/>
              <a:tailEnd len="sm" w="sm" type="none"/>
            </a:ln>
          </p:spPr>
        </p:cxnSp>
        <p:sp>
          <p:nvSpPr>
            <p:cNvPr id="527" name="Google Shape;527;p67"/>
            <p:cNvSpPr txBox="1"/>
            <p:nvPr/>
          </p:nvSpPr>
          <p:spPr>
            <a:xfrm>
              <a:off x="1966559" y="3246674"/>
              <a:ext cx="1249701" cy="230078"/>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Orders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Placed</a:t>
              </a:r>
              <a:endParaRPr b="1" i="0" sz="1000" u="none" cap="none" strike="noStrike">
                <a:solidFill>
                  <a:schemeClr val="accent1"/>
                </a:solidFill>
                <a:latin typeface="Arial"/>
                <a:ea typeface="Arial"/>
                <a:cs typeface="Arial"/>
                <a:sym typeface="Arial"/>
              </a:endParaRPr>
            </a:p>
          </p:txBody>
        </p:sp>
        <p:sp>
          <p:nvSpPr>
            <p:cNvPr id="528" name="Google Shape;528;p67"/>
            <p:cNvSpPr txBox="1"/>
            <p:nvPr/>
          </p:nvSpPr>
          <p:spPr>
            <a:xfrm>
              <a:off x="6041250" y="300075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Orders Processed</a:t>
              </a:r>
              <a:endParaRPr b="1" i="0" sz="1000" u="none" cap="none" strike="noStrike">
                <a:solidFill>
                  <a:schemeClr val="dk2"/>
                </a:solidFill>
                <a:latin typeface="Arial"/>
                <a:ea typeface="Arial"/>
                <a:cs typeface="Arial"/>
                <a:sym typeface="Arial"/>
              </a:endParaRPr>
            </a:p>
          </p:txBody>
        </p:sp>
        <p:sp>
          <p:nvSpPr>
            <p:cNvPr id="529" name="Google Shape;529;p67"/>
            <p:cNvSpPr txBox="1"/>
            <p:nvPr/>
          </p:nvSpPr>
          <p:spPr>
            <a:xfrm>
              <a:off x="6041238" y="365780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Inventory</a:t>
              </a:r>
              <a:endParaRPr b="1" i="0" sz="1000" u="none" cap="none" strike="noStrike">
                <a:solidFill>
                  <a:schemeClr val="accen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Updates</a:t>
              </a:r>
              <a:endParaRPr b="1" i="0" sz="1000" u="none" cap="none" strike="noStrike">
                <a:solidFill>
                  <a:schemeClr val="accent1"/>
                </a:solidFill>
                <a:latin typeface="Arial"/>
                <a:ea typeface="Arial"/>
                <a:cs typeface="Arial"/>
                <a:sym typeface="Arial"/>
              </a:endParaRPr>
            </a:p>
          </p:txBody>
        </p:sp>
        <p:sp>
          <p:nvSpPr>
            <p:cNvPr id="530" name="Google Shape;530;p67"/>
            <p:cNvSpPr/>
            <p:nvPr/>
          </p:nvSpPr>
          <p:spPr>
            <a:xfrm>
              <a:off x="235525" y="24285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Ecommerce</a:t>
              </a:r>
              <a:endParaRPr b="1" i="0" sz="1100" u="none" cap="none" strike="noStrike">
                <a:solidFill>
                  <a:schemeClr val="lt1"/>
                </a:solidFill>
                <a:latin typeface="Lato"/>
                <a:ea typeface="Lato"/>
                <a:cs typeface="Lato"/>
                <a:sym typeface="Lato"/>
              </a:endParaRPr>
            </a:p>
          </p:txBody>
        </p:sp>
        <p:sp>
          <p:nvSpPr>
            <p:cNvPr id="531" name="Google Shape;531;p67"/>
            <p:cNvSpPr/>
            <p:nvPr/>
          </p:nvSpPr>
          <p:spPr>
            <a:xfrm>
              <a:off x="235500" y="42415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Marketplace</a:t>
              </a:r>
              <a:endParaRPr b="1" i="0" sz="1100" u="none" cap="none" strike="noStrike">
                <a:solidFill>
                  <a:schemeClr val="lt1"/>
                </a:solidFill>
                <a:latin typeface="Lato"/>
                <a:ea typeface="Lato"/>
                <a:cs typeface="Lato"/>
                <a:sym typeface="Lato"/>
              </a:endParaRPr>
            </a:p>
          </p:txBody>
        </p:sp>
        <p:sp>
          <p:nvSpPr>
            <p:cNvPr id="532" name="Google Shape;532;p67"/>
            <p:cNvSpPr/>
            <p:nvPr/>
          </p:nvSpPr>
          <p:spPr>
            <a:xfrm>
              <a:off x="235500" y="36372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Call Center</a:t>
              </a:r>
              <a:endParaRPr b="1" i="0" sz="1100" u="none" cap="none" strike="noStrike">
                <a:solidFill>
                  <a:schemeClr val="lt1"/>
                </a:solidFill>
                <a:latin typeface="Lato"/>
                <a:ea typeface="Lato"/>
                <a:cs typeface="Lato"/>
                <a:sym typeface="Lato"/>
              </a:endParaRPr>
            </a:p>
          </p:txBody>
        </p:sp>
        <p:sp>
          <p:nvSpPr>
            <p:cNvPr id="533" name="Google Shape;533;p67"/>
            <p:cNvSpPr/>
            <p:nvPr/>
          </p:nvSpPr>
          <p:spPr>
            <a:xfrm>
              <a:off x="235500" y="30328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Store (POS)</a:t>
              </a:r>
              <a:endParaRPr b="1" i="0" sz="1100" u="none" cap="none" strike="noStrike">
                <a:solidFill>
                  <a:schemeClr val="lt1"/>
                </a:solidFill>
                <a:latin typeface="Lato"/>
                <a:ea typeface="Lato"/>
                <a:cs typeface="Lato"/>
                <a:sym typeface="Lato"/>
              </a:endParaRPr>
            </a:p>
          </p:txBody>
        </p:sp>
        <p:sp>
          <p:nvSpPr>
            <p:cNvPr id="534" name="Google Shape;534;p67"/>
            <p:cNvSpPr/>
            <p:nvPr/>
          </p:nvSpPr>
          <p:spPr>
            <a:xfrm>
              <a:off x="7245325" y="24294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Distribution Centers</a:t>
              </a:r>
              <a:endParaRPr b="1" i="0" sz="1100" u="none" cap="none" strike="noStrike">
                <a:solidFill>
                  <a:schemeClr val="lt1"/>
                </a:solidFill>
                <a:latin typeface="Lato"/>
                <a:ea typeface="Lato"/>
                <a:cs typeface="Lato"/>
                <a:sym typeface="Lato"/>
              </a:endParaRPr>
            </a:p>
          </p:txBody>
        </p:sp>
        <p:sp>
          <p:nvSpPr>
            <p:cNvPr id="535" name="Google Shape;535;p67"/>
            <p:cNvSpPr/>
            <p:nvPr/>
          </p:nvSpPr>
          <p:spPr>
            <a:xfrm>
              <a:off x="7245300" y="42424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Drop Ship Vendors </a:t>
              </a:r>
              <a:endParaRPr b="1" i="0" sz="1100" u="none" cap="none" strike="noStrike">
                <a:solidFill>
                  <a:schemeClr val="lt1"/>
                </a:solidFill>
                <a:latin typeface="Lato"/>
                <a:ea typeface="Lato"/>
                <a:cs typeface="Lato"/>
                <a:sym typeface="Lato"/>
              </a:endParaRPr>
            </a:p>
          </p:txBody>
        </p:sp>
        <p:sp>
          <p:nvSpPr>
            <p:cNvPr id="536" name="Google Shape;536;p67"/>
            <p:cNvSpPr/>
            <p:nvPr/>
          </p:nvSpPr>
          <p:spPr>
            <a:xfrm>
              <a:off x="7245300" y="36381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3PLs</a:t>
              </a:r>
              <a:endParaRPr b="1" i="0" sz="1100" u="none" cap="none" strike="noStrike">
                <a:solidFill>
                  <a:schemeClr val="lt1"/>
                </a:solidFill>
                <a:latin typeface="Lato"/>
                <a:ea typeface="Lato"/>
                <a:cs typeface="Lato"/>
                <a:sym typeface="Lato"/>
              </a:endParaRPr>
            </a:p>
          </p:txBody>
        </p:sp>
        <p:sp>
          <p:nvSpPr>
            <p:cNvPr id="537" name="Google Shape;537;p67"/>
            <p:cNvSpPr/>
            <p:nvPr/>
          </p:nvSpPr>
          <p:spPr>
            <a:xfrm>
              <a:off x="7245300" y="30337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Stores</a:t>
              </a:r>
              <a:endParaRPr b="1" i="0" sz="1100" u="none" cap="none" strike="noStrike">
                <a:solidFill>
                  <a:schemeClr val="lt1"/>
                </a:solidFill>
                <a:latin typeface="Lato"/>
                <a:ea typeface="Lato"/>
                <a:cs typeface="Lato"/>
                <a:sym typeface="Lato"/>
              </a:endParaRPr>
            </a:p>
          </p:txBody>
        </p:sp>
        <p:sp>
          <p:nvSpPr>
            <p:cNvPr id="538" name="Google Shape;538;p67"/>
            <p:cNvSpPr txBox="1"/>
            <p:nvPr/>
          </p:nvSpPr>
          <p:spPr>
            <a:xfrm>
              <a:off x="552556" y="1420729"/>
              <a:ext cx="1725644" cy="20296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300"/>
                </a:spcAft>
                <a:buClr>
                  <a:srgbClr val="000000"/>
                </a:buClr>
                <a:buSzPts val="1100"/>
                <a:buFont typeface="Arial"/>
                <a:buNone/>
              </a:pPr>
              <a:r>
                <a:rPr b="0" i="0" lang="en-GB" sz="1100" u="none" cap="none" strike="noStrike">
                  <a:solidFill>
                    <a:schemeClr val="dk2"/>
                  </a:solidFill>
                  <a:latin typeface="Arial"/>
                  <a:ea typeface="Arial"/>
                  <a:cs typeface="Arial"/>
                  <a:sym typeface="Arial"/>
                </a:rPr>
                <a:t>Product Availability</a:t>
              </a:r>
              <a:endParaRPr b="0" i="0" sz="1100" u="none" cap="none" strike="noStrike">
                <a:solidFill>
                  <a:schemeClr val="dk2"/>
                </a:solidFill>
                <a:latin typeface="Arial"/>
                <a:ea typeface="Arial"/>
                <a:cs typeface="Arial"/>
                <a:sym typeface="Arial"/>
              </a:endParaRPr>
            </a:p>
          </p:txBody>
        </p:sp>
        <p:sp>
          <p:nvSpPr>
            <p:cNvPr id="539" name="Google Shape;539;p67"/>
            <p:cNvSpPr/>
            <p:nvPr/>
          </p:nvSpPr>
          <p:spPr>
            <a:xfrm>
              <a:off x="3282517" y="2986826"/>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Product</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Availability</a:t>
              </a:r>
              <a:endParaRPr b="0" i="0" sz="1100" u="none" cap="none" strike="noStrike">
                <a:solidFill>
                  <a:srgbClr val="FFFFFF"/>
                </a:solidFill>
                <a:latin typeface="Arial"/>
                <a:ea typeface="Arial"/>
                <a:cs typeface="Arial"/>
                <a:sym typeface="Arial"/>
              </a:endParaRPr>
            </a:p>
          </p:txBody>
        </p:sp>
        <p:sp>
          <p:nvSpPr>
            <p:cNvPr id="540" name="Google Shape;540;p67"/>
            <p:cNvSpPr/>
            <p:nvPr/>
          </p:nvSpPr>
          <p:spPr>
            <a:xfrm>
              <a:off x="4640863" y="2986826"/>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Distributed Order Management</a:t>
              </a:r>
              <a:endParaRPr b="0" i="0" sz="1100" u="none" cap="none" strike="noStrike">
                <a:solidFill>
                  <a:srgbClr val="FFFFFF"/>
                </a:solidFill>
                <a:latin typeface="Arial"/>
                <a:ea typeface="Arial"/>
                <a:cs typeface="Arial"/>
                <a:sym typeface="Arial"/>
              </a:endParaRPr>
            </a:p>
          </p:txBody>
        </p:sp>
        <p:sp>
          <p:nvSpPr>
            <p:cNvPr id="541" name="Google Shape;541;p67"/>
            <p:cNvSpPr/>
            <p:nvPr/>
          </p:nvSpPr>
          <p:spPr>
            <a:xfrm>
              <a:off x="3275526" y="3648710"/>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Global</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Inventory</a:t>
              </a:r>
              <a:endParaRPr b="0" i="0" sz="1100" u="none" cap="none" strike="noStrike">
                <a:solidFill>
                  <a:srgbClr val="FFFFFF"/>
                </a:solidFill>
                <a:latin typeface="Arial"/>
                <a:ea typeface="Arial"/>
                <a:cs typeface="Arial"/>
                <a:sym typeface="Arial"/>
              </a:endParaRPr>
            </a:p>
          </p:txBody>
        </p:sp>
        <p:sp>
          <p:nvSpPr>
            <p:cNvPr id="542" name="Google Shape;542;p67"/>
            <p:cNvSpPr/>
            <p:nvPr/>
          </p:nvSpPr>
          <p:spPr>
            <a:xfrm>
              <a:off x="4640863" y="3648709"/>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Store</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Fulfillment</a:t>
              </a:r>
              <a:endParaRPr b="0" i="0" sz="1100" u="none" cap="none" strike="noStrike">
                <a:solidFill>
                  <a:srgbClr val="FFFFFF"/>
                </a:solidFill>
                <a:latin typeface="Arial"/>
                <a:ea typeface="Arial"/>
                <a:cs typeface="Arial"/>
                <a:sym typeface="Arial"/>
              </a:endParaRPr>
            </a:p>
          </p:txBody>
        </p:sp>
        <p:pic>
          <p:nvPicPr>
            <p:cNvPr id="543" name="Google Shape;543;p67"/>
            <p:cNvPicPr preferRelativeResize="0"/>
            <p:nvPr/>
          </p:nvPicPr>
          <p:blipFill rotWithShape="1">
            <a:blip r:embed="rId3">
              <a:alphaModFix/>
            </a:blip>
            <a:srcRect b="0" l="0" r="0" t="0"/>
            <a:stretch/>
          </p:blipFill>
          <p:spPr>
            <a:xfrm>
              <a:off x="326478" y="1434564"/>
              <a:ext cx="166809" cy="137160"/>
            </a:xfrm>
            <a:prstGeom prst="rect">
              <a:avLst/>
            </a:prstGeom>
            <a:noFill/>
            <a:ln>
              <a:noFill/>
            </a:ln>
          </p:spPr>
        </p:pic>
        <p:cxnSp>
          <p:nvCxnSpPr>
            <p:cNvPr id="544" name="Google Shape;544;p67"/>
            <p:cNvCxnSpPr/>
            <p:nvPr/>
          </p:nvCxnSpPr>
          <p:spPr>
            <a:xfrm flipH="1">
              <a:off x="2077260" y="3646057"/>
              <a:ext cx="972175" cy="8898"/>
            </a:xfrm>
            <a:prstGeom prst="straightConnector1">
              <a:avLst/>
            </a:prstGeom>
            <a:noFill/>
            <a:ln cap="rnd" cmpd="sng" w="9525">
              <a:solidFill>
                <a:schemeClr val="dk2"/>
              </a:solidFill>
              <a:prstDash val="solid"/>
              <a:round/>
              <a:headEnd len="sm" w="sm" type="none"/>
              <a:tailEnd len="med" w="med" type="triangle"/>
            </a:ln>
          </p:spPr>
        </p:cxnSp>
        <p:sp>
          <p:nvSpPr>
            <p:cNvPr id="545" name="Google Shape;545;p67"/>
            <p:cNvSpPr txBox="1"/>
            <p:nvPr/>
          </p:nvSpPr>
          <p:spPr>
            <a:xfrm>
              <a:off x="1984396" y="3682840"/>
              <a:ext cx="1249701"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Product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Availability</a:t>
              </a:r>
              <a:endParaRPr b="1" i="0" sz="1000" u="none" cap="none" strike="noStrike">
                <a:solidFill>
                  <a:schemeClr val="dk2"/>
                </a:solidFill>
                <a:latin typeface="Arial"/>
                <a:ea typeface="Arial"/>
                <a:cs typeface="Arial"/>
                <a:sym typeface="Arial"/>
              </a:endParaRPr>
            </a:p>
          </p:txBody>
        </p:sp>
        <p:sp>
          <p:nvSpPr>
            <p:cNvPr id="546" name="Google Shape;546;p67"/>
            <p:cNvSpPr/>
            <p:nvPr/>
          </p:nvSpPr>
          <p:spPr>
            <a:xfrm>
              <a:off x="1979686" y="2614822"/>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47" name="Google Shape;547;p67"/>
            <p:cNvSpPr/>
            <p:nvPr/>
          </p:nvSpPr>
          <p:spPr>
            <a:xfrm rot="10800000">
              <a:off x="7107507" y="2601328"/>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48" name="Google Shape;548;p67"/>
            <p:cNvSpPr txBox="1"/>
            <p:nvPr/>
          </p:nvSpPr>
          <p:spPr>
            <a:xfrm>
              <a:off x="3752802" y="1420729"/>
              <a:ext cx="2112134" cy="8508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Enterprise Inventory Visibility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Optimal Order Orchestration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Order Status Updates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rPr b="0" i="0" lang="en-GB" sz="1100" u="none" cap="none" strike="noStrike">
                  <a:solidFill>
                    <a:schemeClr val="dk2"/>
                  </a:solidFill>
                  <a:latin typeface="Arial"/>
                  <a:ea typeface="Arial"/>
                  <a:cs typeface="Arial"/>
                  <a:sym typeface="Arial"/>
                </a:rPr>
                <a:t>Customer Service</a:t>
              </a:r>
              <a:endParaRPr b="0" i="0" sz="1400" u="none" cap="none" strike="noStrike">
                <a:solidFill>
                  <a:srgbClr val="000000"/>
                </a:solidFill>
                <a:latin typeface="Arial"/>
                <a:ea typeface="Arial"/>
                <a:cs typeface="Arial"/>
                <a:sym typeface="Arial"/>
              </a:endParaRPr>
            </a:p>
          </p:txBody>
        </p:sp>
        <p:sp>
          <p:nvSpPr>
            <p:cNvPr id="549" name="Google Shape;549;p67"/>
            <p:cNvSpPr txBox="1"/>
            <p:nvPr/>
          </p:nvSpPr>
          <p:spPr>
            <a:xfrm>
              <a:off x="7341823" y="1420729"/>
              <a:ext cx="2112134" cy="104848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Pick and Pack</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Collection Management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Print Pack Slip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Print Carrier Label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p:txBody>
        </p:sp>
        <p:sp>
          <p:nvSpPr>
            <p:cNvPr id="550" name="Google Shape;550;p67"/>
            <p:cNvSpPr/>
            <p:nvPr/>
          </p:nvSpPr>
          <p:spPr>
            <a:xfrm rot="5400000">
              <a:off x="4651304" y="1304931"/>
              <a:ext cx="105001" cy="6919783"/>
            </a:xfrm>
            <a:prstGeom prst="rightBracket">
              <a:avLst>
                <a:gd fmla="val 8333" name="adj"/>
              </a:avLst>
            </a:prstGeom>
            <a:noFill/>
            <a:ln cap="rnd" cmpd="sng" w="9525">
              <a:solidFill>
                <a:schemeClr val="dk2"/>
              </a:solidFill>
              <a:prstDash val="dot"/>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51" name="Google Shape;551;p67"/>
            <p:cNvSpPr/>
            <p:nvPr/>
          </p:nvSpPr>
          <p:spPr>
            <a:xfrm>
              <a:off x="3529208" y="4641107"/>
              <a:ext cx="2085584" cy="3354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End-to-end view of order status</a:t>
              </a:r>
              <a:endParaRPr b="1" i="0" sz="1000" u="none" cap="none" strike="noStrike">
                <a:solidFill>
                  <a:schemeClr val="dk2"/>
                </a:solidFill>
                <a:latin typeface="Arial"/>
                <a:ea typeface="Arial"/>
                <a:cs typeface="Arial"/>
                <a:sym typeface="Arial"/>
              </a:endParaRPr>
            </a:p>
          </p:txBody>
        </p:sp>
        <p:pic>
          <p:nvPicPr>
            <p:cNvPr id="552" name="Google Shape;552;p67"/>
            <p:cNvPicPr preferRelativeResize="0"/>
            <p:nvPr/>
          </p:nvPicPr>
          <p:blipFill rotWithShape="1">
            <a:blip r:embed="rId3">
              <a:alphaModFix/>
            </a:blip>
            <a:srcRect b="0" l="0" r="0" t="0"/>
            <a:stretch/>
          </p:blipFill>
          <p:spPr>
            <a:xfrm>
              <a:off x="3549006" y="1431336"/>
              <a:ext cx="166809" cy="137160"/>
            </a:xfrm>
            <a:prstGeom prst="rect">
              <a:avLst/>
            </a:prstGeom>
            <a:noFill/>
            <a:ln>
              <a:noFill/>
            </a:ln>
          </p:spPr>
        </p:pic>
        <p:pic>
          <p:nvPicPr>
            <p:cNvPr id="553" name="Google Shape;553;p67"/>
            <p:cNvPicPr preferRelativeResize="0"/>
            <p:nvPr/>
          </p:nvPicPr>
          <p:blipFill rotWithShape="1">
            <a:blip r:embed="rId3">
              <a:alphaModFix/>
            </a:blip>
            <a:srcRect b="0" l="0" r="0" t="0"/>
            <a:stretch/>
          </p:blipFill>
          <p:spPr>
            <a:xfrm>
              <a:off x="3549254" y="1637424"/>
              <a:ext cx="166809" cy="137160"/>
            </a:xfrm>
            <a:prstGeom prst="rect">
              <a:avLst/>
            </a:prstGeom>
            <a:noFill/>
            <a:ln>
              <a:noFill/>
            </a:ln>
          </p:spPr>
        </p:pic>
        <p:pic>
          <p:nvPicPr>
            <p:cNvPr id="554" name="Google Shape;554;p67"/>
            <p:cNvPicPr preferRelativeResize="0"/>
            <p:nvPr/>
          </p:nvPicPr>
          <p:blipFill rotWithShape="1">
            <a:blip r:embed="rId3">
              <a:alphaModFix/>
            </a:blip>
            <a:srcRect b="0" l="0" r="0" t="0"/>
            <a:stretch/>
          </p:blipFill>
          <p:spPr>
            <a:xfrm>
              <a:off x="3549006" y="1847921"/>
              <a:ext cx="166809" cy="137160"/>
            </a:xfrm>
            <a:prstGeom prst="rect">
              <a:avLst/>
            </a:prstGeom>
            <a:noFill/>
            <a:ln>
              <a:noFill/>
            </a:ln>
          </p:spPr>
        </p:pic>
        <p:pic>
          <p:nvPicPr>
            <p:cNvPr id="555" name="Google Shape;555;p67"/>
            <p:cNvPicPr preferRelativeResize="0"/>
            <p:nvPr/>
          </p:nvPicPr>
          <p:blipFill rotWithShape="1">
            <a:blip r:embed="rId3">
              <a:alphaModFix/>
            </a:blip>
            <a:srcRect b="0" l="0" r="0" t="0"/>
            <a:stretch/>
          </p:blipFill>
          <p:spPr>
            <a:xfrm>
              <a:off x="3549254" y="2054009"/>
              <a:ext cx="166809" cy="137160"/>
            </a:xfrm>
            <a:prstGeom prst="rect">
              <a:avLst/>
            </a:prstGeom>
            <a:noFill/>
            <a:ln>
              <a:noFill/>
            </a:ln>
          </p:spPr>
        </p:pic>
        <p:pic>
          <p:nvPicPr>
            <p:cNvPr id="556" name="Google Shape;556;p67"/>
            <p:cNvPicPr preferRelativeResize="0"/>
            <p:nvPr/>
          </p:nvPicPr>
          <p:blipFill rotWithShape="1">
            <a:blip r:embed="rId3">
              <a:alphaModFix/>
            </a:blip>
            <a:srcRect b="0" l="0" r="0" t="0"/>
            <a:stretch/>
          </p:blipFill>
          <p:spPr>
            <a:xfrm>
              <a:off x="7128525" y="1429934"/>
              <a:ext cx="166809" cy="137160"/>
            </a:xfrm>
            <a:prstGeom prst="rect">
              <a:avLst/>
            </a:prstGeom>
            <a:noFill/>
            <a:ln>
              <a:noFill/>
            </a:ln>
          </p:spPr>
        </p:pic>
        <p:pic>
          <p:nvPicPr>
            <p:cNvPr id="557" name="Google Shape;557;p67"/>
            <p:cNvPicPr preferRelativeResize="0"/>
            <p:nvPr/>
          </p:nvPicPr>
          <p:blipFill rotWithShape="1">
            <a:blip r:embed="rId3">
              <a:alphaModFix/>
            </a:blip>
            <a:srcRect b="0" l="0" r="0" t="0"/>
            <a:stretch/>
          </p:blipFill>
          <p:spPr>
            <a:xfrm>
              <a:off x="7128773" y="1636022"/>
              <a:ext cx="166809" cy="137160"/>
            </a:xfrm>
            <a:prstGeom prst="rect">
              <a:avLst/>
            </a:prstGeom>
            <a:noFill/>
            <a:ln>
              <a:noFill/>
            </a:ln>
          </p:spPr>
        </p:pic>
        <p:pic>
          <p:nvPicPr>
            <p:cNvPr id="558" name="Google Shape;558;p67"/>
            <p:cNvPicPr preferRelativeResize="0"/>
            <p:nvPr/>
          </p:nvPicPr>
          <p:blipFill rotWithShape="1">
            <a:blip r:embed="rId3">
              <a:alphaModFix/>
            </a:blip>
            <a:srcRect b="0" l="0" r="0" t="0"/>
            <a:stretch/>
          </p:blipFill>
          <p:spPr>
            <a:xfrm>
              <a:off x="7130167" y="1849265"/>
              <a:ext cx="166809" cy="137160"/>
            </a:xfrm>
            <a:prstGeom prst="rect">
              <a:avLst/>
            </a:prstGeom>
            <a:noFill/>
            <a:ln>
              <a:noFill/>
            </a:ln>
          </p:spPr>
        </p:pic>
        <p:pic>
          <p:nvPicPr>
            <p:cNvPr id="559" name="Google Shape;559;p67"/>
            <p:cNvPicPr preferRelativeResize="0"/>
            <p:nvPr/>
          </p:nvPicPr>
          <p:blipFill rotWithShape="1">
            <a:blip r:embed="rId3">
              <a:alphaModFix/>
            </a:blip>
            <a:srcRect b="0" l="0" r="0" t="0"/>
            <a:stretch/>
          </p:blipFill>
          <p:spPr>
            <a:xfrm>
              <a:off x="7130415" y="2047115"/>
              <a:ext cx="166809" cy="137160"/>
            </a:xfrm>
            <a:prstGeom prst="rect">
              <a:avLst/>
            </a:prstGeom>
            <a:noFill/>
            <a:ln>
              <a:noFill/>
            </a:ln>
          </p:spPr>
        </p:pic>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p68"/>
          <p:cNvSpPr txBox="1"/>
          <p:nvPr>
            <p:ph idx="1" type="body"/>
          </p:nvPr>
        </p:nvSpPr>
        <p:spPr>
          <a:xfrm>
            <a:off x="353702" y="692109"/>
            <a:ext cx="7736681" cy="273844"/>
          </a:xfrm>
          <a:prstGeom prst="rect">
            <a:avLst/>
          </a:prstGeom>
          <a:noFill/>
          <a:ln>
            <a:noFill/>
          </a:ln>
        </p:spPr>
        <p:txBody>
          <a:bodyPr anchorCtr="0" anchor="t" bIns="34275" lIns="68575" spcFirstLastPara="1" rIns="67500" wrap="square" tIns="34275">
            <a:noAutofit/>
          </a:bodyPr>
          <a:lstStyle/>
          <a:p>
            <a:pPr indent="0" lvl="0" marL="0" rtl="0" algn="l">
              <a:lnSpc>
                <a:spcPct val="90000"/>
              </a:lnSpc>
              <a:spcBef>
                <a:spcPts val="0"/>
              </a:spcBef>
              <a:spcAft>
                <a:spcPts val="0"/>
              </a:spcAft>
              <a:buClr>
                <a:schemeClr val="dk1"/>
              </a:buClr>
              <a:buSzPts val="1400"/>
              <a:buNone/>
            </a:pPr>
            <a:r>
              <a:rPr lang="en-GB" sz="1400"/>
              <a:t>Cloud platform built for omnichannel</a:t>
            </a:r>
            <a:endParaRPr/>
          </a:p>
        </p:txBody>
      </p:sp>
      <p:sp>
        <p:nvSpPr>
          <p:cNvPr id="565" name="Google Shape;565;p68"/>
          <p:cNvSpPr txBox="1"/>
          <p:nvPr>
            <p:ph type="title"/>
          </p:nvPr>
        </p:nvSpPr>
        <p:spPr>
          <a:xfrm>
            <a:off x="354082" y="288753"/>
            <a:ext cx="7736216" cy="343438"/>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GB"/>
              <a:t>Fluent Order Management</a:t>
            </a:r>
            <a:endParaRPr/>
          </a:p>
        </p:txBody>
      </p:sp>
      <p:sp>
        <p:nvSpPr>
          <p:cNvPr id="566" name="Google Shape;566;p68"/>
          <p:cNvSpPr/>
          <p:nvPr/>
        </p:nvSpPr>
        <p:spPr>
          <a:xfrm>
            <a:off x="0" y="1021041"/>
            <a:ext cx="9144000" cy="3117300"/>
          </a:xfrm>
          <a:prstGeom prst="rect">
            <a:avLst/>
          </a:prstGeom>
          <a:solidFill>
            <a:srgbClr val="F5F8F9"/>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26005C"/>
                </a:solidFill>
                <a:latin typeface="Arial"/>
                <a:ea typeface="Arial"/>
                <a:cs typeface="Arial"/>
                <a:sym typeface="Arial"/>
              </a:rPr>
              <a:t>Order Management Modules</a:t>
            </a:r>
            <a:endParaRPr b="0" i="0" sz="1400" u="none" cap="none" strike="noStrike">
              <a:solidFill>
                <a:schemeClr val="accent6"/>
              </a:solidFill>
              <a:latin typeface="Calibri"/>
              <a:ea typeface="Calibri"/>
              <a:cs typeface="Calibri"/>
              <a:sym typeface="Calibri"/>
            </a:endParaRPr>
          </a:p>
        </p:txBody>
      </p:sp>
      <p:sp>
        <p:nvSpPr>
          <p:cNvPr id="567" name="Google Shape;567;p68"/>
          <p:cNvSpPr/>
          <p:nvPr/>
        </p:nvSpPr>
        <p:spPr>
          <a:xfrm>
            <a:off x="1" y="4193386"/>
            <a:ext cx="9144000" cy="362475"/>
          </a:xfrm>
          <a:prstGeom prst="rect">
            <a:avLst/>
          </a:prstGeom>
          <a:solidFill>
            <a:schemeClr val="accent6"/>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Arial"/>
                <a:ea typeface="Arial"/>
                <a:cs typeface="Arial"/>
                <a:sym typeface="Arial"/>
              </a:rPr>
              <a:t>Orchestration Engine</a:t>
            </a:r>
            <a:endParaRPr b="0" i="0" sz="1100" u="none" cap="none" strike="noStrike">
              <a:solidFill>
                <a:schemeClr val="dk1"/>
              </a:solidFill>
              <a:latin typeface="Arial"/>
              <a:ea typeface="Arial"/>
              <a:cs typeface="Arial"/>
              <a:sym typeface="Arial"/>
            </a:endParaRPr>
          </a:p>
        </p:txBody>
      </p:sp>
      <p:sp>
        <p:nvSpPr>
          <p:cNvPr id="568" name="Google Shape;568;p68"/>
          <p:cNvSpPr/>
          <p:nvPr/>
        </p:nvSpPr>
        <p:spPr>
          <a:xfrm>
            <a:off x="1" y="4602193"/>
            <a:ext cx="9144000" cy="362475"/>
          </a:xfrm>
          <a:prstGeom prst="rect">
            <a:avLst/>
          </a:prstGeom>
          <a:solidFill>
            <a:srgbClr val="0096D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FFFFFF"/>
                </a:solidFill>
                <a:latin typeface="Arial"/>
                <a:ea typeface="Arial"/>
                <a:cs typeface="Arial"/>
                <a:sym typeface="Arial"/>
              </a:rPr>
              <a:t>Cloud Native Platform</a:t>
            </a:r>
            <a:endParaRPr b="0" i="0" sz="1100" u="none" cap="none" strike="noStrike">
              <a:solidFill>
                <a:srgbClr val="FFFFFF"/>
              </a:solidFill>
              <a:latin typeface="Arial"/>
              <a:ea typeface="Arial"/>
              <a:cs typeface="Arial"/>
              <a:sym typeface="Arial"/>
            </a:endParaRPr>
          </a:p>
        </p:txBody>
      </p:sp>
      <p:sp>
        <p:nvSpPr>
          <p:cNvPr id="569" name="Google Shape;569;p68"/>
          <p:cNvSpPr/>
          <p:nvPr/>
        </p:nvSpPr>
        <p:spPr>
          <a:xfrm>
            <a:off x="0" y="1318549"/>
            <a:ext cx="9144000" cy="2651313"/>
          </a:xfrm>
          <a:prstGeom prst="rect">
            <a:avLst/>
          </a:prstGeom>
          <a:solidFill>
            <a:srgbClr val="F5F8F9"/>
          </a:soli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6105C"/>
              </a:solidFill>
              <a:latin typeface="Arial"/>
              <a:ea typeface="Arial"/>
              <a:cs typeface="Arial"/>
              <a:sym typeface="Arial"/>
            </a:endParaRPr>
          </a:p>
        </p:txBody>
      </p:sp>
      <p:pic>
        <p:nvPicPr>
          <p:cNvPr id="570" name="Google Shape;570;p68"/>
          <p:cNvPicPr preferRelativeResize="0"/>
          <p:nvPr/>
        </p:nvPicPr>
        <p:blipFill rotWithShape="1">
          <a:blip r:embed="rId3">
            <a:alphaModFix/>
          </a:blip>
          <a:srcRect b="0" l="0" r="0" t="0"/>
          <a:stretch/>
        </p:blipFill>
        <p:spPr>
          <a:xfrm>
            <a:off x="1478718" y="1550756"/>
            <a:ext cx="2282272" cy="1630194"/>
          </a:xfrm>
          <a:prstGeom prst="rect">
            <a:avLst/>
          </a:prstGeom>
          <a:noFill/>
          <a:ln>
            <a:noFill/>
          </a:ln>
        </p:spPr>
      </p:pic>
      <p:pic>
        <p:nvPicPr>
          <p:cNvPr id="571" name="Google Shape;571;p68"/>
          <p:cNvPicPr preferRelativeResize="0"/>
          <p:nvPr/>
        </p:nvPicPr>
        <p:blipFill rotWithShape="1">
          <a:blip r:embed="rId4">
            <a:alphaModFix/>
          </a:blip>
          <a:srcRect b="0" l="0" r="0" t="0"/>
          <a:stretch/>
        </p:blipFill>
        <p:spPr>
          <a:xfrm>
            <a:off x="3120356" y="1550756"/>
            <a:ext cx="1734215" cy="1630799"/>
          </a:xfrm>
          <a:prstGeom prst="rect">
            <a:avLst/>
          </a:prstGeom>
          <a:noFill/>
          <a:ln>
            <a:noFill/>
          </a:ln>
        </p:spPr>
      </p:pic>
      <p:pic>
        <p:nvPicPr>
          <p:cNvPr id="572" name="Google Shape;572;p68"/>
          <p:cNvPicPr preferRelativeResize="0"/>
          <p:nvPr/>
        </p:nvPicPr>
        <p:blipFill rotWithShape="1">
          <a:blip r:embed="rId5">
            <a:alphaModFix/>
          </a:blip>
          <a:srcRect b="0" l="0" r="0" t="0"/>
          <a:stretch/>
        </p:blipFill>
        <p:spPr>
          <a:xfrm>
            <a:off x="4531938" y="1550756"/>
            <a:ext cx="2210703" cy="1630194"/>
          </a:xfrm>
          <a:prstGeom prst="rect">
            <a:avLst/>
          </a:prstGeom>
          <a:noFill/>
          <a:ln>
            <a:noFill/>
          </a:ln>
        </p:spPr>
      </p:pic>
      <p:pic>
        <p:nvPicPr>
          <p:cNvPr id="573" name="Google Shape;573;p68"/>
          <p:cNvPicPr preferRelativeResize="0"/>
          <p:nvPr/>
        </p:nvPicPr>
        <p:blipFill rotWithShape="1">
          <a:blip r:embed="rId6">
            <a:alphaModFix/>
          </a:blip>
          <a:srcRect b="0" l="0" r="0" t="0"/>
          <a:stretch/>
        </p:blipFill>
        <p:spPr>
          <a:xfrm>
            <a:off x="6437219" y="1550756"/>
            <a:ext cx="2854828" cy="1630194"/>
          </a:xfrm>
          <a:prstGeom prst="rect">
            <a:avLst/>
          </a:prstGeom>
          <a:noFill/>
          <a:ln>
            <a:noFill/>
          </a:ln>
        </p:spPr>
      </p:pic>
      <p:pic>
        <p:nvPicPr>
          <p:cNvPr id="574" name="Google Shape;574;p68"/>
          <p:cNvPicPr preferRelativeResize="0"/>
          <p:nvPr/>
        </p:nvPicPr>
        <p:blipFill rotWithShape="1">
          <a:blip r:embed="rId7">
            <a:alphaModFix/>
          </a:blip>
          <a:srcRect b="0" l="0" r="0" t="0"/>
          <a:stretch/>
        </p:blipFill>
        <p:spPr>
          <a:xfrm>
            <a:off x="-36321" y="1550897"/>
            <a:ext cx="1630801" cy="1630799"/>
          </a:xfrm>
          <a:prstGeom prst="rect">
            <a:avLst/>
          </a:prstGeom>
          <a:noFill/>
          <a:ln>
            <a:noFill/>
          </a:ln>
        </p:spPr>
      </p:pic>
      <p:grpSp>
        <p:nvGrpSpPr>
          <p:cNvPr id="575" name="Google Shape;575;p68"/>
          <p:cNvGrpSpPr/>
          <p:nvPr/>
        </p:nvGrpSpPr>
        <p:grpSpPr>
          <a:xfrm>
            <a:off x="3824629" y="2727358"/>
            <a:ext cx="1650756" cy="1038711"/>
            <a:chOff x="3824629" y="2635918"/>
            <a:chExt cx="1650756" cy="1038711"/>
          </a:xfrm>
        </p:grpSpPr>
        <p:sp>
          <p:nvSpPr>
            <p:cNvPr id="576" name="Google Shape;576;p68"/>
            <p:cNvSpPr txBox="1"/>
            <p:nvPr/>
          </p:nvSpPr>
          <p:spPr>
            <a:xfrm>
              <a:off x="4206014" y="2635918"/>
              <a:ext cx="800097"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Inventory</a:t>
              </a:r>
              <a:endParaRPr b="0" i="0" sz="1100" u="none" cap="none" strike="noStrike">
                <a:solidFill>
                  <a:schemeClr val="dk1"/>
                </a:solidFill>
                <a:latin typeface="Arial"/>
                <a:ea typeface="Arial"/>
                <a:cs typeface="Arial"/>
                <a:sym typeface="Arial"/>
              </a:endParaRPr>
            </a:p>
          </p:txBody>
        </p:sp>
        <p:grpSp>
          <p:nvGrpSpPr>
            <p:cNvPr id="577" name="Google Shape;577;p68"/>
            <p:cNvGrpSpPr/>
            <p:nvPr/>
          </p:nvGrpSpPr>
          <p:grpSpPr>
            <a:xfrm>
              <a:off x="4019396" y="2921663"/>
              <a:ext cx="1455989" cy="752966"/>
              <a:chOff x="5653100" y="3529078"/>
              <a:chExt cx="1941319" cy="1003955"/>
            </a:xfrm>
          </p:grpSpPr>
          <p:sp>
            <p:nvSpPr>
              <p:cNvPr id="578" name="Google Shape;578;p68"/>
              <p:cNvSpPr txBox="1"/>
              <p:nvPr/>
            </p:nvSpPr>
            <p:spPr>
              <a:xfrm>
                <a:off x="5653100" y="3529078"/>
                <a:ext cx="194131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Virtual Inventory Segmentation</a:t>
                </a:r>
                <a:endParaRPr b="0" i="0" sz="700" u="none" cap="none" strike="noStrike">
                  <a:solidFill>
                    <a:schemeClr val="dk1"/>
                  </a:solidFill>
                  <a:latin typeface="Arial"/>
                  <a:ea typeface="Arial"/>
                  <a:cs typeface="Arial"/>
                  <a:sym typeface="Arial"/>
                </a:endParaRPr>
              </a:p>
            </p:txBody>
          </p:sp>
          <p:sp>
            <p:nvSpPr>
              <p:cNvPr id="579" name="Google Shape;579;p68"/>
              <p:cNvSpPr txBox="1"/>
              <p:nvPr/>
            </p:nvSpPr>
            <p:spPr>
              <a:xfrm>
                <a:off x="5653102" y="3798670"/>
                <a:ext cx="14523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Inventory Classification</a:t>
                </a:r>
                <a:endParaRPr b="0" i="0" sz="700" u="none" cap="none" strike="noStrike">
                  <a:solidFill>
                    <a:schemeClr val="dk1"/>
                  </a:solidFill>
                  <a:latin typeface="Arial"/>
                  <a:ea typeface="Arial"/>
                  <a:cs typeface="Arial"/>
                  <a:sym typeface="Arial"/>
                </a:endParaRPr>
              </a:p>
            </p:txBody>
          </p:sp>
          <p:sp>
            <p:nvSpPr>
              <p:cNvPr id="580" name="Google Shape;580;p68"/>
              <p:cNvSpPr txBox="1"/>
              <p:nvPr/>
            </p:nvSpPr>
            <p:spPr>
              <a:xfrm>
                <a:off x="5653510" y="4103360"/>
                <a:ext cx="191789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Buffer / Safety Stock Management</a:t>
                </a:r>
                <a:endParaRPr b="0" i="0" sz="700" u="none" cap="none" strike="noStrike">
                  <a:solidFill>
                    <a:schemeClr val="dk1"/>
                  </a:solidFill>
                  <a:latin typeface="Arial"/>
                  <a:ea typeface="Arial"/>
                  <a:cs typeface="Arial"/>
                  <a:sym typeface="Arial"/>
                </a:endParaRPr>
              </a:p>
            </p:txBody>
          </p:sp>
          <p:sp>
            <p:nvSpPr>
              <p:cNvPr id="581" name="Google Shape;581;p68"/>
              <p:cNvSpPr txBox="1"/>
              <p:nvPr/>
            </p:nvSpPr>
            <p:spPr>
              <a:xfrm>
                <a:off x="5653500" y="4374345"/>
                <a:ext cx="1917897" cy="158688"/>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Product / Category Exclusions</a:t>
                </a:r>
                <a:endParaRPr b="0" i="0" sz="700" u="none" cap="none" strike="noStrike">
                  <a:solidFill>
                    <a:schemeClr val="dk1"/>
                  </a:solidFill>
                  <a:latin typeface="Arial"/>
                  <a:ea typeface="Arial"/>
                  <a:cs typeface="Arial"/>
                  <a:sym typeface="Arial"/>
                </a:endParaRPr>
              </a:p>
            </p:txBody>
          </p:sp>
        </p:grpSp>
        <p:grpSp>
          <p:nvGrpSpPr>
            <p:cNvPr id="582" name="Google Shape;582;p68"/>
            <p:cNvGrpSpPr/>
            <p:nvPr/>
          </p:nvGrpSpPr>
          <p:grpSpPr>
            <a:xfrm>
              <a:off x="3824629" y="2935500"/>
              <a:ext cx="91440" cy="715224"/>
              <a:chOff x="418090" y="2930893"/>
              <a:chExt cx="91440" cy="715224"/>
            </a:xfrm>
          </p:grpSpPr>
          <p:sp>
            <p:nvSpPr>
              <p:cNvPr id="583" name="Google Shape;583;p68"/>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584" name="Google Shape;584;p68"/>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585" name="Google Shape;585;p68"/>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586" name="Google Shape;586;p68"/>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grpSp>
      </p:grpSp>
      <p:grpSp>
        <p:nvGrpSpPr>
          <p:cNvPr id="587" name="Google Shape;587;p68"/>
          <p:cNvGrpSpPr/>
          <p:nvPr/>
        </p:nvGrpSpPr>
        <p:grpSpPr>
          <a:xfrm>
            <a:off x="363226" y="2727358"/>
            <a:ext cx="1548234" cy="1014421"/>
            <a:chOff x="363226" y="2635918"/>
            <a:chExt cx="1548234" cy="1014421"/>
          </a:xfrm>
        </p:grpSpPr>
        <p:grpSp>
          <p:nvGrpSpPr>
            <p:cNvPr id="588" name="Google Shape;588;p68"/>
            <p:cNvGrpSpPr/>
            <p:nvPr/>
          </p:nvGrpSpPr>
          <p:grpSpPr>
            <a:xfrm>
              <a:off x="363226" y="2930893"/>
              <a:ext cx="91440" cy="715224"/>
              <a:chOff x="418090" y="2930893"/>
              <a:chExt cx="91440" cy="715224"/>
            </a:xfrm>
          </p:grpSpPr>
          <p:sp>
            <p:nvSpPr>
              <p:cNvPr id="589" name="Google Shape;589;p68"/>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590" name="Google Shape;590;p68"/>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591" name="Google Shape;591;p68"/>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592" name="Google Shape;592;p68"/>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grpSp>
        <p:sp>
          <p:nvSpPr>
            <p:cNvPr id="593" name="Google Shape;593;p68"/>
            <p:cNvSpPr txBox="1"/>
            <p:nvPr/>
          </p:nvSpPr>
          <p:spPr>
            <a:xfrm>
              <a:off x="480996" y="2635918"/>
              <a:ext cx="957113" cy="270000"/>
            </a:xfrm>
            <a:prstGeom prst="rect">
              <a:avLst/>
            </a:prstGeom>
            <a:noFill/>
            <a:ln>
              <a:noFill/>
            </a:ln>
          </p:spPr>
          <p:txBody>
            <a:bodyPr anchorCtr="0" anchor="t" bIns="34275" lIns="2700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Availability</a:t>
              </a:r>
              <a:endParaRPr b="0" i="0" sz="1100" u="none" cap="none" strike="noStrike">
                <a:solidFill>
                  <a:schemeClr val="dk1"/>
                </a:solidFill>
                <a:latin typeface="Arial"/>
                <a:ea typeface="Arial"/>
                <a:cs typeface="Arial"/>
                <a:sym typeface="Arial"/>
              </a:endParaRPr>
            </a:p>
          </p:txBody>
        </p:sp>
        <p:grpSp>
          <p:nvGrpSpPr>
            <p:cNvPr id="594" name="Google Shape;594;p68"/>
            <p:cNvGrpSpPr/>
            <p:nvPr/>
          </p:nvGrpSpPr>
          <p:grpSpPr>
            <a:xfrm>
              <a:off x="559435" y="2921668"/>
              <a:ext cx="1352025" cy="728671"/>
              <a:chOff x="1164983" y="3529078"/>
              <a:chExt cx="1802701" cy="971560"/>
            </a:xfrm>
          </p:grpSpPr>
          <p:sp>
            <p:nvSpPr>
              <p:cNvPr id="595" name="Google Shape;595;p68"/>
              <p:cNvSpPr txBox="1"/>
              <p:nvPr/>
            </p:nvSpPr>
            <p:spPr>
              <a:xfrm>
                <a:off x="1164991" y="3529078"/>
                <a:ext cx="1722058"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Before-the-Buy-Button Sourcing</a:t>
                </a:r>
                <a:endParaRPr b="0" i="0" sz="1400" u="none" cap="none" strike="noStrike">
                  <a:solidFill>
                    <a:schemeClr val="dk1"/>
                  </a:solidFill>
                  <a:latin typeface="Arial"/>
                  <a:ea typeface="Arial"/>
                  <a:cs typeface="Arial"/>
                  <a:sym typeface="Arial"/>
                </a:endParaRPr>
              </a:p>
            </p:txBody>
          </p:sp>
          <p:sp>
            <p:nvSpPr>
              <p:cNvPr id="596" name="Google Shape;596;p68"/>
              <p:cNvSpPr txBox="1"/>
              <p:nvPr/>
            </p:nvSpPr>
            <p:spPr>
              <a:xfrm>
                <a:off x="1164983" y="3832376"/>
                <a:ext cx="1802701"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Calculate ETA</a:t>
                </a:r>
                <a:endParaRPr b="0" i="0" sz="700" u="none" cap="none" strike="noStrike">
                  <a:solidFill>
                    <a:schemeClr val="dk1"/>
                  </a:solidFill>
                  <a:latin typeface="Arial"/>
                  <a:ea typeface="Arial"/>
                  <a:cs typeface="Arial"/>
                  <a:sym typeface="Arial"/>
                </a:endParaRPr>
              </a:p>
            </p:txBody>
          </p:sp>
          <p:sp>
            <p:nvSpPr>
              <p:cNvPr id="597" name="Google Shape;597;p68"/>
              <p:cNvSpPr txBox="1"/>
              <p:nvPr/>
            </p:nvSpPr>
            <p:spPr>
              <a:xfrm>
                <a:off x="1165375" y="4103344"/>
                <a:ext cx="1744499"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Preorders / Backorders</a:t>
                </a:r>
                <a:endParaRPr b="0" i="0" sz="700" u="none" cap="none" strike="noStrike">
                  <a:solidFill>
                    <a:schemeClr val="dk1"/>
                  </a:solidFill>
                  <a:latin typeface="Arial"/>
                  <a:ea typeface="Arial"/>
                  <a:cs typeface="Arial"/>
                  <a:sym typeface="Arial"/>
                </a:endParaRPr>
              </a:p>
            </p:txBody>
          </p:sp>
          <p:sp>
            <p:nvSpPr>
              <p:cNvPr id="598" name="Google Shape;598;p68"/>
              <p:cNvSpPr txBox="1"/>
              <p:nvPr/>
            </p:nvSpPr>
            <p:spPr>
              <a:xfrm>
                <a:off x="1165403" y="4374338"/>
                <a:ext cx="14763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Multiple Fulfillment Options</a:t>
                </a:r>
                <a:endParaRPr b="0" i="0" sz="700" u="none" cap="none" strike="noStrike">
                  <a:solidFill>
                    <a:schemeClr val="dk1"/>
                  </a:solidFill>
                  <a:latin typeface="Arial"/>
                  <a:ea typeface="Arial"/>
                  <a:cs typeface="Arial"/>
                  <a:sym typeface="Arial"/>
                </a:endParaRPr>
              </a:p>
            </p:txBody>
          </p:sp>
        </p:grpSp>
      </p:grpSp>
      <p:pic>
        <p:nvPicPr>
          <p:cNvPr descr="Success Green Check Mark icon PNG and SVG Vector Free Download" id="599" name="Google Shape;599;p68"/>
          <p:cNvPicPr preferRelativeResize="0"/>
          <p:nvPr/>
        </p:nvPicPr>
        <p:blipFill rotWithShape="1">
          <a:blip r:embed="rId8">
            <a:alphaModFix/>
          </a:blip>
          <a:srcRect b="0" l="0" r="0" t="0"/>
          <a:stretch/>
        </p:blipFill>
        <p:spPr>
          <a:xfrm>
            <a:off x="4998689" y="2629000"/>
            <a:ext cx="289305" cy="289305"/>
          </a:xfrm>
          <a:prstGeom prst="rect">
            <a:avLst/>
          </a:prstGeom>
          <a:noFill/>
          <a:ln>
            <a:noFill/>
          </a:ln>
        </p:spPr>
      </p:pic>
      <p:pic>
        <p:nvPicPr>
          <p:cNvPr descr="Success Green Check Mark icon PNG and SVG Vector Free Download" id="600" name="Google Shape;600;p68"/>
          <p:cNvPicPr preferRelativeResize="0"/>
          <p:nvPr/>
        </p:nvPicPr>
        <p:blipFill rotWithShape="1">
          <a:blip r:embed="rId8">
            <a:alphaModFix/>
          </a:blip>
          <a:srcRect b="0" l="0" r="0" t="0"/>
          <a:stretch/>
        </p:blipFill>
        <p:spPr>
          <a:xfrm>
            <a:off x="1394109" y="2629000"/>
            <a:ext cx="289305" cy="289305"/>
          </a:xfrm>
          <a:prstGeom prst="rect">
            <a:avLst/>
          </a:prstGeom>
          <a:noFill/>
          <a:ln>
            <a:noFill/>
          </a:ln>
        </p:spPr>
      </p:pic>
      <p:grpSp>
        <p:nvGrpSpPr>
          <p:cNvPr id="601" name="Google Shape;601;p68"/>
          <p:cNvGrpSpPr/>
          <p:nvPr/>
        </p:nvGrpSpPr>
        <p:grpSpPr>
          <a:xfrm>
            <a:off x="2080377" y="2727358"/>
            <a:ext cx="1655955" cy="1014421"/>
            <a:chOff x="2080377" y="2635918"/>
            <a:chExt cx="1655955" cy="1014421"/>
          </a:xfrm>
        </p:grpSpPr>
        <p:sp>
          <p:nvSpPr>
            <p:cNvPr id="602" name="Google Shape;602;p68"/>
            <p:cNvSpPr txBox="1"/>
            <p:nvPr/>
          </p:nvSpPr>
          <p:spPr>
            <a:xfrm>
              <a:off x="2229141" y="2635918"/>
              <a:ext cx="1100383"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Orchestration</a:t>
              </a:r>
              <a:endParaRPr b="0" i="0" sz="1100" u="none" cap="none" strike="noStrike">
                <a:solidFill>
                  <a:schemeClr val="dk1"/>
                </a:solidFill>
                <a:latin typeface="Arial"/>
                <a:ea typeface="Arial"/>
                <a:cs typeface="Arial"/>
                <a:sym typeface="Arial"/>
              </a:endParaRPr>
            </a:p>
          </p:txBody>
        </p:sp>
        <p:grpSp>
          <p:nvGrpSpPr>
            <p:cNvPr id="603" name="Google Shape;603;p68"/>
            <p:cNvGrpSpPr/>
            <p:nvPr/>
          </p:nvGrpSpPr>
          <p:grpSpPr>
            <a:xfrm>
              <a:off x="2271128" y="2921665"/>
              <a:ext cx="1465204" cy="728674"/>
              <a:chOff x="3312568" y="3529078"/>
              <a:chExt cx="1953606" cy="971565"/>
            </a:xfrm>
          </p:grpSpPr>
          <p:sp>
            <p:nvSpPr>
              <p:cNvPr id="604" name="Google Shape;604;p68"/>
              <p:cNvSpPr txBox="1"/>
              <p:nvPr/>
            </p:nvSpPr>
            <p:spPr>
              <a:xfrm>
                <a:off x="3312574" y="3529078"/>
                <a:ext cx="1953600"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Order and Inventory Orchestration</a:t>
                </a:r>
                <a:endParaRPr b="0" i="0" sz="700" u="none" cap="none" strike="noStrike">
                  <a:solidFill>
                    <a:schemeClr val="dk1"/>
                  </a:solidFill>
                  <a:latin typeface="Arial"/>
                  <a:ea typeface="Arial"/>
                  <a:cs typeface="Arial"/>
                  <a:sym typeface="Arial"/>
                </a:endParaRPr>
              </a:p>
            </p:txBody>
          </p:sp>
          <p:sp>
            <p:nvSpPr>
              <p:cNvPr id="605" name="Google Shape;605;p68"/>
              <p:cNvSpPr txBox="1"/>
              <p:nvPr/>
            </p:nvSpPr>
            <p:spPr>
              <a:xfrm>
                <a:off x="3312568" y="3807043"/>
                <a:ext cx="18027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Availability Orchestration</a:t>
                </a:r>
                <a:endParaRPr b="0" i="0" sz="700" u="none" cap="none" strike="noStrike">
                  <a:solidFill>
                    <a:schemeClr val="dk1"/>
                  </a:solidFill>
                  <a:latin typeface="Arial"/>
                  <a:ea typeface="Arial"/>
                  <a:cs typeface="Arial"/>
                  <a:sym typeface="Arial"/>
                </a:endParaRPr>
              </a:p>
            </p:txBody>
          </p:sp>
          <p:sp>
            <p:nvSpPr>
              <p:cNvPr id="606" name="Google Shape;606;p68"/>
              <p:cNvSpPr txBox="1"/>
              <p:nvPr/>
            </p:nvSpPr>
            <p:spPr>
              <a:xfrm>
                <a:off x="3312970" y="4103344"/>
                <a:ext cx="19179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Sourcing Strategy Optimization</a:t>
                </a:r>
                <a:endParaRPr b="0" i="0" sz="1400" u="none" cap="none" strike="noStrike">
                  <a:solidFill>
                    <a:schemeClr val="dk1"/>
                  </a:solidFill>
                  <a:latin typeface="Arial"/>
                  <a:ea typeface="Arial"/>
                  <a:cs typeface="Arial"/>
                  <a:sym typeface="Arial"/>
                </a:endParaRPr>
              </a:p>
            </p:txBody>
          </p:sp>
          <p:sp>
            <p:nvSpPr>
              <p:cNvPr id="607" name="Google Shape;607;p68"/>
              <p:cNvSpPr txBox="1"/>
              <p:nvPr/>
            </p:nvSpPr>
            <p:spPr>
              <a:xfrm>
                <a:off x="3312964" y="4374343"/>
                <a:ext cx="15126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Triggers &amp; Notifications</a:t>
                </a:r>
                <a:endParaRPr b="0" i="0" sz="1400" u="none" cap="none" strike="noStrike">
                  <a:solidFill>
                    <a:schemeClr val="dk1"/>
                  </a:solidFill>
                  <a:latin typeface="Arial"/>
                  <a:ea typeface="Arial"/>
                  <a:cs typeface="Arial"/>
                  <a:sym typeface="Arial"/>
                </a:endParaRPr>
              </a:p>
            </p:txBody>
          </p:sp>
        </p:grpSp>
        <p:grpSp>
          <p:nvGrpSpPr>
            <p:cNvPr id="608" name="Google Shape;608;p68"/>
            <p:cNvGrpSpPr/>
            <p:nvPr/>
          </p:nvGrpSpPr>
          <p:grpSpPr>
            <a:xfrm>
              <a:off x="2080377" y="2925653"/>
              <a:ext cx="91440" cy="715224"/>
              <a:chOff x="418090" y="2930893"/>
              <a:chExt cx="91440" cy="715224"/>
            </a:xfrm>
          </p:grpSpPr>
          <p:sp>
            <p:nvSpPr>
              <p:cNvPr id="609" name="Google Shape;609;p68"/>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10" name="Google Shape;610;p68"/>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11" name="Google Shape;611;p68"/>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12" name="Google Shape;612;p68"/>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grpSp>
      </p:grpSp>
      <p:pic>
        <p:nvPicPr>
          <p:cNvPr descr="Success Green Check Mark icon PNG and SVG Vector Free Download" id="613" name="Google Shape;613;p68"/>
          <p:cNvPicPr preferRelativeResize="0"/>
          <p:nvPr/>
        </p:nvPicPr>
        <p:blipFill rotWithShape="1">
          <a:blip r:embed="rId8">
            <a:alphaModFix/>
          </a:blip>
          <a:srcRect b="0" l="0" r="0" t="0"/>
          <a:stretch/>
        </p:blipFill>
        <p:spPr>
          <a:xfrm>
            <a:off x="3193030" y="2629000"/>
            <a:ext cx="289305" cy="289305"/>
          </a:xfrm>
          <a:prstGeom prst="rect">
            <a:avLst/>
          </a:prstGeom>
          <a:noFill/>
          <a:ln>
            <a:noFill/>
          </a:ln>
        </p:spPr>
      </p:pic>
      <p:grpSp>
        <p:nvGrpSpPr>
          <p:cNvPr id="614" name="Google Shape;614;p68"/>
          <p:cNvGrpSpPr/>
          <p:nvPr/>
        </p:nvGrpSpPr>
        <p:grpSpPr>
          <a:xfrm>
            <a:off x="5627056" y="2727358"/>
            <a:ext cx="1839808" cy="1045426"/>
            <a:chOff x="5627056" y="2635918"/>
            <a:chExt cx="1839808" cy="1045426"/>
          </a:xfrm>
        </p:grpSpPr>
        <p:sp>
          <p:nvSpPr>
            <p:cNvPr id="615" name="Google Shape;615;p68"/>
            <p:cNvSpPr txBox="1"/>
            <p:nvPr/>
          </p:nvSpPr>
          <p:spPr>
            <a:xfrm>
              <a:off x="6211785" y="2635918"/>
              <a:ext cx="5145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Store</a:t>
              </a:r>
              <a:endParaRPr b="0" i="0" sz="1100" u="none" cap="none" strike="noStrike">
                <a:solidFill>
                  <a:schemeClr val="dk1"/>
                </a:solidFill>
                <a:latin typeface="Arial"/>
                <a:ea typeface="Arial"/>
                <a:cs typeface="Arial"/>
                <a:sym typeface="Arial"/>
              </a:endParaRPr>
            </a:p>
          </p:txBody>
        </p:sp>
        <p:grpSp>
          <p:nvGrpSpPr>
            <p:cNvPr id="616" name="Google Shape;616;p68"/>
            <p:cNvGrpSpPr/>
            <p:nvPr/>
          </p:nvGrpSpPr>
          <p:grpSpPr>
            <a:xfrm>
              <a:off x="5785950" y="2912521"/>
              <a:ext cx="1680914" cy="768823"/>
              <a:chOff x="7976846" y="3529078"/>
              <a:chExt cx="2241219" cy="1025097"/>
            </a:xfrm>
          </p:grpSpPr>
          <p:sp>
            <p:nvSpPr>
              <p:cNvPr id="617" name="Google Shape;617;p68"/>
              <p:cNvSpPr txBox="1"/>
              <p:nvPr/>
            </p:nvSpPr>
            <p:spPr>
              <a:xfrm>
                <a:off x="7976853" y="3529078"/>
                <a:ext cx="1953600" cy="180643"/>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Click &amp; Collect / BOPIS</a:t>
                </a:r>
                <a:endParaRPr b="0" i="0" sz="700" u="none" cap="none" strike="noStrike">
                  <a:solidFill>
                    <a:schemeClr val="dk1"/>
                  </a:solidFill>
                  <a:latin typeface="Arial"/>
                  <a:ea typeface="Arial"/>
                  <a:cs typeface="Arial"/>
                  <a:sym typeface="Arial"/>
                </a:endParaRPr>
              </a:p>
            </p:txBody>
          </p:sp>
          <p:sp>
            <p:nvSpPr>
              <p:cNvPr id="618" name="Google Shape;618;p68"/>
              <p:cNvSpPr txBox="1"/>
              <p:nvPr/>
            </p:nvSpPr>
            <p:spPr>
              <a:xfrm>
                <a:off x="7976846" y="3823998"/>
                <a:ext cx="1953600" cy="152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Ship from Store</a:t>
                </a:r>
                <a:endParaRPr b="0" i="0" sz="700" u="none" cap="none" strike="noStrike">
                  <a:solidFill>
                    <a:schemeClr val="dk1"/>
                  </a:solidFill>
                  <a:latin typeface="Arial"/>
                  <a:ea typeface="Arial"/>
                  <a:cs typeface="Arial"/>
                  <a:sym typeface="Arial"/>
                </a:endParaRPr>
              </a:p>
            </p:txBody>
          </p:sp>
          <p:sp>
            <p:nvSpPr>
              <p:cNvPr id="619" name="Google Shape;619;p68"/>
              <p:cNvSpPr txBox="1"/>
              <p:nvPr/>
            </p:nvSpPr>
            <p:spPr>
              <a:xfrm>
                <a:off x="7977259" y="4103360"/>
                <a:ext cx="1522200"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Ship to Store and Transfers</a:t>
                </a:r>
                <a:endParaRPr b="0" i="0" sz="700" u="none" cap="none" strike="noStrike">
                  <a:solidFill>
                    <a:schemeClr val="dk1"/>
                  </a:solidFill>
                  <a:latin typeface="Arial"/>
                  <a:ea typeface="Arial"/>
                  <a:cs typeface="Arial"/>
                  <a:sym typeface="Arial"/>
                </a:endParaRPr>
              </a:p>
            </p:txBody>
          </p:sp>
          <p:sp>
            <p:nvSpPr>
              <p:cNvPr id="620" name="Google Shape;620;p68"/>
              <p:cNvSpPr txBox="1"/>
              <p:nvPr/>
            </p:nvSpPr>
            <p:spPr>
              <a:xfrm>
                <a:off x="7977258" y="4374335"/>
                <a:ext cx="2240807" cy="17984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Pick by Order, Batch, Item, Location, etc.</a:t>
                </a:r>
                <a:endParaRPr b="0" i="0" sz="700" u="none" cap="none" strike="noStrike">
                  <a:solidFill>
                    <a:schemeClr val="dk1"/>
                  </a:solidFill>
                  <a:latin typeface="Arial"/>
                  <a:ea typeface="Arial"/>
                  <a:cs typeface="Arial"/>
                  <a:sym typeface="Arial"/>
                </a:endParaRPr>
              </a:p>
            </p:txBody>
          </p:sp>
        </p:grpSp>
        <p:grpSp>
          <p:nvGrpSpPr>
            <p:cNvPr id="621" name="Google Shape;621;p68"/>
            <p:cNvGrpSpPr/>
            <p:nvPr/>
          </p:nvGrpSpPr>
          <p:grpSpPr>
            <a:xfrm>
              <a:off x="5627056" y="2925984"/>
              <a:ext cx="91440" cy="715224"/>
              <a:chOff x="418090" y="2930893"/>
              <a:chExt cx="91440" cy="715224"/>
            </a:xfrm>
          </p:grpSpPr>
          <p:sp>
            <p:nvSpPr>
              <p:cNvPr id="622" name="Google Shape;622;p68"/>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23" name="Google Shape;623;p68"/>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24" name="Google Shape;624;p68"/>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25" name="Google Shape;625;p68"/>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grpSp>
        <p:nvGrpSpPr>
          <p:cNvPr id="626" name="Google Shape;626;p68"/>
          <p:cNvGrpSpPr/>
          <p:nvPr/>
        </p:nvGrpSpPr>
        <p:grpSpPr>
          <a:xfrm>
            <a:off x="7711339" y="2727358"/>
            <a:ext cx="1706982" cy="1010345"/>
            <a:chOff x="7711339" y="2635918"/>
            <a:chExt cx="1706982" cy="1010345"/>
          </a:xfrm>
        </p:grpSpPr>
        <p:sp>
          <p:nvSpPr>
            <p:cNvPr id="627" name="Google Shape;627;p68"/>
            <p:cNvSpPr txBox="1"/>
            <p:nvPr/>
          </p:nvSpPr>
          <p:spPr>
            <a:xfrm>
              <a:off x="8005150" y="2635918"/>
              <a:ext cx="7132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Service</a:t>
              </a:r>
              <a:endParaRPr b="0" i="0" sz="1100" u="none" cap="none" strike="noStrike">
                <a:solidFill>
                  <a:schemeClr val="dk1"/>
                </a:solidFill>
                <a:latin typeface="Arial"/>
                <a:ea typeface="Arial"/>
                <a:cs typeface="Arial"/>
                <a:sym typeface="Arial"/>
              </a:endParaRPr>
            </a:p>
          </p:txBody>
        </p:sp>
        <p:grpSp>
          <p:nvGrpSpPr>
            <p:cNvPr id="628" name="Google Shape;628;p68"/>
            <p:cNvGrpSpPr/>
            <p:nvPr/>
          </p:nvGrpSpPr>
          <p:grpSpPr>
            <a:xfrm>
              <a:off x="7880221" y="2921667"/>
              <a:ext cx="1538100" cy="724596"/>
              <a:chOff x="10141200" y="3529077"/>
              <a:chExt cx="2050799" cy="966128"/>
            </a:xfrm>
          </p:grpSpPr>
          <p:sp>
            <p:nvSpPr>
              <p:cNvPr id="629" name="Google Shape;629;p68"/>
              <p:cNvSpPr txBox="1"/>
              <p:nvPr/>
            </p:nvSpPr>
            <p:spPr>
              <a:xfrm>
                <a:off x="10141200" y="3529077"/>
                <a:ext cx="1953601"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Order Amendments</a:t>
                </a:r>
                <a:endParaRPr b="0" i="0" sz="700" u="none" cap="none" strike="noStrike">
                  <a:solidFill>
                    <a:schemeClr val="dk1"/>
                  </a:solidFill>
                  <a:latin typeface="Arial"/>
                  <a:ea typeface="Arial"/>
                  <a:cs typeface="Arial"/>
                  <a:sym typeface="Arial"/>
                </a:endParaRPr>
              </a:p>
            </p:txBody>
          </p:sp>
          <p:sp>
            <p:nvSpPr>
              <p:cNvPr id="630" name="Google Shape;630;p68"/>
              <p:cNvSpPr txBox="1"/>
              <p:nvPr/>
            </p:nvSpPr>
            <p:spPr>
              <a:xfrm>
                <a:off x="10141212" y="3807057"/>
                <a:ext cx="2050787" cy="169681"/>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Appeasements</a:t>
                </a:r>
                <a:endParaRPr b="0" i="0" sz="1400" u="none" cap="none" strike="noStrike">
                  <a:solidFill>
                    <a:schemeClr val="dk1"/>
                  </a:solidFill>
                  <a:latin typeface="Arial"/>
                  <a:ea typeface="Arial"/>
                  <a:cs typeface="Arial"/>
                  <a:sym typeface="Arial"/>
                </a:endParaRPr>
              </a:p>
            </p:txBody>
          </p:sp>
          <p:sp>
            <p:nvSpPr>
              <p:cNvPr id="631" name="Google Shape;631;p68"/>
              <p:cNvSpPr txBox="1"/>
              <p:nvPr/>
            </p:nvSpPr>
            <p:spPr>
              <a:xfrm>
                <a:off x="10141617" y="4103360"/>
                <a:ext cx="1730142"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Returns and Refunds</a:t>
                </a:r>
                <a:endParaRPr b="0" i="0" sz="1400" u="none" cap="none" strike="noStrike">
                  <a:solidFill>
                    <a:schemeClr val="dk1"/>
                  </a:solidFill>
                  <a:latin typeface="Arial"/>
                  <a:ea typeface="Arial"/>
                  <a:cs typeface="Arial"/>
                  <a:sym typeface="Arial"/>
                </a:endParaRPr>
              </a:p>
            </p:txBody>
          </p:sp>
          <p:sp>
            <p:nvSpPr>
              <p:cNvPr id="632" name="Google Shape;632;p68"/>
              <p:cNvSpPr txBox="1"/>
              <p:nvPr/>
            </p:nvSpPr>
            <p:spPr>
              <a:xfrm>
                <a:off x="10141618" y="4374333"/>
                <a:ext cx="1802290" cy="12087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Payments</a:t>
                </a:r>
                <a:endParaRPr b="0" i="0" sz="1400" u="none" cap="none" strike="noStrike">
                  <a:solidFill>
                    <a:schemeClr val="dk1"/>
                  </a:solidFill>
                  <a:latin typeface="Arial"/>
                  <a:ea typeface="Arial"/>
                  <a:cs typeface="Arial"/>
                  <a:sym typeface="Arial"/>
                </a:endParaRPr>
              </a:p>
            </p:txBody>
          </p:sp>
        </p:grpSp>
        <p:grpSp>
          <p:nvGrpSpPr>
            <p:cNvPr id="633" name="Google Shape;633;p68"/>
            <p:cNvGrpSpPr/>
            <p:nvPr/>
          </p:nvGrpSpPr>
          <p:grpSpPr>
            <a:xfrm>
              <a:off x="7711339" y="2928938"/>
              <a:ext cx="91440" cy="715224"/>
              <a:chOff x="418090" y="2930893"/>
              <a:chExt cx="91440" cy="715224"/>
            </a:xfrm>
          </p:grpSpPr>
          <p:sp>
            <p:nvSpPr>
              <p:cNvPr id="634" name="Google Shape;634;p68"/>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Arial"/>
                    <a:ea typeface="Arial"/>
                    <a:cs typeface="Arial"/>
                    <a:sym typeface="Arial"/>
                  </a:rPr>
                  <a:t>✓</a:t>
                </a:r>
                <a:endParaRPr b="0" i="0" sz="1400" u="none" cap="none" strike="noStrike">
                  <a:solidFill>
                    <a:schemeClr val="dk1"/>
                  </a:solidFill>
                  <a:latin typeface="Arial"/>
                  <a:ea typeface="Arial"/>
                  <a:cs typeface="Arial"/>
                  <a:sym typeface="Arial"/>
                </a:endParaRPr>
              </a:p>
            </p:txBody>
          </p:sp>
          <p:sp>
            <p:nvSpPr>
              <p:cNvPr id="635" name="Google Shape;635;p68"/>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Arial"/>
                    <a:ea typeface="Arial"/>
                    <a:cs typeface="Arial"/>
                    <a:sym typeface="Arial"/>
                  </a:rPr>
                  <a:t>✓</a:t>
                </a:r>
                <a:endParaRPr b="0" i="0" sz="1400" u="none" cap="none" strike="noStrike">
                  <a:solidFill>
                    <a:schemeClr val="dk1"/>
                  </a:solidFill>
                  <a:latin typeface="Arial"/>
                  <a:ea typeface="Arial"/>
                  <a:cs typeface="Arial"/>
                  <a:sym typeface="Arial"/>
                </a:endParaRPr>
              </a:p>
            </p:txBody>
          </p:sp>
          <p:sp>
            <p:nvSpPr>
              <p:cNvPr id="636" name="Google Shape;636;p68"/>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Arial"/>
                    <a:ea typeface="Arial"/>
                    <a:cs typeface="Arial"/>
                    <a:sym typeface="Arial"/>
                  </a:rPr>
                  <a:t>✓</a:t>
                </a:r>
                <a:endParaRPr b="0" i="0" sz="1400" u="none" cap="none" strike="noStrike">
                  <a:solidFill>
                    <a:schemeClr val="dk1"/>
                  </a:solidFill>
                  <a:latin typeface="Arial"/>
                  <a:ea typeface="Arial"/>
                  <a:cs typeface="Arial"/>
                  <a:sym typeface="Arial"/>
                </a:endParaRPr>
              </a:p>
            </p:txBody>
          </p:sp>
          <p:sp>
            <p:nvSpPr>
              <p:cNvPr id="637" name="Google Shape;637;p68"/>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Arial"/>
                    <a:ea typeface="Arial"/>
                    <a:cs typeface="Arial"/>
                    <a:sym typeface="Arial"/>
                  </a:rPr>
                  <a:t>✓</a:t>
                </a:r>
                <a:endParaRPr b="0" i="0" sz="1400" u="none" cap="none" strike="noStrike">
                  <a:solidFill>
                    <a:schemeClr val="dk1"/>
                  </a:solidFill>
                  <a:latin typeface="Arial"/>
                  <a:ea typeface="Arial"/>
                  <a:cs typeface="Arial"/>
                  <a:sym typeface="Arial"/>
                </a:endParaRPr>
              </a:p>
            </p:txBody>
          </p:sp>
        </p:grpSp>
      </p:grpSp>
      <p:pic>
        <p:nvPicPr>
          <p:cNvPr descr="Success Green Check Mark icon PNG and SVG Vector Free Download" id="638" name="Google Shape;638;p68"/>
          <p:cNvPicPr preferRelativeResize="0"/>
          <p:nvPr/>
        </p:nvPicPr>
        <p:blipFill rotWithShape="1">
          <a:blip r:embed="rId8">
            <a:alphaModFix/>
          </a:blip>
          <a:srcRect b="0" l="0" r="0" t="0"/>
          <a:stretch/>
        </p:blipFill>
        <p:spPr>
          <a:xfrm>
            <a:off x="6778962" y="2628999"/>
            <a:ext cx="289305" cy="289305"/>
          </a:xfrm>
          <a:prstGeom prst="rect">
            <a:avLst/>
          </a:prstGeom>
          <a:noFill/>
          <a:ln>
            <a:noFill/>
          </a:ln>
        </p:spPr>
      </p:pic>
      <p:pic>
        <p:nvPicPr>
          <p:cNvPr descr="Success Green Check Mark icon PNG and SVG Vector Free Download" id="639" name="Google Shape;639;p68"/>
          <p:cNvPicPr preferRelativeResize="0"/>
          <p:nvPr/>
        </p:nvPicPr>
        <p:blipFill rotWithShape="1">
          <a:blip r:embed="rId8">
            <a:alphaModFix/>
          </a:blip>
          <a:srcRect b="0" l="0" r="0" t="0"/>
          <a:stretch/>
        </p:blipFill>
        <p:spPr>
          <a:xfrm>
            <a:off x="8736730" y="2634360"/>
            <a:ext cx="289305" cy="28930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3" name="Shape 643"/>
        <p:cNvGrpSpPr/>
        <p:nvPr/>
      </p:nvGrpSpPr>
      <p:grpSpPr>
        <a:xfrm>
          <a:off x="0" y="0"/>
          <a:ext cx="0" cy="0"/>
          <a:chOff x="0" y="0"/>
          <a:chExt cx="0" cy="0"/>
        </a:xfrm>
      </p:grpSpPr>
      <p:sp>
        <p:nvSpPr>
          <p:cNvPr id="644" name="Google Shape;644;p69"/>
          <p:cNvSpPr txBox="1"/>
          <p:nvPr>
            <p:ph idx="1" type="body"/>
          </p:nvPr>
        </p:nvSpPr>
        <p:spPr>
          <a:xfrm>
            <a:off x="354083" y="2724225"/>
            <a:ext cx="5699245"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Customer Notifications</a:t>
            </a:r>
            <a:endParaRPr/>
          </a:p>
        </p:txBody>
      </p:sp>
      <p:sp>
        <p:nvSpPr>
          <p:cNvPr id="645" name="Google Shape;645;p69"/>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9" name="Shape 649"/>
        <p:cNvGrpSpPr/>
        <p:nvPr/>
      </p:nvGrpSpPr>
      <p:grpSpPr>
        <a:xfrm>
          <a:off x="0" y="0"/>
          <a:ext cx="0" cy="0"/>
          <a:chOff x="0" y="0"/>
          <a:chExt cx="0" cy="0"/>
        </a:xfrm>
      </p:grpSpPr>
      <p:sp>
        <p:nvSpPr>
          <p:cNvPr id="650" name="Google Shape;650;p70"/>
          <p:cNvSpPr txBox="1"/>
          <p:nvPr>
            <p:ph type="title"/>
          </p:nvPr>
        </p:nvSpPr>
        <p:spPr>
          <a:xfrm>
            <a:off x="285750" y="285750"/>
            <a:ext cx="8572500" cy="4732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SzPts val="1800"/>
              <a:buNone/>
            </a:pPr>
            <a:r>
              <a:rPr lang="en-GB"/>
              <a:t>Customer Notifications</a:t>
            </a:r>
            <a:endParaRPr/>
          </a:p>
        </p:txBody>
      </p:sp>
      <p:sp>
        <p:nvSpPr>
          <p:cNvPr id="651" name="Google Shape;651;p70"/>
          <p:cNvSpPr txBox="1"/>
          <p:nvPr>
            <p:ph idx="1" type="body"/>
          </p:nvPr>
        </p:nvSpPr>
        <p:spPr>
          <a:xfrm>
            <a:off x="285750" y="2680451"/>
            <a:ext cx="4601936" cy="2279476"/>
          </a:xfrm>
          <a:prstGeom prst="rect">
            <a:avLst/>
          </a:prstGeom>
          <a:noFill/>
          <a:ln>
            <a:noFill/>
          </a:ln>
        </p:spPr>
        <p:txBody>
          <a:bodyPr anchorCtr="0" anchor="t" bIns="34275" lIns="68575" spcFirstLastPara="1" rIns="67500" wrap="square" tIns="34275">
            <a:noAutofit/>
          </a:bodyPr>
          <a:lstStyle/>
          <a:p>
            <a:pPr indent="0" lvl="0" marL="7938" rtl="0" algn="l">
              <a:lnSpc>
                <a:spcPct val="150000"/>
              </a:lnSpc>
              <a:spcBef>
                <a:spcPts val="0"/>
              </a:spcBef>
              <a:spcAft>
                <a:spcPts val="0"/>
              </a:spcAft>
              <a:buSzPts val="1350"/>
              <a:buNone/>
            </a:pPr>
            <a:r>
              <a:rPr b="1" lang="en-GB"/>
              <a:t>Examples of transactional emails triggered by OMS:</a:t>
            </a:r>
            <a:endParaRPr b="1"/>
          </a:p>
          <a:p>
            <a:pPr indent="-214312" lvl="0" marL="255982" rtl="0" algn="l">
              <a:lnSpc>
                <a:spcPct val="150000"/>
              </a:lnSpc>
              <a:spcBef>
                <a:spcPts val="0"/>
              </a:spcBef>
              <a:spcAft>
                <a:spcPts val="0"/>
              </a:spcAft>
              <a:buSzPts val="1400"/>
              <a:buChar char="•"/>
            </a:pPr>
            <a:r>
              <a:rPr lang="en-GB"/>
              <a:t>Order has shipped</a:t>
            </a:r>
            <a:endParaRPr/>
          </a:p>
          <a:p>
            <a:pPr indent="-214312" lvl="0" marL="255982" rtl="0" algn="l">
              <a:lnSpc>
                <a:spcPct val="150000"/>
              </a:lnSpc>
              <a:spcBef>
                <a:spcPts val="0"/>
              </a:spcBef>
              <a:spcAft>
                <a:spcPts val="0"/>
              </a:spcAft>
              <a:buSzPts val="1400"/>
              <a:buFont typeface="Arial"/>
              <a:buChar char="•"/>
            </a:pPr>
            <a:r>
              <a:rPr lang="en-GB"/>
              <a:t>Order is ready for collection</a:t>
            </a:r>
            <a:endParaRPr/>
          </a:p>
          <a:p>
            <a:pPr indent="-214312" lvl="0" marL="255982" rtl="0" algn="l">
              <a:lnSpc>
                <a:spcPct val="150000"/>
              </a:lnSpc>
              <a:spcBef>
                <a:spcPts val="0"/>
              </a:spcBef>
              <a:spcAft>
                <a:spcPts val="0"/>
              </a:spcAft>
              <a:buSzPts val="1400"/>
              <a:buFont typeface="Arial"/>
              <a:buChar char="•"/>
            </a:pPr>
            <a:r>
              <a:rPr lang="en-GB"/>
              <a:t>Pickup reminder (scheduled event)</a:t>
            </a:r>
            <a:endParaRPr/>
          </a:p>
          <a:p>
            <a:pPr indent="-214312" lvl="0" marL="255982" rtl="0" algn="l">
              <a:lnSpc>
                <a:spcPct val="150000"/>
              </a:lnSpc>
              <a:spcBef>
                <a:spcPts val="0"/>
              </a:spcBef>
              <a:spcAft>
                <a:spcPts val="0"/>
              </a:spcAft>
              <a:buSzPts val="1400"/>
              <a:buFont typeface="Arial"/>
              <a:buChar char="•"/>
            </a:pPr>
            <a:r>
              <a:rPr lang="en-GB"/>
              <a:t>Order was picked up</a:t>
            </a:r>
            <a:endParaRPr/>
          </a:p>
          <a:p>
            <a:pPr indent="-214312" lvl="0" marL="255982" rtl="0" algn="l">
              <a:lnSpc>
                <a:spcPct val="150000"/>
              </a:lnSpc>
              <a:spcBef>
                <a:spcPts val="0"/>
              </a:spcBef>
              <a:spcAft>
                <a:spcPts val="0"/>
              </a:spcAft>
              <a:buSzPts val="1400"/>
              <a:buFont typeface="Arial"/>
              <a:buChar char="•"/>
            </a:pPr>
            <a:r>
              <a:rPr lang="en-GB"/>
              <a:t>Return was created</a:t>
            </a:r>
            <a:endParaRPr/>
          </a:p>
          <a:p>
            <a:pPr indent="-214312" lvl="0" marL="255982" rtl="0" algn="l">
              <a:lnSpc>
                <a:spcPct val="150000"/>
              </a:lnSpc>
              <a:spcBef>
                <a:spcPts val="0"/>
              </a:spcBef>
              <a:spcAft>
                <a:spcPts val="0"/>
              </a:spcAft>
              <a:buSzPts val="1400"/>
              <a:buFont typeface="Arial"/>
              <a:buChar char="•"/>
            </a:pPr>
            <a:r>
              <a:rPr lang="en-GB"/>
              <a:t>…</a:t>
            </a:r>
            <a:endParaRPr/>
          </a:p>
        </p:txBody>
      </p:sp>
      <p:sp>
        <p:nvSpPr>
          <p:cNvPr id="652" name="Google Shape;652;p70"/>
          <p:cNvSpPr txBox="1"/>
          <p:nvPr/>
        </p:nvSpPr>
        <p:spPr>
          <a:xfrm>
            <a:off x="285750" y="823984"/>
            <a:ext cx="4601936" cy="1692901"/>
          </a:xfrm>
          <a:prstGeom prst="rect">
            <a:avLst/>
          </a:prstGeom>
          <a:noFill/>
          <a:ln>
            <a:noFill/>
          </a:ln>
        </p:spPr>
        <p:txBody>
          <a:bodyPr anchorCtr="0" anchor="t" bIns="34275" lIns="68575" spcFirstLastPara="1" rIns="67500" wrap="square" tIns="34275">
            <a:noAutofit/>
          </a:bodyPr>
          <a:lstStyle/>
          <a:p>
            <a:pPr indent="-282575" lvl="0" marL="319088" marR="0" rtl="0" algn="l">
              <a:lnSpc>
                <a:spcPct val="150000"/>
              </a:lnSpc>
              <a:spcBef>
                <a:spcPts val="0"/>
              </a:spcBef>
              <a:spcAft>
                <a:spcPts val="0"/>
              </a:spcAft>
              <a:buClr>
                <a:schemeClr val="accent6"/>
              </a:buClr>
              <a:buSzPts val="1350"/>
              <a:buFont typeface="Arial"/>
              <a:buNone/>
            </a:pPr>
            <a:r>
              <a:rPr b="1" i="0" lang="en-GB" sz="1350" u="none" cap="none" strike="noStrike">
                <a:solidFill>
                  <a:schemeClr val="dk1"/>
                </a:solidFill>
                <a:latin typeface="Arial"/>
                <a:ea typeface="Arial"/>
                <a:cs typeface="Arial"/>
                <a:sym typeface="Arial"/>
              </a:rPr>
              <a:t>Integration principles: </a:t>
            </a:r>
            <a:endParaRPr/>
          </a:p>
          <a:p>
            <a:pPr indent="-214312" lvl="0" marL="255982" marR="0" rtl="0" algn="l">
              <a:lnSpc>
                <a:spcPct val="150000"/>
              </a:lnSpc>
              <a:spcBef>
                <a:spcPts val="0"/>
              </a:spcBef>
              <a:spcAft>
                <a:spcPts val="0"/>
              </a:spcAft>
              <a:buClr>
                <a:schemeClr val="accent6"/>
              </a:buClr>
              <a:buSzPts val="1400"/>
              <a:buFont typeface="Arial"/>
              <a:buChar char="•"/>
            </a:pPr>
            <a:r>
              <a:rPr b="0" i="0" lang="en-GB" sz="1350" u="none" cap="none" strike="noStrike">
                <a:solidFill>
                  <a:schemeClr val="dk1"/>
                </a:solidFill>
                <a:latin typeface="Arial"/>
                <a:ea typeface="Arial"/>
                <a:cs typeface="Arial"/>
                <a:sym typeface="Arial"/>
              </a:rPr>
              <a:t>Fluent OMS monitors status change events and publishes webhooks to the middleware</a:t>
            </a:r>
            <a:endParaRPr/>
          </a:p>
          <a:p>
            <a:pPr indent="-214312" lvl="0" marL="255982" marR="0" rtl="0" algn="l">
              <a:lnSpc>
                <a:spcPct val="150000"/>
              </a:lnSpc>
              <a:spcBef>
                <a:spcPts val="0"/>
              </a:spcBef>
              <a:spcAft>
                <a:spcPts val="0"/>
              </a:spcAft>
              <a:buClr>
                <a:schemeClr val="accent6"/>
              </a:buClr>
              <a:buSzPts val="1400"/>
              <a:buFont typeface="Arial"/>
              <a:buChar char="•"/>
            </a:pPr>
            <a:r>
              <a:rPr b="0" i="0" lang="en-GB" sz="1350" u="none" cap="none" strike="noStrike">
                <a:solidFill>
                  <a:schemeClr val="dk1"/>
                </a:solidFill>
                <a:latin typeface="Arial"/>
                <a:ea typeface="Arial"/>
                <a:cs typeface="Arial"/>
                <a:sym typeface="Arial"/>
              </a:rPr>
              <a:t>The email generation system triggers the email, assigns the html template….</a:t>
            </a:r>
            <a:endParaRPr/>
          </a:p>
        </p:txBody>
      </p:sp>
      <p:pic>
        <p:nvPicPr>
          <p:cNvPr descr="5,035 Email Notification Icon Illustrations &amp;amp; Clip Art - iStock" id="653" name="Google Shape;653;p70"/>
          <p:cNvPicPr preferRelativeResize="0"/>
          <p:nvPr/>
        </p:nvPicPr>
        <p:blipFill rotWithShape="1">
          <a:blip r:embed="rId3">
            <a:alphaModFix/>
          </a:blip>
          <a:srcRect b="0" l="0" r="0" t="0"/>
          <a:stretch/>
        </p:blipFill>
        <p:spPr>
          <a:xfrm>
            <a:off x="5259150" y="1543829"/>
            <a:ext cx="3599099" cy="261693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7" name="Shape 657"/>
        <p:cNvGrpSpPr/>
        <p:nvPr/>
      </p:nvGrpSpPr>
      <p:grpSpPr>
        <a:xfrm>
          <a:off x="0" y="0"/>
          <a:ext cx="0" cy="0"/>
          <a:chOff x="0" y="0"/>
          <a:chExt cx="0" cy="0"/>
        </a:xfrm>
      </p:grpSpPr>
      <p:sp>
        <p:nvSpPr>
          <p:cNvPr id="658" name="Google Shape;658;p71"/>
          <p:cNvSpPr txBox="1"/>
          <p:nvPr>
            <p:ph idx="1" type="body"/>
          </p:nvPr>
        </p:nvSpPr>
        <p:spPr>
          <a:xfrm>
            <a:off x="353702" y="692109"/>
            <a:ext cx="7736681" cy="273844"/>
          </a:xfrm>
          <a:prstGeom prst="rect">
            <a:avLst/>
          </a:prstGeom>
          <a:noFill/>
          <a:ln>
            <a:noFill/>
          </a:ln>
        </p:spPr>
        <p:txBody>
          <a:bodyPr anchorCtr="0" anchor="t" bIns="45700" lIns="91425" spcFirstLastPara="1" rIns="90000" wrap="square" tIns="45700">
            <a:normAutofit fontScale="92500" lnSpcReduction="20000"/>
          </a:bodyPr>
          <a:lstStyle/>
          <a:p>
            <a:pPr indent="0" lvl="0" marL="0" rtl="0" algn="l">
              <a:lnSpc>
                <a:spcPct val="100000"/>
              </a:lnSpc>
              <a:spcBef>
                <a:spcPts val="0"/>
              </a:spcBef>
              <a:spcAft>
                <a:spcPts val="0"/>
              </a:spcAft>
              <a:buSzPct val="100000"/>
              <a:buNone/>
            </a:pPr>
            <a:r>
              <a:rPr lang="en-GB"/>
              <a:t>Webhooks</a:t>
            </a:r>
            <a:endParaRPr/>
          </a:p>
        </p:txBody>
      </p:sp>
      <p:sp>
        <p:nvSpPr>
          <p:cNvPr id="659" name="Google Shape;659;p71"/>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GB"/>
              <a:t>Integration Principles</a:t>
            </a:r>
            <a:endParaRPr/>
          </a:p>
        </p:txBody>
      </p:sp>
      <p:cxnSp>
        <p:nvCxnSpPr>
          <p:cNvPr id="660" name="Google Shape;660;p71"/>
          <p:cNvCxnSpPr/>
          <p:nvPr/>
        </p:nvCxnSpPr>
        <p:spPr>
          <a:xfrm>
            <a:off x="3053044" y="1725674"/>
            <a:ext cx="0" cy="2844000"/>
          </a:xfrm>
          <a:prstGeom prst="straightConnector1">
            <a:avLst/>
          </a:prstGeom>
          <a:noFill/>
          <a:ln cap="flat" cmpd="sng" w="9525">
            <a:solidFill>
              <a:schemeClr val="dk1"/>
            </a:solidFill>
            <a:prstDash val="solid"/>
            <a:round/>
            <a:headEnd len="sm" w="sm" type="none"/>
            <a:tailEnd len="sm" w="sm" type="none"/>
          </a:ln>
        </p:spPr>
      </p:cxnSp>
      <p:sp>
        <p:nvSpPr>
          <p:cNvPr id="661" name="Google Shape;661;p71"/>
          <p:cNvSpPr/>
          <p:nvPr/>
        </p:nvSpPr>
        <p:spPr>
          <a:xfrm>
            <a:off x="2604707" y="1356484"/>
            <a:ext cx="900618" cy="369190"/>
          </a:xfrm>
          <a:prstGeom prst="rect">
            <a:avLst/>
          </a:prstGeom>
          <a:solidFill>
            <a:srgbClr val="6B08B6"/>
          </a:solidFill>
          <a:ln>
            <a:noFill/>
          </a:ln>
        </p:spPr>
        <p:txBody>
          <a:bodyPr anchorCtr="0" anchor="ctr" bIns="34275" lIns="68575" spcFirstLastPara="1" rIns="135000" wrap="square" tIns="34275">
            <a:noAutofit/>
          </a:bodyPr>
          <a:lstStyle/>
          <a:p>
            <a:pPr indent="0" lvl="0" marL="0" marR="0" rtl="0" algn="ctr">
              <a:lnSpc>
                <a:spcPct val="100000"/>
              </a:lnSpc>
              <a:spcBef>
                <a:spcPts val="0"/>
              </a:spcBef>
              <a:spcAft>
                <a:spcPts val="0"/>
              </a:spcAft>
              <a:buNone/>
            </a:pPr>
            <a:r>
              <a:rPr b="0" i="0" lang="en-GB" sz="1200" u="none" cap="none" strike="noStrike">
                <a:solidFill>
                  <a:schemeClr val="lt1"/>
                </a:solidFill>
                <a:latin typeface="Arial"/>
                <a:ea typeface="Arial"/>
                <a:cs typeface="Arial"/>
                <a:sym typeface="Arial"/>
              </a:rPr>
              <a:t>OMS</a:t>
            </a:r>
            <a:endParaRPr/>
          </a:p>
        </p:txBody>
      </p:sp>
      <p:cxnSp>
        <p:nvCxnSpPr>
          <p:cNvPr id="662" name="Google Shape;662;p71"/>
          <p:cNvCxnSpPr/>
          <p:nvPr/>
        </p:nvCxnSpPr>
        <p:spPr>
          <a:xfrm>
            <a:off x="3053044" y="2886964"/>
            <a:ext cx="1260000" cy="9336"/>
          </a:xfrm>
          <a:prstGeom prst="straightConnector1">
            <a:avLst/>
          </a:prstGeom>
          <a:noFill/>
          <a:ln cap="flat" cmpd="sng" w="19050">
            <a:solidFill>
              <a:schemeClr val="dk1"/>
            </a:solidFill>
            <a:prstDash val="solid"/>
            <a:round/>
            <a:headEnd len="sm" w="sm" type="none"/>
            <a:tailEnd len="med" w="med" type="triangle"/>
          </a:ln>
        </p:spPr>
      </p:cxnSp>
      <p:sp>
        <p:nvSpPr>
          <p:cNvPr id="663" name="Google Shape;663;p71"/>
          <p:cNvSpPr txBox="1"/>
          <p:nvPr/>
        </p:nvSpPr>
        <p:spPr>
          <a:xfrm>
            <a:off x="3053043" y="2650079"/>
            <a:ext cx="1203162"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500" u="none" cap="none" strike="noStrike">
                <a:solidFill>
                  <a:srgbClr val="000000"/>
                </a:solidFill>
                <a:latin typeface="Arial"/>
                <a:ea typeface="Arial"/>
                <a:cs typeface="Arial"/>
                <a:sym typeface="Arial"/>
              </a:rPr>
              <a:t>Publish Webhook </a:t>
            </a:r>
            <a:r>
              <a:rPr b="0" i="0" lang="en-GB" sz="500" u="none" cap="none" strike="noStrike">
                <a:solidFill>
                  <a:srgbClr val="000000"/>
                </a:solidFill>
                <a:latin typeface="Arial"/>
                <a:ea typeface="Arial"/>
                <a:cs typeface="Arial"/>
                <a:sym typeface="Arial"/>
              </a:rPr>
              <a:t>{entity, entityid, status}</a:t>
            </a:r>
            <a:endParaRPr/>
          </a:p>
        </p:txBody>
      </p:sp>
      <p:cxnSp>
        <p:nvCxnSpPr>
          <p:cNvPr id="664" name="Google Shape;664;p71"/>
          <p:cNvCxnSpPr/>
          <p:nvPr/>
        </p:nvCxnSpPr>
        <p:spPr>
          <a:xfrm>
            <a:off x="4313044" y="1725674"/>
            <a:ext cx="0" cy="2844000"/>
          </a:xfrm>
          <a:prstGeom prst="straightConnector1">
            <a:avLst/>
          </a:prstGeom>
          <a:noFill/>
          <a:ln cap="flat" cmpd="sng" w="9525">
            <a:solidFill>
              <a:schemeClr val="dk1"/>
            </a:solidFill>
            <a:prstDash val="solid"/>
            <a:round/>
            <a:headEnd len="sm" w="sm" type="none"/>
            <a:tailEnd len="sm" w="sm" type="none"/>
          </a:ln>
        </p:spPr>
      </p:cxnSp>
      <p:sp>
        <p:nvSpPr>
          <p:cNvPr id="665" name="Google Shape;665;p71"/>
          <p:cNvSpPr/>
          <p:nvPr/>
        </p:nvSpPr>
        <p:spPr>
          <a:xfrm>
            <a:off x="3806765" y="1356484"/>
            <a:ext cx="996450" cy="369190"/>
          </a:xfrm>
          <a:prstGeom prst="rect">
            <a:avLst/>
          </a:prstGeom>
          <a:solidFill>
            <a:srgbClr val="005128"/>
          </a:solidFill>
          <a:ln>
            <a:noFill/>
          </a:ln>
        </p:spPr>
        <p:txBody>
          <a:bodyPr anchorCtr="0" anchor="ctr" bIns="34275" lIns="68575" spcFirstLastPara="1" rIns="135000" wrap="square" tIns="34275">
            <a:noAutofit/>
          </a:bodyPr>
          <a:lstStyle/>
          <a:p>
            <a:pPr indent="0" lvl="0" marL="0" marR="0" rtl="0" algn="ctr">
              <a:lnSpc>
                <a:spcPct val="100000"/>
              </a:lnSpc>
              <a:spcBef>
                <a:spcPts val="0"/>
              </a:spcBef>
              <a:spcAft>
                <a:spcPts val="0"/>
              </a:spcAft>
              <a:buNone/>
            </a:pPr>
            <a:r>
              <a:rPr b="0" i="0" lang="en-GB" sz="1200" u="none" cap="none" strike="noStrike">
                <a:solidFill>
                  <a:schemeClr val="lt1"/>
                </a:solidFill>
                <a:latin typeface="Arial"/>
                <a:ea typeface="Arial"/>
                <a:cs typeface="Arial"/>
                <a:sym typeface="Arial"/>
              </a:rPr>
              <a:t>Middleware</a:t>
            </a:r>
            <a:endParaRPr/>
          </a:p>
        </p:txBody>
      </p:sp>
      <p:sp>
        <p:nvSpPr>
          <p:cNvPr id="666" name="Google Shape;666;p71"/>
          <p:cNvSpPr/>
          <p:nvPr/>
        </p:nvSpPr>
        <p:spPr>
          <a:xfrm>
            <a:off x="3007323" y="2761610"/>
            <a:ext cx="45719" cy="420770"/>
          </a:xfrm>
          <a:prstGeom prst="rect">
            <a:avLst/>
          </a:prstGeom>
          <a:solidFill>
            <a:schemeClr val="lt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900" u="none" cap="none" strike="noStrike">
              <a:solidFill>
                <a:schemeClr val="dk1"/>
              </a:solidFill>
              <a:latin typeface="Arial"/>
              <a:ea typeface="Arial"/>
              <a:cs typeface="Arial"/>
              <a:sym typeface="Arial"/>
            </a:endParaRPr>
          </a:p>
        </p:txBody>
      </p:sp>
      <p:sp>
        <p:nvSpPr>
          <p:cNvPr id="667" name="Google Shape;667;p71"/>
          <p:cNvSpPr/>
          <p:nvPr/>
        </p:nvSpPr>
        <p:spPr>
          <a:xfrm>
            <a:off x="4303547" y="2761610"/>
            <a:ext cx="45719" cy="663390"/>
          </a:xfrm>
          <a:prstGeom prst="rect">
            <a:avLst/>
          </a:prstGeom>
          <a:solidFill>
            <a:schemeClr val="lt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900" u="none" cap="none" strike="noStrike">
              <a:solidFill>
                <a:schemeClr val="dk1"/>
              </a:solidFill>
              <a:latin typeface="Arial"/>
              <a:ea typeface="Arial"/>
              <a:cs typeface="Arial"/>
              <a:sym typeface="Arial"/>
            </a:endParaRPr>
          </a:p>
        </p:txBody>
      </p:sp>
      <p:cxnSp>
        <p:nvCxnSpPr>
          <p:cNvPr id="668" name="Google Shape;668;p71"/>
          <p:cNvCxnSpPr/>
          <p:nvPr/>
        </p:nvCxnSpPr>
        <p:spPr>
          <a:xfrm>
            <a:off x="3053042" y="3081634"/>
            <a:ext cx="1203163" cy="0"/>
          </a:xfrm>
          <a:prstGeom prst="straightConnector1">
            <a:avLst/>
          </a:prstGeom>
          <a:noFill/>
          <a:ln cap="flat" cmpd="sng" w="19050">
            <a:solidFill>
              <a:schemeClr val="dk1"/>
            </a:solidFill>
            <a:prstDash val="dash"/>
            <a:round/>
            <a:headEnd len="med" w="med" type="stealth"/>
            <a:tailEnd len="sm" w="sm" type="none"/>
          </a:ln>
        </p:spPr>
      </p:cxnSp>
      <p:sp>
        <p:nvSpPr>
          <p:cNvPr id="669" name="Google Shape;669;p71"/>
          <p:cNvSpPr txBox="1"/>
          <p:nvPr/>
        </p:nvSpPr>
        <p:spPr>
          <a:xfrm>
            <a:off x="3125948" y="3073872"/>
            <a:ext cx="1203162" cy="1692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500" u="none" cap="none" strike="noStrike">
                <a:solidFill>
                  <a:srgbClr val="000000"/>
                </a:solidFill>
                <a:latin typeface="Arial"/>
                <a:ea typeface="Arial"/>
                <a:cs typeface="Arial"/>
                <a:sym typeface="Arial"/>
              </a:rPr>
              <a:t>GQL Query (Mutation)</a:t>
            </a:r>
            <a:endParaRPr b="0" i="0" sz="500" u="none" cap="none" strike="noStrike">
              <a:solidFill>
                <a:srgbClr val="000000"/>
              </a:solidFill>
              <a:latin typeface="Arial"/>
              <a:ea typeface="Arial"/>
              <a:cs typeface="Arial"/>
              <a:sym typeface="Arial"/>
            </a:endParaRPr>
          </a:p>
        </p:txBody>
      </p:sp>
      <p:sp>
        <p:nvSpPr>
          <p:cNvPr id="670" name="Google Shape;670;p71"/>
          <p:cNvSpPr txBox="1"/>
          <p:nvPr/>
        </p:nvSpPr>
        <p:spPr>
          <a:xfrm>
            <a:off x="4338607" y="3104532"/>
            <a:ext cx="1203162" cy="1692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500" u="none" cap="none" strike="noStrike">
                <a:solidFill>
                  <a:srgbClr val="000000"/>
                </a:solidFill>
                <a:latin typeface="Arial"/>
                <a:ea typeface="Arial"/>
                <a:cs typeface="Arial"/>
                <a:sym typeface="Arial"/>
              </a:rPr>
              <a:t>Publish API to destination</a:t>
            </a:r>
            <a:endParaRPr b="0" i="0" sz="500" u="none" cap="none" strike="noStrike">
              <a:solidFill>
                <a:srgbClr val="000000"/>
              </a:solidFill>
              <a:latin typeface="Arial"/>
              <a:ea typeface="Arial"/>
              <a:cs typeface="Arial"/>
              <a:sym typeface="Arial"/>
            </a:endParaRPr>
          </a:p>
        </p:txBody>
      </p:sp>
      <p:cxnSp>
        <p:nvCxnSpPr>
          <p:cNvPr id="671" name="Google Shape;671;p71"/>
          <p:cNvCxnSpPr/>
          <p:nvPr/>
        </p:nvCxnSpPr>
        <p:spPr>
          <a:xfrm>
            <a:off x="4364171" y="3273809"/>
            <a:ext cx="1080000" cy="9336"/>
          </a:xfrm>
          <a:prstGeom prst="straightConnector1">
            <a:avLst/>
          </a:prstGeom>
          <a:noFill/>
          <a:ln cap="flat" cmpd="sng" w="19050">
            <a:solidFill>
              <a:schemeClr val="dk1"/>
            </a:solidFill>
            <a:prstDash val="solid"/>
            <a:round/>
            <a:headEnd len="sm" w="sm" type="none"/>
            <a:tailEnd len="med" w="med" type="triangle"/>
          </a:ln>
        </p:spPr>
      </p:cxnSp>
      <p:sp>
        <p:nvSpPr>
          <p:cNvPr id="672" name="Google Shape;672;p71"/>
          <p:cNvSpPr/>
          <p:nvPr/>
        </p:nvSpPr>
        <p:spPr>
          <a:xfrm>
            <a:off x="4952083" y="1356484"/>
            <a:ext cx="1088965" cy="369190"/>
          </a:xfrm>
          <a:prstGeom prst="rect">
            <a:avLst/>
          </a:prstGeom>
          <a:solidFill>
            <a:srgbClr val="EDE8FE"/>
          </a:solidFill>
          <a:ln cap="flat" cmpd="sng" w="9525">
            <a:solidFill>
              <a:srgbClr val="D9D9D9"/>
            </a:solidFill>
            <a:prstDash val="dash"/>
            <a:round/>
            <a:headEnd len="sm" w="sm" type="none"/>
            <a:tailEnd len="sm" w="sm" type="none"/>
          </a:ln>
        </p:spPr>
        <p:txBody>
          <a:bodyPr anchorCtr="0" anchor="ctr" bIns="34275" lIns="68575" spcFirstLastPara="1" rIns="135000" wrap="square" tIns="34275">
            <a:noAutofit/>
          </a:bodyPr>
          <a:lstStyle/>
          <a:p>
            <a:pPr indent="0" lvl="0" marL="0" marR="0" rtl="0" algn="ctr">
              <a:lnSpc>
                <a:spcPct val="100000"/>
              </a:lnSpc>
              <a:spcBef>
                <a:spcPts val="0"/>
              </a:spcBef>
              <a:spcAft>
                <a:spcPts val="0"/>
              </a:spcAft>
              <a:buNone/>
            </a:pPr>
            <a:r>
              <a:rPr b="0" i="0" lang="en-GB" sz="1200" u="none" cap="none" strike="noStrike">
                <a:solidFill>
                  <a:srgbClr val="000000"/>
                </a:solidFill>
                <a:latin typeface="Arial"/>
                <a:ea typeface="Arial"/>
                <a:cs typeface="Arial"/>
                <a:sym typeface="Arial"/>
              </a:rPr>
              <a:t>Destination Systems</a:t>
            </a:r>
            <a:endParaRPr b="0" i="0" sz="1200" u="none" cap="none" strike="noStrike">
              <a:solidFill>
                <a:srgbClr val="000000"/>
              </a:solidFill>
              <a:latin typeface="Arial"/>
              <a:ea typeface="Arial"/>
              <a:cs typeface="Arial"/>
              <a:sym typeface="Arial"/>
            </a:endParaRPr>
          </a:p>
        </p:txBody>
      </p:sp>
      <p:cxnSp>
        <p:nvCxnSpPr>
          <p:cNvPr id="673" name="Google Shape;673;p71"/>
          <p:cNvCxnSpPr/>
          <p:nvPr/>
        </p:nvCxnSpPr>
        <p:spPr>
          <a:xfrm>
            <a:off x="5485517" y="1725674"/>
            <a:ext cx="0" cy="2844000"/>
          </a:xfrm>
          <a:prstGeom prst="straightConnector1">
            <a:avLst/>
          </a:prstGeom>
          <a:noFill/>
          <a:ln cap="flat" cmpd="sng" w="9525">
            <a:solidFill>
              <a:schemeClr val="dk1"/>
            </a:solidFill>
            <a:prstDash val="solid"/>
            <a:round/>
            <a:headEnd len="sm" w="sm" type="none"/>
            <a:tailEnd len="sm" w="sm" type="none"/>
          </a:ln>
        </p:spPr>
      </p:cxnSp>
      <p:sp>
        <p:nvSpPr>
          <p:cNvPr id="674" name="Google Shape;674;p71"/>
          <p:cNvSpPr/>
          <p:nvPr/>
        </p:nvSpPr>
        <p:spPr>
          <a:xfrm>
            <a:off x="5457299" y="3040734"/>
            <a:ext cx="45719" cy="420770"/>
          </a:xfrm>
          <a:prstGeom prst="rect">
            <a:avLst/>
          </a:prstGeom>
          <a:solidFill>
            <a:schemeClr val="lt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900" u="none" cap="none" strike="noStrike">
              <a:solidFill>
                <a:schemeClr val="dk1"/>
              </a:solidFill>
              <a:latin typeface="Arial"/>
              <a:ea typeface="Arial"/>
              <a:cs typeface="Arial"/>
              <a:sym typeface="Arial"/>
            </a:endParaRPr>
          </a:p>
        </p:txBody>
      </p:sp>
      <p:sp>
        <p:nvSpPr>
          <p:cNvPr id="675" name="Google Shape;675;p71"/>
          <p:cNvSpPr/>
          <p:nvPr/>
        </p:nvSpPr>
        <p:spPr>
          <a:xfrm>
            <a:off x="3247028" y="2412199"/>
            <a:ext cx="258297" cy="237880"/>
          </a:xfrm>
          <a:prstGeom prst="ellipse">
            <a:avLst/>
          </a:prstGeom>
          <a:solidFill>
            <a:schemeClr val="accen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1</a:t>
            </a:r>
            <a:endParaRPr/>
          </a:p>
        </p:txBody>
      </p:sp>
      <p:sp>
        <p:nvSpPr>
          <p:cNvPr id="676" name="Google Shape;676;p71"/>
          <p:cNvSpPr/>
          <p:nvPr/>
        </p:nvSpPr>
        <p:spPr>
          <a:xfrm>
            <a:off x="3813098" y="3243149"/>
            <a:ext cx="258297" cy="237880"/>
          </a:xfrm>
          <a:prstGeom prst="ellipse">
            <a:avLst/>
          </a:prstGeom>
          <a:solidFill>
            <a:schemeClr val="accen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2</a:t>
            </a:r>
            <a:endParaRPr/>
          </a:p>
        </p:txBody>
      </p:sp>
      <p:sp>
        <p:nvSpPr>
          <p:cNvPr id="677" name="Google Shape;677;p71"/>
          <p:cNvSpPr/>
          <p:nvPr/>
        </p:nvSpPr>
        <p:spPr>
          <a:xfrm>
            <a:off x="4495400" y="3322911"/>
            <a:ext cx="258297" cy="237880"/>
          </a:xfrm>
          <a:prstGeom prst="ellipse">
            <a:avLst/>
          </a:prstGeom>
          <a:solidFill>
            <a:schemeClr val="accen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3</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1" name="Shape 681"/>
        <p:cNvGrpSpPr/>
        <p:nvPr/>
      </p:nvGrpSpPr>
      <p:grpSpPr>
        <a:xfrm>
          <a:off x="0" y="0"/>
          <a:ext cx="0" cy="0"/>
          <a:chOff x="0" y="0"/>
          <a:chExt cx="0" cy="0"/>
        </a:xfrm>
      </p:grpSpPr>
      <p:sp>
        <p:nvSpPr>
          <p:cNvPr id="682" name="Google Shape;682;p72"/>
          <p:cNvSpPr txBox="1"/>
          <p:nvPr>
            <p:ph idx="1" type="body"/>
          </p:nvPr>
        </p:nvSpPr>
        <p:spPr>
          <a:xfrm>
            <a:off x="353702" y="692109"/>
            <a:ext cx="7736681" cy="273844"/>
          </a:xfrm>
          <a:prstGeom prst="rect">
            <a:avLst/>
          </a:prstGeom>
          <a:noFill/>
          <a:ln>
            <a:noFill/>
          </a:ln>
        </p:spPr>
        <p:txBody>
          <a:bodyPr anchorCtr="0" anchor="t" bIns="45700" lIns="91425" spcFirstLastPara="1" rIns="90000" wrap="square" tIns="45700">
            <a:normAutofit fontScale="92500" lnSpcReduction="20000"/>
          </a:bodyPr>
          <a:lstStyle/>
          <a:p>
            <a:pPr indent="0" lvl="0" marL="0" rtl="0" algn="l">
              <a:lnSpc>
                <a:spcPct val="100000"/>
              </a:lnSpc>
              <a:spcBef>
                <a:spcPts val="0"/>
              </a:spcBef>
              <a:spcAft>
                <a:spcPts val="0"/>
              </a:spcAft>
              <a:buSzPct val="100000"/>
              <a:buNone/>
            </a:pPr>
            <a:r>
              <a:rPr lang="en-GB"/>
              <a:t>Webhook Example</a:t>
            </a:r>
            <a:endParaRPr/>
          </a:p>
        </p:txBody>
      </p:sp>
      <p:sp>
        <p:nvSpPr>
          <p:cNvPr id="683" name="Google Shape;683;p72"/>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GB"/>
              <a:t>Integration Principles</a:t>
            </a:r>
            <a:endParaRPr/>
          </a:p>
        </p:txBody>
      </p:sp>
      <p:sp>
        <p:nvSpPr>
          <p:cNvPr id="684" name="Google Shape;684;p72"/>
          <p:cNvSpPr txBox="1"/>
          <p:nvPr/>
        </p:nvSpPr>
        <p:spPr>
          <a:xfrm>
            <a:off x="2221345" y="1376872"/>
            <a:ext cx="5703455" cy="34778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100" u="none" cap="none" strike="noStrike">
                <a:solidFill>
                  <a:srgbClr val="000000"/>
                </a:solidFill>
                <a:latin typeface="IBM Plex Mono"/>
                <a:ea typeface="IBM Plex Mono"/>
                <a:cs typeface="IBM Plex Mono"/>
                <a:sym typeface="IBM Plex Mono"/>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A31515"/>
                </a:solidFill>
                <a:latin typeface="IBM Plex Mono"/>
                <a:ea typeface="IBM Plex Mono"/>
                <a:cs typeface="IBM Plex Mono"/>
                <a:sym typeface="IBM Plex Mono"/>
              </a:rPr>
              <a:t>"id"</a:t>
            </a:r>
            <a:r>
              <a:rPr b="0" i="0" lang="en-GB" sz="1100" u="none" cap="none" strike="noStrike">
                <a:solidFill>
                  <a:srgbClr val="000000"/>
                </a:solidFill>
                <a:latin typeface="IBM Plex Mono"/>
                <a:ea typeface="IBM Plex Mono"/>
                <a:cs typeface="IBM Plex Mono"/>
                <a:sym typeface="IBM Plex Mono"/>
              </a:rPr>
              <a:t>: </a:t>
            </a:r>
            <a:r>
              <a:rPr b="0" i="0" lang="en-GB" sz="1100" u="none" cap="none" strike="noStrike">
                <a:solidFill>
                  <a:srgbClr val="0451A5"/>
                </a:solidFill>
                <a:latin typeface="IBM Plex Mono"/>
                <a:ea typeface="IBM Plex Mono"/>
                <a:cs typeface="IBM Plex Mono"/>
                <a:sym typeface="IBM Plex Mono"/>
              </a:rPr>
              <a:t>"b34281d0-ada4-11e9-a1a7-5da7a83b9sd97cd"</a:t>
            </a:r>
            <a:r>
              <a:rPr b="0" i="0" lang="en-GB" sz="1100" u="none" cap="none" strike="noStrike">
                <a:solidFill>
                  <a:srgbClr val="000000"/>
                </a:solidFill>
                <a:latin typeface="IBM Plex Mono"/>
                <a:ea typeface="IBM Plex Mono"/>
                <a:cs typeface="IBM Plex Mono"/>
                <a:sym typeface="IBM Plex Mono"/>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A31515"/>
                </a:solidFill>
                <a:latin typeface="IBM Plex Mono"/>
                <a:ea typeface="IBM Plex Mono"/>
                <a:cs typeface="IBM Plex Mono"/>
                <a:sym typeface="IBM Plex Mono"/>
              </a:rPr>
              <a:t>"name"</a:t>
            </a:r>
            <a:r>
              <a:rPr b="0" i="0" lang="en-GB" sz="1100" u="none" cap="none" strike="noStrike">
                <a:solidFill>
                  <a:srgbClr val="000000"/>
                </a:solidFill>
                <a:latin typeface="IBM Plex Mono"/>
                <a:ea typeface="IBM Plex Mono"/>
                <a:cs typeface="IBM Plex Mono"/>
                <a:sym typeface="IBM Plex Mono"/>
              </a:rPr>
              <a:t>: </a:t>
            </a:r>
            <a:r>
              <a:rPr b="0" i="0" lang="en-GB" sz="1100" u="none" cap="none" strike="noStrike">
                <a:solidFill>
                  <a:srgbClr val="0451A5"/>
                </a:solidFill>
                <a:latin typeface="IBM Plex Mono"/>
                <a:ea typeface="IBM Plex Mono"/>
                <a:cs typeface="IBM Plex Mono"/>
                <a:sym typeface="IBM Plex Mono"/>
              </a:rPr>
              <a:t>"OrderStatusChange"</a:t>
            </a:r>
            <a:r>
              <a:rPr b="0" i="0" lang="en-GB" sz="1100" u="none" cap="none" strike="noStrike">
                <a:solidFill>
                  <a:srgbClr val="000000"/>
                </a:solidFill>
                <a:latin typeface="IBM Plex Mono"/>
                <a:ea typeface="IBM Plex Mono"/>
                <a:cs typeface="IBM Plex Mono"/>
                <a:sym typeface="IBM Plex Mono"/>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A31515"/>
                </a:solidFill>
                <a:latin typeface="IBM Plex Mono"/>
                <a:ea typeface="IBM Plex Mono"/>
                <a:cs typeface="IBM Plex Mono"/>
                <a:sym typeface="IBM Plex Mono"/>
              </a:rPr>
              <a:t>"accountId"</a:t>
            </a:r>
            <a:r>
              <a:rPr b="0" i="0" lang="en-GB" sz="1100" u="none" cap="none" strike="noStrike">
                <a:solidFill>
                  <a:srgbClr val="000000"/>
                </a:solidFill>
                <a:latin typeface="IBM Plex Mono"/>
                <a:ea typeface="IBM Plex Mono"/>
                <a:cs typeface="IBM Plex Mono"/>
                <a:sym typeface="IBM Plex Mono"/>
              </a:rPr>
              <a:t>: </a:t>
            </a:r>
            <a:r>
              <a:rPr b="0" i="0" lang="en-GB" sz="1100" u="none" cap="none" strike="noStrike">
                <a:solidFill>
                  <a:srgbClr val="0451A5"/>
                </a:solidFill>
                <a:latin typeface="IBM Plex Mono"/>
                <a:ea typeface="IBM Plex Mono"/>
                <a:cs typeface="IBM Plex Mono"/>
                <a:sym typeface="IBM Plex Mono"/>
              </a:rPr>
              <a:t>"ACME"</a:t>
            </a:r>
            <a:r>
              <a:rPr b="0" i="0" lang="en-GB" sz="1100" u="none" cap="none" strike="noStrike">
                <a:solidFill>
                  <a:srgbClr val="000000"/>
                </a:solidFill>
                <a:latin typeface="IBM Plex Mono"/>
                <a:ea typeface="IBM Plex Mono"/>
                <a:cs typeface="IBM Plex Mono"/>
                <a:sym typeface="IBM Plex Mono"/>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A31515"/>
                </a:solidFill>
                <a:latin typeface="IBM Plex Mono"/>
                <a:ea typeface="IBM Plex Mono"/>
                <a:cs typeface="IBM Plex Mono"/>
                <a:sym typeface="IBM Plex Mono"/>
              </a:rPr>
              <a:t>"retailerId"</a:t>
            </a:r>
            <a:r>
              <a:rPr b="0" i="0" lang="en-GB" sz="1100" u="none" cap="none" strike="noStrike">
                <a:solidFill>
                  <a:srgbClr val="000000"/>
                </a:solidFill>
                <a:latin typeface="IBM Plex Mono"/>
                <a:ea typeface="IBM Plex Mono"/>
                <a:cs typeface="IBM Plex Mono"/>
                <a:sym typeface="IBM Plex Mono"/>
              </a:rPr>
              <a:t>: </a:t>
            </a:r>
            <a:r>
              <a:rPr b="0" i="0" lang="en-GB" sz="1100" u="none" cap="none" strike="noStrike">
                <a:solidFill>
                  <a:srgbClr val="0451A5"/>
                </a:solidFill>
                <a:latin typeface="IBM Plex Mono"/>
                <a:ea typeface="IBM Plex Mono"/>
                <a:cs typeface="IBM Plex Mono"/>
                <a:sym typeface="IBM Plex Mono"/>
              </a:rPr>
              <a:t>"1"</a:t>
            </a:r>
            <a:r>
              <a:rPr b="0" i="0" lang="en-GB" sz="1100" u="none" cap="none" strike="noStrike">
                <a:solidFill>
                  <a:srgbClr val="000000"/>
                </a:solidFill>
                <a:latin typeface="IBM Plex Mono"/>
                <a:ea typeface="IBM Plex Mono"/>
                <a:cs typeface="IBM Plex Mono"/>
                <a:sym typeface="IBM Plex Mono"/>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A31515"/>
                </a:solidFill>
                <a:latin typeface="IBM Plex Mono"/>
                <a:ea typeface="IBM Plex Mono"/>
                <a:cs typeface="IBM Plex Mono"/>
                <a:sym typeface="IBM Plex Mono"/>
              </a:rPr>
              <a:t>"rootEntityId"</a:t>
            </a:r>
            <a:r>
              <a:rPr b="0" i="0" lang="en-GB" sz="1100" u="none" cap="none" strike="noStrike">
                <a:solidFill>
                  <a:srgbClr val="000000"/>
                </a:solidFill>
                <a:latin typeface="IBM Plex Mono"/>
                <a:ea typeface="IBM Plex Mono"/>
                <a:cs typeface="IBM Plex Mono"/>
                <a:sym typeface="IBM Plex Mono"/>
              </a:rPr>
              <a:t>: </a:t>
            </a:r>
            <a:r>
              <a:rPr b="0" i="0" lang="en-GB" sz="1100" u="none" cap="none" strike="noStrike">
                <a:solidFill>
                  <a:srgbClr val="0451A5"/>
                </a:solidFill>
                <a:latin typeface="IBM Plex Mono"/>
                <a:ea typeface="IBM Plex Mono"/>
                <a:cs typeface="IBM Plex Mono"/>
                <a:sym typeface="IBM Plex Mono"/>
              </a:rPr>
              <a:t>"123"</a:t>
            </a:r>
            <a:r>
              <a:rPr b="0" i="0" lang="en-GB" sz="1100" u="none" cap="none" strike="noStrike">
                <a:solidFill>
                  <a:srgbClr val="000000"/>
                </a:solidFill>
                <a:latin typeface="IBM Plex Mono"/>
                <a:ea typeface="IBM Plex Mono"/>
                <a:cs typeface="IBM Plex Mono"/>
                <a:sym typeface="IBM Plex Mono"/>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A31515"/>
                </a:solidFill>
                <a:latin typeface="IBM Plex Mono"/>
                <a:ea typeface="IBM Plex Mono"/>
                <a:cs typeface="IBM Plex Mono"/>
                <a:sym typeface="IBM Plex Mono"/>
              </a:rPr>
              <a:t>"rootEntityRef"</a:t>
            </a:r>
            <a:r>
              <a:rPr b="0" i="0" lang="en-GB" sz="1100" u="none" cap="none" strike="noStrike">
                <a:solidFill>
                  <a:srgbClr val="000000"/>
                </a:solidFill>
                <a:latin typeface="IBM Plex Mono"/>
                <a:ea typeface="IBM Plex Mono"/>
                <a:cs typeface="IBM Plex Mono"/>
                <a:sym typeface="IBM Plex Mono"/>
              </a:rPr>
              <a:t>: </a:t>
            </a:r>
            <a:r>
              <a:rPr b="0" i="0" lang="en-GB" sz="1100" u="none" cap="none" strike="noStrike">
                <a:solidFill>
                  <a:srgbClr val="0451A5"/>
                </a:solidFill>
                <a:latin typeface="IBM Plex Mono"/>
                <a:ea typeface="IBM Plex Mono"/>
                <a:cs typeface="IBM Plex Mono"/>
                <a:sym typeface="IBM Plex Mono"/>
              </a:rPr>
              <a:t>"O_123"</a:t>
            </a:r>
            <a:r>
              <a:rPr b="0" i="0" lang="en-GB" sz="1100" u="none" cap="none" strike="noStrike">
                <a:solidFill>
                  <a:srgbClr val="000000"/>
                </a:solidFill>
                <a:latin typeface="IBM Plex Mono"/>
                <a:ea typeface="IBM Plex Mono"/>
                <a:cs typeface="IBM Plex Mono"/>
                <a:sym typeface="IBM Plex Mono"/>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A31515"/>
                </a:solidFill>
                <a:latin typeface="IBM Plex Mono"/>
                <a:ea typeface="IBM Plex Mono"/>
                <a:cs typeface="IBM Plex Mono"/>
                <a:sym typeface="IBM Plex Mono"/>
              </a:rPr>
              <a:t>"rootEntityType"</a:t>
            </a:r>
            <a:r>
              <a:rPr b="0" i="0" lang="en-GB" sz="1100" u="none" cap="none" strike="noStrike">
                <a:solidFill>
                  <a:srgbClr val="000000"/>
                </a:solidFill>
                <a:latin typeface="IBM Plex Mono"/>
                <a:ea typeface="IBM Plex Mono"/>
                <a:cs typeface="IBM Plex Mono"/>
                <a:sym typeface="IBM Plex Mono"/>
              </a:rPr>
              <a:t>: </a:t>
            </a:r>
            <a:r>
              <a:rPr b="0" i="0" lang="en-GB" sz="1100" u="none" cap="none" strike="noStrike">
                <a:solidFill>
                  <a:srgbClr val="0451A5"/>
                </a:solidFill>
                <a:latin typeface="IBM Plex Mono"/>
                <a:ea typeface="IBM Plex Mono"/>
                <a:cs typeface="IBM Plex Mono"/>
                <a:sym typeface="IBM Plex Mono"/>
              </a:rPr>
              <a:t>"ORDER"</a:t>
            </a:r>
            <a:r>
              <a:rPr b="0" i="0" lang="en-GB" sz="1100" u="none" cap="none" strike="noStrike">
                <a:solidFill>
                  <a:srgbClr val="000000"/>
                </a:solidFill>
                <a:latin typeface="IBM Plex Mono"/>
                <a:ea typeface="IBM Plex Mono"/>
                <a:cs typeface="IBM Plex Mono"/>
                <a:sym typeface="IBM Plex Mono"/>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A31515"/>
                </a:solidFill>
                <a:latin typeface="IBM Plex Mono"/>
                <a:ea typeface="IBM Plex Mono"/>
                <a:cs typeface="IBM Plex Mono"/>
                <a:sym typeface="IBM Plex Mono"/>
              </a:rPr>
              <a:t>"entityId"</a:t>
            </a:r>
            <a:r>
              <a:rPr b="0" i="0" lang="en-GB" sz="1100" u="none" cap="none" strike="noStrike">
                <a:solidFill>
                  <a:srgbClr val="000000"/>
                </a:solidFill>
                <a:latin typeface="IBM Plex Mono"/>
                <a:ea typeface="IBM Plex Mono"/>
                <a:cs typeface="IBM Plex Mono"/>
                <a:sym typeface="IBM Plex Mono"/>
              </a:rPr>
              <a:t>: </a:t>
            </a:r>
            <a:r>
              <a:rPr b="0" i="0" lang="en-GB" sz="1100" u="none" cap="none" strike="noStrike">
                <a:solidFill>
                  <a:srgbClr val="0451A5"/>
                </a:solidFill>
                <a:latin typeface="IBM Plex Mono"/>
                <a:ea typeface="IBM Plex Mono"/>
                <a:cs typeface="IBM Plex Mono"/>
                <a:sym typeface="IBM Plex Mono"/>
              </a:rPr>
              <a:t>"123"</a:t>
            </a:r>
            <a:r>
              <a:rPr b="0" i="0" lang="en-GB" sz="1100" u="none" cap="none" strike="noStrike">
                <a:solidFill>
                  <a:srgbClr val="000000"/>
                </a:solidFill>
                <a:latin typeface="IBM Plex Mono"/>
                <a:ea typeface="IBM Plex Mono"/>
                <a:cs typeface="IBM Plex Mono"/>
                <a:sym typeface="IBM Plex Mono"/>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A31515"/>
                </a:solidFill>
                <a:latin typeface="IBM Plex Mono"/>
                <a:ea typeface="IBM Plex Mono"/>
                <a:cs typeface="IBM Plex Mono"/>
                <a:sym typeface="IBM Plex Mono"/>
              </a:rPr>
              <a:t>"entityRef"</a:t>
            </a:r>
            <a:r>
              <a:rPr b="0" i="0" lang="en-GB" sz="1100" u="none" cap="none" strike="noStrike">
                <a:solidFill>
                  <a:srgbClr val="000000"/>
                </a:solidFill>
                <a:latin typeface="IBM Plex Mono"/>
                <a:ea typeface="IBM Plex Mono"/>
                <a:cs typeface="IBM Plex Mono"/>
                <a:sym typeface="IBM Plex Mono"/>
              </a:rPr>
              <a:t>: </a:t>
            </a:r>
            <a:r>
              <a:rPr b="0" i="0" lang="en-GB" sz="1100" u="none" cap="none" strike="noStrike">
                <a:solidFill>
                  <a:srgbClr val="0451A5"/>
                </a:solidFill>
                <a:latin typeface="IBM Plex Mono"/>
                <a:ea typeface="IBM Plex Mono"/>
                <a:cs typeface="IBM Plex Mono"/>
                <a:sym typeface="IBM Plex Mono"/>
              </a:rPr>
              <a:t>"O_123"</a:t>
            </a:r>
            <a:r>
              <a:rPr b="0" i="0" lang="en-GB" sz="1100" u="none" cap="none" strike="noStrike">
                <a:solidFill>
                  <a:srgbClr val="000000"/>
                </a:solidFill>
                <a:latin typeface="IBM Plex Mono"/>
                <a:ea typeface="IBM Plex Mono"/>
                <a:cs typeface="IBM Plex Mono"/>
                <a:sym typeface="IBM Plex Mono"/>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A31515"/>
                </a:solidFill>
                <a:latin typeface="IBM Plex Mono"/>
                <a:ea typeface="IBM Plex Mono"/>
                <a:cs typeface="IBM Plex Mono"/>
                <a:sym typeface="IBM Plex Mono"/>
              </a:rPr>
              <a:t>"entityType"</a:t>
            </a:r>
            <a:r>
              <a:rPr b="0" i="0" lang="en-GB" sz="1100" u="none" cap="none" strike="noStrike">
                <a:solidFill>
                  <a:srgbClr val="000000"/>
                </a:solidFill>
                <a:latin typeface="IBM Plex Mono"/>
                <a:ea typeface="IBM Plex Mono"/>
                <a:cs typeface="IBM Plex Mono"/>
                <a:sym typeface="IBM Plex Mono"/>
              </a:rPr>
              <a:t>: </a:t>
            </a:r>
            <a:r>
              <a:rPr b="0" i="0" lang="en-GB" sz="1100" u="none" cap="none" strike="noStrike">
                <a:solidFill>
                  <a:srgbClr val="0451A5"/>
                </a:solidFill>
                <a:latin typeface="IBM Plex Mono"/>
                <a:ea typeface="IBM Plex Mono"/>
                <a:cs typeface="IBM Plex Mono"/>
                <a:sym typeface="IBM Plex Mono"/>
              </a:rPr>
              <a:t>"ORDER"</a:t>
            </a:r>
            <a:r>
              <a:rPr b="0" i="0" lang="en-GB" sz="1100" u="none" cap="none" strike="noStrike">
                <a:solidFill>
                  <a:srgbClr val="000000"/>
                </a:solidFill>
                <a:latin typeface="IBM Plex Mono"/>
                <a:ea typeface="IBM Plex Mono"/>
                <a:cs typeface="IBM Plex Mono"/>
                <a:sym typeface="IBM Plex Mono"/>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A31515"/>
                </a:solidFill>
                <a:latin typeface="IBM Plex Mono"/>
                <a:ea typeface="IBM Plex Mono"/>
                <a:cs typeface="IBM Plex Mono"/>
                <a:sym typeface="IBM Plex Mono"/>
              </a:rPr>
              <a:t>"entityStatus"</a:t>
            </a:r>
            <a:r>
              <a:rPr b="0" i="0" lang="en-GB" sz="1100" u="none" cap="none" strike="noStrike">
                <a:solidFill>
                  <a:srgbClr val="000000"/>
                </a:solidFill>
                <a:latin typeface="IBM Plex Mono"/>
                <a:ea typeface="IBM Plex Mono"/>
                <a:cs typeface="IBM Plex Mono"/>
                <a:sym typeface="IBM Plex Mono"/>
              </a:rPr>
              <a:t>: </a:t>
            </a:r>
            <a:r>
              <a:rPr b="0" i="0" lang="en-GB" sz="1100" u="none" cap="none" strike="noStrike">
                <a:solidFill>
                  <a:srgbClr val="0451A5"/>
                </a:solidFill>
                <a:latin typeface="IBM Plex Mono"/>
                <a:ea typeface="IBM Plex Mono"/>
                <a:cs typeface="IBM Plex Mono"/>
                <a:sym typeface="IBM Plex Mono"/>
              </a:rPr>
              <a:t>"SHIPPED"</a:t>
            </a:r>
            <a:r>
              <a:rPr b="0" i="0" lang="en-GB" sz="1100" u="none" cap="none" strike="noStrike">
                <a:solidFill>
                  <a:srgbClr val="000000"/>
                </a:solidFill>
                <a:latin typeface="IBM Plex Mono"/>
                <a:ea typeface="IBM Plex Mono"/>
                <a:cs typeface="IBM Plex Mono"/>
                <a:sym typeface="IBM Plex Mono"/>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A31515"/>
                </a:solidFill>
                <a:latin typeface="IBM Plex Mono"/>
                <a:ea typeface="IBM Plex Mono"/>
                <a:cs typeface="IBM Plex Mono"/>
                <a:sym typeface="IBM Plex Mono"/>
              </a:rPr>
              <a:t>"type"</a:t>
            </a:r>
            <a:r>
              <a:rPr b="0" i="0" lang="en-GB" sz="1100" u="none" cap="none" strike="noStrike">
                <a:solidFill>
                  <a:srgbClr val="000000"/>
                </a:solidFill>
                <a:latin typeface="IBM Plex Mono"/>
                <a:ea typeface="IBM Plex Mono"/>
                <a:cs typeface="IBM Plex Mono"/>
                <a:sym typeface="IBM Plex Mono"/>
              </a:rPr>
              <a:t>: </a:t>
            </a:r>
            <a:r>
              <a:rPr b="0" i="0" lang="en-GB" sz="1100" u="none" cap="none" strike="noStrike">
                <a:solidFill>
                  <a:srgbClr val="0451A5"/>
                </a:solidFill>
                <a:latin typeface="IBM Plex Mono"/>
                <a:ea typeface="IBM Plex Mono"/>
                <a:cs typeface="IBM Plex Mono"/>
                <a:sym typeface="IBM Plex Mono"/>
              </a:rPr>
              <a:t>"NORMAL"</a:t>
            </a:r>
            <a:r>
              <a:rPr b="0" i="0" lang="en-GB" sz="1100" u="none" cap="none" strike="noStrike">
                <a:solidFill>
                  <a:srgbClr val="000000"/>
                </a:solidFill>
                <a:latin typeface="IBM Plex Mono"/>
                <a:ea typeface="IBM Plex Mono"/>
                <a:cs typeface="IBM Plex Mono"/>
                <a:sym typeface="IBM Plex Mono"/>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A31515"/>
                </a:solidFill>
                <a:latin typeface="IBM Plex Mono"/>
                <a:ea typeface="IBM Plex Mono"/>
                <a:cs typeface="IBM Plex Mono"/>
                <a:sym typeface="IBM Plex Mono"/>
              </a:rPr>
              <a:t>"attributes"</a:t>
            </a:r>
            <a:r>
              <a:rPr b="0" i="0" lang="en-GB" sz="1100" u="none" cap="none" strike="noStrike">
                <a:solidFill>
                  <a:srgbClr val="000000"/>
                </a:solidFill>
                <a:latin typeface="IBM Plex Mono"/>
                <a:ea typeface="IBM Plex Mono"/>
                <a:cs typeface="IBM Plex Mono"/>
                <a:sym typeface="IBM Plex Mono"/>
              </a:rPr>
              <a:t>: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A31515"/>
                </a:solidFill>
                <a:latin typeface="IBM Plex Mono"/>
                <a:ea typeface="IBM Plex Mono"/>
                <a:cs typeface="IBM Plex Mono"/>
                <a:sym typeface="IBM Plex Mono"/>
              </a:rPr>
              <a:t>"ShippingPartner"</a:t>
            </a:r>
            <a:r>
              <a:rPr b="0" i="0" lang="en-GB" sz="1100" u="none" cap="none" strike="noStrike">
                <a:solidFill>
                  <a:srgbClr val="000000"/>
                </a:solidFill>
                <a:latin typeface="IBM Plex Mono"/>
                <a:ea typeface="IBM Plex Mono"/>
                <a:cs typeface="IBM Plex Mono"/>
                <a:sym typeface="IBM Plex Mono"/>
              </a:rPr>
              <a:t>: </a:t>
            </a:r>
            <a:r>
              <a:rPr b="0" i="0" lang="en-GB" sz="1100" u="none" cap="none" strike="noStrike">
                <a:solidFill>
                  <a:srgbClr val="0451A5"/>
                </a:solidFill>
                <a:latin typeface="IBM Plex Mono"/>
                <a:ea typeface="IBM Plex Mono"/>
                <a:cs typeface="IBM Plex Mono"/>
                <a:sym typeface="IBM Plex Mono"/>
              </a:rPr>
              <a:t>"Awesome Shipping Co."</a:t>
            </a:r>
            <a:r>
              <a:rPr b="0" i="0" lang="en-GB" sz="1100" u="none" cap="none" strike="noStrike">
                <a:solidFill>
                  <a:srgbClr val="000000"/>
                </a:solidFill>
                <a:latin typeface="IBM Plex Mono"/>
                <a:ea typeface="IBM Plex Mono"/>
                <a:cs typeface="IBM Plex Mono"/>
                <a:sym typeface="IBM Plex Mono"/>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A31515"/>
                </a:solidFill>
                <a:latin typeface="IBM Plex Mono"/>
                <a:ea typeface="IBM Plex Mono"/>
                <a:cs typeface="IBM Plex Mono"/>
                <a:sym typeface="IBM Plex Mono"/>
              </a:rPr>
              <a:t>"TrackingNumber"</a:t>
            </a:r>
            <a:r>
              <a:rPr b="0" i="0" lang="en-GB" sz="1100" u="none" cap="none" strike="noStrike">
                <a:solidFill>
                  <a:srgbClr val="000000"/>
                </a:solidFill>
                <a:latin typeface="IBM Plex Mono"/>
                <a:ea typeface="IBM Plex Mono"/>
                <a:cs typeface="IBM Plex Mono"/>
                <a:sym typeface="IBM Plex Mono"/>
              </a:rPr>
              <a:t>: </a:t>
            </a:r>
            <a:r>
              <a:rPr b="0" i="0" lang="en-GB" sz="1100" u="none" cap="none" strike="noStrike">
                <a:solidFill>
                  <a:srgbClr val="0451A5"/>
                </a:solidFill>
                <a:latin typeface="IBM Plex Mono"/>
                <a:ea typeface="IBM Plex Mono"/>
                <a:cs typeface="IBM Plex Mono"/>
                <a:sym typeface="IBM Plex Mono"/>
              </a:rPr>
              <a:t>"TRACKING123"</a:t>
            </a:r>
            <a:r>
              <a:rPr b="0" i="0" lang="en-GB" sz="1100" u="none" cap="none" strike="noStrike">
                <a:solidFill>
                  <a:srgbClr val="000000"/>
                </a:solidFill>
                <a:latin typeface="IBM Plex Mono"/>
                <a:ea typeface="IBM Plex Mono"/>
                <a:cs typeface="IBM Plex Mono"/>
                <a:sym typeface="IBM Plex Mono"/>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A31515"/>
                </a:solidFill>
                <a:latin typeface="IBM Plex Mono"/>
                <a:ea typeface="IBM Plex Mono"/>
                <a:cs typeface="IBM Plex Mono"/>
                <a:sym typeface="IBM Plex Mono"/>
              </a:rPr>
              <a:t>"TrackingURL"</a:t>
            </a:r>
            <a:r>
              <a:rPr b="0" i="0" lang="en-GB" sz="1100" u="none" cap="none" strike="noStrike">
                <a:solidFill>
                  <a:srgbClr val="000000"/>
                </a:solidFill>
                <a:latin typeface="IBM Plex Mono"/>
                <a:ea typeface="IBM Plex Mono"/>
                <a:cs typeface="IBM Plex Mono"/>
                <a:sym typeface="IBM Plex Mono"/>
              </a:rPr>
              <a:t>: </a:t>
            </a:r>
            <a:r>
              <a:rPr b="0" i="0" lang="en-GB" sz="1100" u="none" cap="none" strike="noStrike">
                <a:solidFill>
                  <a:srgbClr val="0451A5"/>
                </a:solidFill>
                <a:latin typeface="IBM Plex Mono"/>
                <a:ea typeface="IBM Plex Mono"/>
                <a:cs typeface="IBM Plex Mono"/>
                <a:sym typeface="IBM Plex Mono"/>
              </a:rPr>
              <a:t>"http://awesomeshippingco.test/track/q=TRACKING123"</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000000"/>
                </a:solidFill>
                <a:latin typeface="IBM Plex Mono"/>
                <a:ea typeface="IBM Plex Mono"/>
                <a:cs typeface="IBM Plex Mono"/>
                <a:sym typeface="IBM Plex Mono"/>
              </a:rPr>
              <a:t>}</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100" u="none" cap="none" strike="noStrike">
                <a:solidFill>
                  <a:srgbClr val="000000"/>
                </a:solidFill>
                <a:latin typeface="IBM Plex Mono"/>
                <a:ea typeface="IBM Plex Mono"/>
                <a:cs typeface="IBM Plex Mono"/>
                <a:sym typeface="IBM Plex Mono"/>
              </a:rPr>
              <a:t>}</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Custom 18">
      <a:dk1>
        <a:srgbClr val="000000"/>
      </a:dk1>
      <a:lt1>
        <a:srgbClr val="FFFFFF"/>
      </a:lt1>
      <a:dk2>
        <a:srgbClr val="552AA8"/>
      </a:dk2>
      <a:lt2>
        <a:srgbClr val="F5F8F9"/>
      </a:lt2>
      <a:accent1>
        <a:srgbClr val="0A343F"/>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