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712" r:id="rId5"/>
    <p:sldMasterId id="2147483713"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Lst>
  <p:sldSz cy="5143500" cx="9144000"/>
  <p:notesSz cx="6858000" cy="9144000"/>
  <p:embeddedFontLst>
    <p:embeddedFont>
      <p:font typeface="Roboto"/>
      <p:regular r:id="rId62"/>
      <p:bold r:id="rId63"/>
      <p:italic r:id="rId64"/>
      <p:boldItalic r:id="rId65"/>
    </p:embeddedFont>
    <p:embeddedFont>
      <p:font typeface="Inter"/>
      <p:regular r:id="rId66"/>
      <p:bold r:id="rId67"/>
    </p:embeddedFont>
    <p:embeddedFont>
      <p:font typeface="Lato"/>
      <p:regular r:id="rId68"/>
      <p:bold r:id="rId69"/>
      <p:italic r:id="rId70"/>
      <p:boldItalic r:id="rId71"/>
    </p:embeddedFont>
    <p:embeddedFont>
      <p:font typeface="Arial Black"/>
      <p:regular r:id="rId7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361572BA-BA27-4D4E-B054-1A1D08C877F0}">
  <a:tblStyle styleId="{361572BA-BA27-4D4E-B054-1A1D08C877F0}"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0642C917-B362-45C8-8461-4D10EBAD53D2}" styleName="Table_1">
    <a:wholeTbl>
      <a:tcTxStyle b="off" i="off">
        <a:font>
          <a:latin typeface="Arial"/>
          <a:ea typeface="Arial"/>
          <a:cs typeface="Arial"/>
        </a:font>
        <a:schemeClr val="dk1"/>
      </a:tcTxStyle>
      <a:tcStyle>
        <a:tcBdr>
          <a:left>
            <a:ln cap="flat" cmpd="sng" w="9525">
              <a:solidFill>
                <a:schemeClr val="accent6"/>
              </a:solidFill>
              <a:prstDash val="solid"/>
              <a:round/>
              <a:headEnd len="sm" w="sm" type="none"/>
              <a:tailEnd len="sm" w="sm" type="none"/>
            </a:ln>
          </a:left>
          <a:right>
            <a:ln cap="flat" cmpd="sng" w="9525">
              <a:solidFill>
                <a:schemeClr val="accent6"/>
              </a:solidFill>
              <a:prstDash val="solid"/>
              <a:round/>
              <a:headEnd len="sm" w="sm" type="none"/>
              <a:tailEnd len="sm" w="sm" type="none"/>
            </a:ln>
          </a:right>
          <a:top>
            <a:ln cap="flat" cmpd="sng" w="9525">
              <a:solidFill>
                <a:schemeClr val="accent6"/>
              </a:solidFill>
              <a:prstDash val="solid"/>
              <a:round/>
              <a:headEnd len="sm" w="sm" type="none"/>
              <a:tailEnd len="sm" w="sm" type="none"/>
            </a:ln>
          </a:top>
          <a:bottom>
            <a:ln cap="flat" cmpd="sng" w="9525">
              <a:solidFill>
                <a:schemeClr val="accent6"/>
              </a:solidFill>
              <a:prstDash val="solid"/>
              <a:round/>
              <a:headEnd len="sm" w="sm" type="none"/>
              <a:tailEnd len="sm" w="sm" type="none"/>
            </a:ln>
          </a:bottom>
          <a:insideH>
            <a:ln cap="flat" cmpd="sng" w="9525">
              <a:solidFill>
                <a:srgbClr val="000000">
                  <a:alpha val="0"/>
                </a:srgbClr>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fill>
          <a:solidFill>
            <a:srgbClr val="FFFFFF">
              <a:alpha val="0"/>
            </a:srgbClr>
          </a:solidFill>
        </a:fill>
      </a:tcStyle>
    </a:wholeTbl>
    <a:band1H>
      <a:tcTxStyle/>
      <a:tcStyle>
        <a:tcBdr>
          <a:top>
            <a:ln cap="flat" cmpd="sng" w="9525">
              <a:solidFill>
                <a:schemeClr val="accent6"/>
              </a:solidFill>
              <a:prstDash val="solid"/>
              <a:round/>
              <a:headEnd len="sm" w="sm" type="none"/>
              <a:tailEnd len="sm" w="sm" type="none"/>
            </a:ln>
          </a:top>
          <a:bottom>
            <a:ln cap="flat" cmpd="sng" w="9525">
              <a:solidFill>
                <a:schemeClr val="accent6"/>
              </a:solidFill>
              <a:prstDash val="solid"/>
              <a:round/>
              <a:headEnd len="sm" w="sm" type="none"/>
              <a:tailEnd len="sm" w="sm" type="none"/>
            </a:ln>
          </a:bottom>
        </a:tcBdr>
      </a:tcStyle>
    </a:band1H>
    <a:band2H>
      <a:tcTxStyle/>
    </a:band2H>
    <a:band1V>
      <a:tcTxStyle/>
      <a:tcStyle>
        <a:tcBdr>
          <a:left>
            <a:ln cap="flat" cmpd="sng" w="9525">
              <a:solidFill>
                <a:schemeClr val="accent6"/>
              </a:solidFill>
              <a:prstDash val="solid"/>
              <a:round/>
              <a:headEnd len="sm" w="sm" type="none"/>
              <a:tailEnd len="sm" w="sm" type="none"/>
            </a:ln>
          </a:left>
          <a:right>
            <a:ln cap="flat" cmpd="sng" w="9525">
              <a:solidFill>
                <a:schemeClr val="accent6"/>
              </a:solidFill>
              <a:prstDash val="solid"/>
              <a:round/>
              <a:headEnd len="sm" w="sm" type="none"/>
              <a:tailEnd len="sm" w="sm" type="none"/>
            </a:ln>
          </a:right>
        </a:tcBdr>
      </a:tcStyle>
    </a:band1V>
    <a:band2V>
      <a:tcTxStyle/>
      <a:tcStyle>
        <a:tcBdr>
          <a:left>
            <a:ln cap="flat" cmpd="sng" w="9525">
              <a:solidFill>
                <a:schemeClr val="accent6"/>
              </a:solidFill>
              <a:prstDash val="solid"/>
              <a:round/>
              <a:headEnd len="sm" w="sm" type="none"/>
              <a:tailEnd len="sm" w="sm" type="none"/>
            </a:ln>
          </a:left>
          <a:right>
            <a:ln cap="flat" cmpd="sng" w="9525">
              <a:solidFill>
                <a:schemeClr val="accent6"/>
              </a:solidFill>
              <a:prstDash val="solid"/>
              <a:round/>
              <a:headEnd len="sm" w="sm" type="none"/>
              <a:tailEnd len="sm" w="sm" type="none"/>
            </a:ln>
          </a:right>
        </a:tcBdr>
      </a:tcStyle>
    </a:band2V>
    <a:lastCol>
      <a:tcTxStyle b="on" i="off"/>
    </a:lastCol>
    <a:firstCol>
      <a:tcTxStyle b="on" i="off"/>
    </a:firstCol>
    <a:lastRow>
      <a:tcTxStyle b="on" i="off"/>
      <a:tcStyle>
        <a:tcBdr>
          <a:top>
            <a:ln cap="flat" cmpd="sng" w="50800">
              <a:solidFill>
                <a:schemeClr val="accent6"/>
              </a:solidFill>
              <a:prstDash val="solid"/>
              <a:round/>
              <a:headEnd len="sm" w="sm" type="none"/>
              <a:tailEnd len="sm" w="sm" type="none"/>
            </a:ln>
          </a:top>
        </a:tcBdr>
      </a:tcStyle>
    </a:lastRow>
    <a:seCell>
      <a:tcTxStyle/>
    </a:seCell>
    <a:swCell>
      <a:tcTxStyle/>
    </a:swCell>
    <a:firstRow>
      <a:tcTxStyle b="on" i="off">
        <a:font>
          <a:latin typeface="Arial"/>
          <a:ea typeface="Arial"/>
          <a:cs typeface="Arial"/>
        </a:font>
        <a:schemeClr val="lt1"/>
      </a:tcTxStyle>
      <a:tcStyle>
        <a:fill>
          <a:solidFill>
            <a:schemeClr val="accent6"/>
          </a:solidFill>
        </a:fill>
      </a:tc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3.xml"/><Relationship Id="rId42" Type="http://schemas.openxmlformats.org/officeDocument/2006/relationships/slide" Target="slides/slide35.xml"/><Relationship Id="rId41" Type="http://schemas.openxmlformats.org/officeDocument/2006/relationships/slide" Target="slides/slide34.xml"/><Relationship Id="rId44" Type="http://schemas.openxmlformats.org/officeDocument/2006/relationships/slide" Target="slides/slide37.xml"/><Relationship Id="rId43" Type="http://schemas.openxmlformats.org/officeDocument/2006/relationships/slide" Target="slides/slide36.xml"/><Relationship Id="rId46" Type="http://schemas.openxmlformats.org/officeDocument/2006/relationships/slide" Target="slides/slide39.xml"/><Relationship Id="rId45" Type="http://schemas.openxmlformats.org/officeDocument/2006/relationships/slide" Target="slides/slide3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slide" Target="slides/slide41.xml"/><Relationship Id="rId47" Type="http://schemas.openxmlformats.org/officeDocument/2006/relationships/slide" Target="slides/slide40.xml"/><Relationship Id="rId49" Type="http://schemas.openxmlformats.org/officeDocument/2006/relationships/slide" Target="slides/slide42.xml"/><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72" Type="http://schemas.openxmlformats.org/officeDocument/2006/relationships/font" Target="fonts/ArialBlack-regular.fntdata"/><Relationship Id="rId31" Type="http://schemas.openxmlformats.org/officeDocument/2006/relationships/slide" Target="slides/slide24.xml"/><Relationship Id="rId30" Type="http://schemas.openxmlformats.org/officeDocument/2006/relationships/slide" Target="slides/slide23.xml"/><Relationship Id="rId33" Type="http://schemas.openxmlformats.org/officeDocument/2006/relationships/slide" Target="slides/slide26.xml"/><Relationship Id="rId32" Type="http://schemas.openxmlformats.org/officeDocument/2006/relationships/slide" Target="slides/slide25.xml"/><Relationship Id="rId35" Type="http://schemas.openxmlformats.org/officeDocument/2006/relationships/slide" Target="slides/slide28.xml"/><Relationship Id="rId34" Type="http://schemas.openxmlformats.org/officeDocument/2006/relationships/slide" Target="slides/slide27.xml"/><Relationship Id="rId71" Type="http://schemas.openxmlformats.org/officeDocument/2006/relationships/font" Target="fonts/Lato-boldItalic.fntdata"/><Relationship Id="rId70" Type="http://schemas.openxmlformats.org/officeDocument/2006/relationships/font" Target="fonts/Lato-italic.fntdata"/><Relationship Id="rId37" Type="http://schemas.openxmlformats.org/officeDocument/2006/relationships/slide" Target="slides/slide30.xml"/><Relationship Id="rId36" Type="http://schemas.openxmlformats.org/officeDocument/2006/relationships/slide" Target="slides/slide29.xml"/><Relationship Id="rId39" Type="http://schemas.openxmlformats.org/officeDocument/2006/relationships/slide" Target="slides/slide32.xml"/><Relationship Id="rId38" Type="http://schemas.openxmlformats.org/officeDocument/2006/relationships/slide" Target="slides/slide31.xml"/><Relationship Id="rId62" Type="http://schemas.openxmlformats.org/officeDocument/2006/relationships/font" Target="fonts/Roboto-regular.fntdata"/><Relationship Id="rId61" Type="http://schemas.openxmlformats.org/officeDocument/2006/relationships/slide" Target="slides/slide54.xml"/><Relationship Id="rId20" Type="http://schemas.openxmlformats.org/officeDocument/2006/relationships/slide" Target="slides/slide13.xml"/><Relationship Id="rId64" Type="http://schemas.openxmlformats.org/officeDocument/2006/relationships/font" Target="fonts/Roboto-italic.fntdata"/><Relationship Id="rId63" Type="http://schemas.openxmlformats.org/officeDocument/2006/relationships/font" Target="fonts/Roboto-bold.fntdata"/><Relationship Id="rId22" Type="http://schemas.openxmlformats.org/officeDocument/2006/relationships/slide" Target="slides/slide15.xml"/><Relationship Id="rId66" Type="http://schemas.openxmlformats.org/officeDocument/2006/relationships/font" Target="fonts/Inter-regular.fntdata"/><Relationship Id="rId21" Type="http://schemas.openxmlformats.org/officeDocument/2006/relationships/slide" Target="slides/slide14.xml"/><Relationship Id="rId65" Type="http://schemas.openxmlformats.org/officeDocument/2006/relationships/font" Target="fonts/Roboto-boldItalic.fntdata"/><Relationship Id="rId24" Type="http://schemas.openxmlformats.org/officeDocument/2006/relationships/slide" Target="slides/slide17.xml"/><Relationship Id="rId68" Type="http://schemas.openxmlformats.org/officeDocument/2006/relationships/font" Target="fonts/Lato-regular.fntdata"/><Relationship Id="rId23" Type="http://schemas.openxmlformats.org/officeDocument/2006/relationships/slide" Target="slides/slide16.xml"/><Relationship Id="rId67" Type="http://schemas.openxmlformats.org/officeDocument/2006/relationships/font" Target="fonts/Inter-bold.fntdata"/><Relationship Id="rId60" Type="http://schemas.openxmlformats.org/officeDocument/2006/relationships/slide" Target="slides/slide53.xml"/><Relationship Id="rId26" Type="http://schemas.openxmlformats.org/officeDocument/2006/relationships/slide" Target="slides/slide19.xml"/><Relationship Id="rId25" Type="http://schemas.openxmlformats.org/officeDocument/2006/relationships/slide" Target="slides/slide18.xml"/><Relationship Id="rId69" Type="http://schemas.openxmlformats.org/officeDocument/2006/relationships/font" Target="fonts/Lato-bold.fntdata"/><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1" Type="http://schemas.openxmlformats.org/officeDocument/2006/relationships/slide" Target="slides/slide44.xml"/><Relationship Id="rId50" Type="http://schemas.openxmlformats.org/officeDocument/2006/relationships/slide" Target="slides/slide43.xml"/><Relationship Id="rId53" Type="http://schemas.openxmlformats.org/officeDocument/2006/relationships/slide" Target="slides/slide46.xml"/><Relationship Id="rId52" Type="http://schemas.openxmlformats.org/officeDocument/2006/relationships/slide" Target="slides/slide45.xml"/><Relationship Id="rId11" Type="http://schemas.openxmlformats.org/officeDocument/2006/relationships/slide" Target="slides/slide4.xml"/><Relationship Id="rId55" Type="http://schemas.openxmlformats.org/officeDocument/2006/relationships/slide" Target="slides/slide48.xml"/><Relationship Id="rId10" Type="http://schemas.openxmlformats.org/officeDocument/2006/relationships/slide" Target="slides/slide3.xml"/><Relationship Id="rId54" Type="http://schemas.openxmlformats.org/officeDocument/2006/relationships/slide" Target="slides/slide47.xml"/><Relationship Id="rId13" Type="http://schemas.openxmlformats.org/officeDocument/2006/relationships/slide" Target="slides/slide6.xml"/><Relationship Id="rId57" Type="http://schemas.openxmlformats.org/officeDocument/2006/relationships/slide" Target="slides/slide50.xml"/><Relationship Id="rId12" Type="http://schemas.openxmlformats.org/officeDocument/2006/relationships/slide" Target="slides/slide5.xml"/><Relationship Id="rId56" Type="http://schemas.openxmlformats.org/officeDocument/2006/relationships/slide" Target="slides/slide49.xml"/><Relationship Id="rId15" Type="http://schemas.openxmlformats.org/officeDocument/2006/relationships/slide" Target="slides/slide8.xml"/><Relationship Id="rId59" Type="http://schemas.openxmlformats.org/officeDocument/2006/relationships/slide" Target="slides/slide52.xml"/><Relationship Id="rId14" Type="http://schemas.openxmlformats.org/officeDocument/2006/relationships/slide" Target="slides/slide7.xml"/><Relationship Id="rId58" Type="http://schemas.openxmlformats.org/officeDocument/2006/relationships/slide" Target="slides/slide51.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1" name="Shape 501"/>
        <p:cNvGrpSpPr/>
        <p:nvPr/>
      </p:nvGrpSpPr>
      <p:grpSpPr>
        <a:xfrm>
          <a:off x="0" y="0"/>
          <a:ext cx="0" cy="0"/>
          <a:chOff x="0" y="0"/>
          <a:chExt cx="0" cy="0"/>
        </a:xfrm>
      </p:grpSpPr>
      <p:sp>
        <p:nvSpPr>
          <p:cNvPr id="502" name="Google Shape;502;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03" name="Google Shape;503;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9" name="Shape 679"/>
        <p:cNvGrpSpPr/>
        <p:nvPr/>
      </p:nvGrpSpPr>
      <p:grpSpPr>
        <a:xfrm>
          <a:off x="0" y="0"/>
          <a:ext cx="0" cy="0"/>
          <a:chOff x="0" y="0"/>
          <a:chExt cx="0" cy="0"/>
        </a:xfrm>
      </p:grpSpPr>
      <p:sp>
        <p:nvSpPr>
          <p:cNvPr id="680" name="Google Shape;680;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81" name="Google Shape;681;p10: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9" name="Shape 709"/>
        <p:cNvGrpSpPr/>
        <p:nvPr/>
      </p:nvGrpSpPr>
      <p:grpSpPr>
        <a:xfrm>
          <a:off x="0" y="0"/>
          <a:ext cx="0" cy="0"/>
          <a:chOff x="0" y="0"/>
          <a:chExt cx="0" cy="0"/>
        </a:xfrm>
      </p:grpSpPr>
      <p:sp>
        <p:nvSpPr>
          <p:cNvPr id="710" name="Google Shape;710;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11" name="Google Shape;711;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900"/>
              <a:buFont typeface="Calibri"/>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6" name="Shape 756"/>
        <p:cNvGrpSpPr/>
        <p:nvPr/>
      </p:nvGrpSpPr>
      <p:grpSpPr>
        <a:xfrm>
          <a:off x="0" y="0"/>
          <a:ext cx="0" cy="0"/>
          <a:chOff x="0" y="0"/>
          <a:chExt cx="0" cy="0"/>
        </a:xfrm>
      </p:grpSpPr>
      <p:sp>
        <p:nvSpPr>
          <p:cNvPr id="757" name="Google Shape;757;g15fa7062dec_0_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58" name="Google Shape;758;g15fa7062dec_0_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900"/>
              <a:buFont typeface="Calibri"/>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1" name="Shape 811"/>
        <p:cNvGrpSpPr/>
        <p:nvPr/>
      </p:nvGrpSpPr>
      <p:grpSpPr>
        <a:xfrm>
          <a:off x="0" y="0"/>
          <a:ext cx="0" cy="0"/>
          <a:chOff x="0" y="0"/>
          <a:chExt cx="0" cy="0"/>
        </a:xfrm>
      </p:grpSpPr>
      <p:sp>
        <p:nvSpPr>
          <p:cNvPr id="812" name="Google Shape;812;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13" name="Google Shape;813;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7" name="Shape 817"/>
        <p:cNvGrpSpPr/>
        <p:nvPr/>
      </p:nvGrpSpPr>
      <p:grpSpPr>
        <a:xfrm>
          <a:off x="0" y="0"/>
          <a:ext cx="0" cy="0"/>
          <a:chOff x="0" y="0"/>
          <a:chExt cx="0" cy="0"/>
        </a:xfrm>
      </p:grpSpPr>
      <p:sp>
        <p:nvSpPr>
          <p:cNvPr id="818" name="Google Shape;818;g122b541ed0c_0_8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19" name="Google Shape;819;g122b541ed0c_0_8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0" name="Shape 850"/>
        <p:cNvGrpSpPr/>
        <p:nvPr/>
      </p:nvGrpSpPr>
      <p:grpSpPr>
        <a:xfrm>
          <a:off x="0" y="0"/>
          <a:ext cx="0" cy="0"/>
          <a:chOff x="0" y="0"/>
          <a:chExt cx="0" cy="0"/>
        </a:xfrm>
      </p:grpSpPr>
      <p:sp>
        <p:nvSpPr>
          <p:cNvPr id="851" name="Google Shape;851;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52" name="Google Shape;852;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US">
                <a:solidFill>
                  <a:schemeClr val="dk1"/>
                </a:solidFill>
              </a:rPr>
              <a:t>But what if you don’t want to expose all your inventory to every channel? This is where Control Groups and Virtual Catalogs come in. </a:t>
            </a:r>
            <a:endParaRPr/>
          </a:p>
          <a:p>
            <a:pPr indent="0" lvl="0" marL="0" rtl="0" algn="l">
              <a:lnSpc>
                <a:spcPct val="100000"/>
              </a:lnSpc>
              <a:spcBef>
                <a:spcPts val="0"/>
              </a:spcBef>
              <a:spcAft>
                <a:spcPts val="0"/>
              </a:spcAft>
              <a:buClr>
                <a:schemeClr val="dk1"/>
              </a:buClr>
              <a:buSzPts val="1100"/>
              <a:buFont typeface="Arial"/>
              <a:buNone/>
            </a:pPr>
            <a:r>
              <a:rPr lang="en-US">
                <a:solidFill>
                  <a:schemeClr val="dk1"/>
                </a:solidFill>
              </a:rPr>
              <a:t>Control Groups contain rules or controls that determine what inventory is available in a Virtual Catalog​. Together they let you segment your inventory so you can control what’s available for sale in each channel. Let’s look at Control Groups in more detail.</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5" name="Shape 865"/>
        <p:cNvGrpSpPr/>
        <p:nvPr/>
      </p:nvGrpSpPr>
      <p:grpSpPr>
        <a:xfrm>
          <a:off x="0" y="0"/>
          <a:ext cx="0" cy="0"/>
          <a:chOff x="0" y="0"/>
          <a:chExt cx="0" cy="0"/>
        </a:xfrm>
      </p:grpSpPr>
      <p:sp>
        <p:nvSpPr>
          <p:cNvPr id="866" name="Google Shape;866;p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67" name="Google Shape;867;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US">
                <a:solidFill>
                  <a:schemeClr val="dk1"/>
                </a:solidFill>
              </a:rPr>
              <a:t>Exclusions let you specify which inventory positions should be excluded from a Virtual Catalog. They can be specified by product, product category, location, or a network of locations. And can be very powerful.</a:t>
            </a:r>
            <a:endParaRPr/>
          </a:p>
          <a:p>
            <a:pPr indent="0" lvl="0" marL="0" rtl="0" algn="l">
              <a:lnSpc>
                <a:spcPct val="100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00000"/>
              </a:lnSpc>
              <a:spcBef>
                <a:spcPts val="0"/>
              </a:spcBef>
              <a:spcAft>
                <a:spcPts val="0"/>
              </a:spcAft>
              <a:buClr>
                <a:schemeClr val="dk1"/>
              </a:buClr>
              <a:buSzPts val="900"/>
              <a:buFont typeface="Calibri"/>
              <a:buNone/>
            </a:pPr>
            <a:r>
              <a:t/>
            </a:r>
            <a:endParaRPr>
              <a:solidFill>
                <a:schemeClr val="dk1"/>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9" name="Shape 879"/>
        <p:cNvGrpSpPr/>
        <p:nvPr/>
      </p:nvGrpSpPr>
      <p:grpSpPr>
        <a:xfrm>
          <a:off x="0" y="0"/>
          <a:ext cx="0" cy="0"/>
          <a:chOff x="0" y="0"/>
          <a:chExt cx="0" cy="0"/>
        </a:xfrm>
      </p:grpSpPr>
      <p:sp>
        <p:nvSpPr>
          <p:cNvPr id="880" name="Google Shape;880;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1" name="Google Shape;881;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US">
                <a:solidFill>
                  <a:schemeClr val="dk1"/>
                </a:solidFill>
              </a:rPr>
              <a:t>Let’s say an Inventory Catalog has:</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US">
                <a:solidFill>
                  <a:schemeClr val="dk1"/>
                </a:solidFill>
              </a:rPr>
              <a:t>15 shirts in Location A</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US">
                <a:solidFill>
                  <a:schemeClr val="dk1"/>
                </a:solidFill>
              </a:rPr>
              <a:t>3 pairs of pants in Location A, and</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US">
                <a:solidFill>
                  <a:schemeClr val="dk1"/>
                </a:solidFill>
              </a:rPr>
              <a:t>7 shirts in Location B</a:t>
            </a:r>
            <a:endParaRPr>
              <a:solidFill>
                <a:schemeClr val="dk1"/>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5" name="Shape 895"/>
        <p:cNvGrpSpPr/>
        <p:nvPr/>
      </p:nvGrpSpPr>
      <p:grpSpPr>
        <a:xfrm>
          <a:off x="0" y="0"/>
          <a:ext cx="0" cy="0"/>
          <a:chOff x="0" y="0"/>
          <a:chExt cx="0" cy="0"/>
        </a:xfrm>
      </p:grpSpPr>
      <p:sp>
        <p:nvSpPr>
          <p:cNvPr id="896" name="Google Shape;896;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97" name="Google Shape;897;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US" sz="900">
                <a:solidFill>
                  <a:schemeClr val="dk1"/>
                </a:solidFill>
                <a:latin typeface="Calibri"/>
                <a:ea typeface="Calibri"/>
                <a:cs typeface="Calibri"/>
                <a:sym typeface="Calibri"/>
              </a:rPr>
              <a:t>But in this Virtual Catalog we want to apply a Control Group that has:</a:t>
            </a:r>
            <a:endParaRPr/>
          </a:p>
          <a:p>
            <a:pPr indent="-298450" lvl="0" marL="457200" rtl="0" algn="l">
              <a:lnSpc>
                <a:spcPct val="115000"/>
              </a:lnSpc>
              <a:spcBef>
                <a:spcPts val="0"/>
              </a:spcBef>
              <a:spcAft>
                <a:spcPts val="0"/>
              </a:spcAft>
              <a:buClr>
                <a:schemeClr val="dk1"/>
              </a:buClr>
              <a:buSzPts val="1100"/>
              <a:buFont typeface="Calibri"/>
              <a:buChar char="●"/>
            </a:pPr>
            <a:r>
              <a:rPr lang="en-US" sz="900">
                <a:solidFill>
                  <a:schemeClr val="dk1"/>
                </a:solidFill>
                <a:latin typeface="Calibri"/>
                <a:ea typeface="Calibri"/>
                <a:cs typeface="Calibri"/>
                <a:sym typeface="Calibri"/>
              </a:rPr>
              <a:t>A buffer of 5 units per location, and</a:t>
            </a:r>
            <a:endParaRPr>
              <a:solidFill>
                <a:schemeClr val="dk1"/>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6" name="Shape 926"/>
        <p:cNvGrpSpPr/>
        <p:nvPr/>
      </p:nvGrpSpPr>
      <p:grpSpPr>
        <a:xfrm>
          <a:off x="0" y="0"/>
          <a:ext cx="0" cy="0"/>
          <a:chOff x="0" y="0"/>
          <a:chExt cx="0" cy="0"/>
        </a:xfrm>
      </p:grpSpPr>
      <p:sp>
        <p:nvSpPr>
          <p:cNvPr id="927" name="Google Shape;927;g122b541ed0c_0_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28" name="Google Shape;928;g122b541ed0c_0_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US" sz="900">
                <a:solidFill>
                  <a:schemeClr val="dk1"/>
                </a:solidFill>
                <a:latin typeface="Calibri"/>
                <a:ea typeface="Calibri"/>
                <a:cs typeface="Calibri"/>
                <a:sym typeface="Calibri"/>
              </a:rPr>
              <a:t>But in this Virtual Catalog we want to apply a Control Group that has:</a:t>
            </a:r>
            <a:endParaRPr/>
          </a:p>
          <a:p>
            <a:pPr indent="-298450" lvl="0" marL="457200" rtl="0" algn="l">
              <a:lnSpc>
                <a:spcPct val="115000"/>
              </a:lnSpc>
              <a:spcBef>
                <a:spcPts val="0"/>
              </a:spcBef>
              <a:spcAft>
                <a:spcPts val="0"/>
              </a:spcAft>
              <a:buClr>
                <a:schemeClr val="dk1"/>
              </a:buClr>
              <a:buSzPts val="1100"/>
              <a:buFont typeface="Calibri"/>
              <a:buChar char="●"/>
            </a:pPr>
            <a:r>
              <a:rPr lang="en-US" sz="900">
                <a:solidFill>
                  <a:schemeClr val="dk1"/>
                </a:solidFill>
                <a:latin typeface="Calibri"/>
                <a:ea typeface="Calibri"/>
                <a:cs typeface="Calibri"/>
                <a:sym typeface="Calibri"/>
              </a:rPr>
              <a:t>A buffer of 5 units per location, and</a:t>
            </a:r>
            <a:endParaRPr>
              <a:solidFill>
                <a:schemeClr val="dk1"/>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7" name="Shape 507"/>
        <p:cNvGrpSpPr/>
        <p:nvPr/>
      </p:nvGrpSpPr>
      <p:grpSpPr>
        <a:xfrm>
          <a:off x="0" y="0"/>
          <a:ext cx="0" cy="0"/>
          <a:chOff x="0" y="0"/>
          <a:chExt cx="0" cy="0"/>
        </a:xfrm>
      </p:grpSpPr>
      <p:sp>
        <p:nvSpPr>
          <p:cNvPr id="508" name="Google Shape;508;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09" name="Google Shape;509;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5" name="Shape 965"/>
        <p:cNvGrpSpPr/>
        <p:nvPr/>
      </p:nvGrpSpPr>
      <p:grpSpPr>
        <a:xfrm>
          <a:off x="0" y="0"/>
          <a:ext cx="0" cy="0"/>
          <a:chOff x="0" y="0"/>
          <a:chExt cx="0" cy="0"/>
        </a:xfrm>
      </p:grpSpPr>
      <p:sp>
        <p:nvSpPr>
          <p:cNvPr id="966" name="Google Shape;966;p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67" name="Google Shape;967;p25: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0" name="Shape 970"/>
        <p:cNvGrpSpPr/>
        <p:nvPr/>
      </p:nvGrpSpPr>
      <p:grpSpPr>
        <a:xfrm>
          <a:off x="0" y="0"/>
          <a:ext cx="0" cy="0"/>
          <a:chOff x="0" y="0"/>
          <a:chExt cx="0" cy="0"/>
        </a:xfrm>
      </p:grpSpPr>
      <p:sp>
        <p:nvSpPr>
          <p:cNvPr id="971" name="Google Shape;971;g122b541ed0c_0_1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72" name="Google Shape;972;g122b541ed0c_0_1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1" name="Shape 981"/>
        <p:cNvGrpSpPr/>
        <p:nvPr/>
      </p:nvGrpSpPr>
      <p:grpSpPr>
        <a:xfrm>
          <a:off x="0" y="0"/>
          <a:ext cx="0" cy="0"/>
          <a:chOff x="0" y="0"/>
          <a:chExt cx="0" cy="0"/>
        </a:xfrm>
      </p:grpSpPr>
      <p:sp>
        <p:nvSpPr>
          <p:cNvPr id="982" name="Google Shape;982;g122b541ed0c_0_13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83" name="Google Shape;983;g122b541ed0c_0_1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0" name="Shape 1000"/>
        <p:cNvGrpSpPr/>
        <p:nvPr/>
      </p:nvGrpSpPr>
      <p:grpSpPr>
        <a:xfrm>
          <a:off x="0" y="0"/>
          <a:ext cx="0" cy="0"/>
          <a:chOff x="0" y="0"/>
          <a:chExt cx="0" cy="0"/>
        </a:xfrm>
      </p:grpSpPr>
      <p:sp>
        <p:nvSpPr>
          <p:cNvPr id="1001" name="Google Shape;1001;g122b541ed0c_0_15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02" name="Google Shape;1002;g122b541ed0c_0_15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9" name="Shape 1039"/>
        <p:cNvGrpSpPr/>
        <p:nvPr/>
      </p:nvGrpSpPr>
      <p:grpSpPr>
        <a:xfrm>
          <a:off x="0" y="0"/>
          <a:ext cx="0" cy="0"/>
          <a:chOff x="0" y="0"/>
          <a:chExt cx="0" cy="0"/>
        </a:xfrm>
      </p:grpSpPr>
      <p:sp>
        <p:nvSpPr>
          <p:cNvPr id="1040" name="Google Shape;1040;g122b541ed0c_0_19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41" name="Google Shape;1041;g122b541ed0c_0_19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2" name="Shape 1092"/>
        <p:cNvGrpSpPr/>
        <p:nvPr/>
      </p:nvGrpSpPr>
      <p:grpSpPr>
        <a:xfrm>
          <a:off x="0" y="0"/>
          <a:ext cx="0" cy="0"/>
          <a:chOff x="0" y="0"/>
          <a:chExt cx="0" cy="0"/>
        </a:xfrm>
      </p:grpSpPr>
      <p:sp>
        <p:nvSpPr>
          <p:cNvPr id="1093" name="Google Shape;1093;g122b541ed0c_0_24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94" name="Google Shape;1094;g122b541ed0c_0_24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1" name="Shape 1111"/>
        <p:cNvGrpSpPr/>
        <p:nvPr/>
      </p:nvGrpSpPr>
      <p:grpSpPr>
        <a:xfrm>
          <a:off x="0" y="0"/>
          <a:ext cx="0" cy="0"/>
          <a:chOff x="0" y="0"/>
          <a:chExt cx="0" cy="0"/>
        </a:xfrm>
      </p:grpSpPr>
      <p:sp>
        <p:nvSpPr>
          <p:cNvPr id="1112" name="Google Shape;1112;g122b541ed0c_0_26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13" name="Google Shape;1113;g122b541ed0c_0_26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9" name="Shape 1139"/>
        <p:cNvGrpSpPr/>
        <p:nvPr/>
      </p:nvGrpSpPr>
      <p:grpSpPr>
        <a:xfrm>
          <a:off x="0" y="0"/>
          <a:ext cx="0" cy="0"/>
          <a:chOff x="0" y="0"/>
          <a:chExt cx="0" cy="0"/>
        </a:xfrm>
      </p:grpSpPr>
      <p:sp>
        <p:nvSpPr>
          <p:cNvPr id="1140" name="Google Shape;1140;g122b541ed0c_0_29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41" name="Google Shape;1141;g122b541ed0c_0_29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1" name="Shape 1181"/>
        <p:cNvGrpSpPr/>
        <p:nvPr/>
      </p:nvGrpSpPr>
      <p:grpSpPr>
        <a:xfrm>
          <a:off x="0" y="0"/>
          <a:ext cx="0" cy="0"/>
          <a:chOff x="0" y="0"/>
          <a:chExt cx="0" cy="0"/>
        </a:xfrm>
      </p:grpSpPr>
      <p:sp>
        <p:nvSpPr>
          <p:cNvPr id="1182" name="Google Shape;1182;g122b541ed0c_0_3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83" name="Google Shape;1183;g122b541ed0c_0_3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1" name="Shape 1231"/>
        <p:cNvGrpSpPr/>
        <p:nvPr/>
      </p:nvGrpSpPr>
      <p:grpSpPr>
        <a:xfrm>
          <a:off x="0" y="0"/>
          <a:ext cx="0" cy="0"/>
          <a:chOff x="0" y="0"/>
          <a:chExt cx="0" cy="0"/>
        </a:xfrm>
      </p:grpSpPr>
      <p:sp>
        <p:nvSpPr>
          <p:cNvPr id="1232" name="Google Shape;1232;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33" name="Google Shape;1233;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en-US">
                <a:solidFill>
                  <a:schemeClr val="dk1"/>
                </a:solidFill>
              </a:rPr>
              <a:t>For example, you could use exclusions to help you:</a:t>
            </a:r>
            <a:endParaRPr/>
          </a:p>
          <a:p>
            <a:pPr indent="0" lvl="0" marL="0" rtl="0" algn="l">
              <a:lnSpc>
                <a:spcPct val="100000"/>
              </a:lnSpc>
              <a:spcBef>
                <a:spcPts val="0"/>
              </a:spcBef>
              <a:spcAft>
                <a:spcPts val="0"/>
              </a:spcAft>
              <a:buClr>
                <a:schemeClr val="dk1"/>
              </a:buClr>
              <a:buSzPts val="1100"/>
              <a:buFont typeface="Arial"/>
              <a:buNone/>
            </a:pPr>
            <a:r>
              <a:t/>
            </a:r>
            <a:endParaRPr>
              <a:solidFill>
                <a:schemeClr val="dk1"/>
              </a:solidFill>
            </a:endParaRPr>
          </a:p>
          <a:p>
            <a:pPr indent="-298450" lvl="0" marL="457200" rtl="0" algn="l">
              <a:lnSpc>
                <a:spcPct val="100000"/>
              </a:lnSpc>
              <a:spcBef>
                <a:spcPts val="0"/>
              </a:spcBef>
              <a:spcAft>
                <a:spcPts val="0"/>
              </a:spcAft>
              <a:buClr>
                <a:schemeClr val="dk1"/>
              </a:buClr>
              <a:buSzPts val="1100"/>
              <a:buFont typeface="Calibri"/>
              <a:buChar char="●"/>
            </a:pPr>
            <a:r>
              <a:rPr lang="en-US">
                <a:solidFill>
                  <a:schemeClr val="dk1"/>
                </a:solidFill>
              </a:rPr>
              <a:t>Test the sale of new products in a single geographic location.</a:t>
            </a:r>
            <a:endParaRPr/>
          </a:p>
          <a:p>
            <a:pPr indent="-298450" lvl="0" marL="457200" rtl="0" algn="l">
              <a:lnSpc>
                <a:spcPct val="100000"/>
              </a:lnSpc>
              <a:spcBef>
                <a:spcPts val="0"/>
              </a:spcBef>
              <a:spcAft>
                <a:spcPts val="0"/>
              </a:spcAft>
              <a:buClr>
                <a:schemeClr val="dk1"/>
              </a:buClr>
              <a:buSzPts val="1100"/>
              <a:buFont typeface="Calibri"/>
              <a:buChar char="●"/>
            </a:pPr>
            <a:r>
              <a:rPr lang="en-US">
                <a:solidFill>
                  <a:schemeClr val="dk1"/>
                </a:solidFill>
              </a:rPr>
              <a:t>Limit the range of products you offer for sale on a marketplace, or</a:t>
            </a:r>
            <a:endParaRPr/>
          </a:p>
          <a:p>
            <a:pPr indent="-298450" lvl="0" marL="457200" rtl="0" algn="l">
              <a:lnSpc>
                <a:spcPct val="100000"/>
              </a:lnSpc>
              <a:spcBef>
                <a:spcPts val="0"/>
              </a:spcBef>
              <a:spcAft>
                <a:spcPts val="0"/>
              </a:spcAft>
              <a:buClr>
                <a:schemeClr val="dk1"/>
              </a:buClr>
              <a:buSzPts val="1100"/>
              <a:buFont typeface="Calibri"/>
              <a:buChar char="●"/>
            </a:pPr>
            <a:r>
              <a:rPr lang="en-US">
                <a:solidFill>
                  <a:schemeClr val="dk1"/>
                </a:solidFill>
              </a:rPr>
              <a:t>Expand into new geographic regions with a limited product range.</a:t>
            </a:r>
            <a:endParaRPr/>
          </a:p>
          <a:p>
            <a:pPr indent="0" lvl="0" marL="0" rtl="0" algn="l">
              <a:lnSpc>
                <a:spcPct val="100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rPr lang="en-US">
                <a:solidFill>
                  <a:schemeClr val="dk1"/>
                </a:solidFill>
              </a:rPr>
              <a:t>The possibilities are endless. But the key to supporting these use cases are Virtual Catalogs.</a:t>
            </a:r>
            <a:endParaRPr/>
          </a:p>
          <a:p>
            <a:pPr indent="0" lvl="0" marL="0" rtl="0" algn="l">
              <a:lnSpc>
                <a:spcPct val="100000"/>
              </a:lnSpc>
              <a:spcBef>
                <a:spcPts val="0"/>
              </a:spcBef>
              <a:spcAft>
                <a:spcPts val="0"/>
              </a:spcAft>
              <a:buClr>
                <a:schemeClr val="dk1"/>
              </a:buClr>
              <a:buSzPts val="900"/>
              <a:buFont typeface="Calibri"/>
              <a:buNone/>
            </a:pPr>
            <a:r>
              <a:t/>
            </a:r>
            <a:endParaRPr/>
          </a:p>
        </p:txBody>
      </p:sp>
      <p:sp>
        <p:nvSpPr>
          <p:cNvPr id="1234" name="Google Shape;1234;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4" name="Shape 514"/>
        <p:cNvGrpSpPr/>
        <p:nvPr/>
      </p:nvGrpSpPr>
      <p:grpSpPr>
        <a:xfrm>
          <a:off x="0" y="0"/>
          <a:ext cx="0" cy="0"/>
          <a:chOff x="0" y="0"/>
          <a:chExt cx="0" cy="0"/>
        </a:xfrm>
      </p:grpSpPr>
      <p:sp>
        <p:nvSpPr>
          <p:cNvPr id="515" name="Google Shape;515;g11637e90e48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16" name="Google Shape;516;g11637e90e48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8" name="Shape 1248"/>
        <p:cNvGrpSpPr/>
        <p:nvPr/>
      </p:nvGrpSpPr>
      <p:grpSpPr>
        <a:xfrm>
          <a:off x="0" y="0"/>
          <a:ext cx="0" cy="0"/>
          <a:chOff x="0" y="0"/>
          <a:chExt cx="0" cy="0"/>
        </a:xfrm>
      </p:grpSpPr>
      <p:sp>
        <p:nvSpPr>
          <p:cNvPr id="1249" name="Google Shape;1249;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50" name="Google Shape;1250;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US">
                <a:solidFill>
                  <a:schemeClr val="dk1"/>
                </a:solidFill>
              </a:rPr>
              <a:t>Virtual Catalogs, maintain a record of what inventory is available to sell after any buffers and exclusions have been applied. This is the magic of Global Inventory, so let’s take a look at how it’s done.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3" name="Shape 1263"/>
        <p:cNvGrpSpPr/>
        <p:nvPr/>
      </p:nvGrpSpPr>
      <p:grpSpPr>
        <a:xfrm>
          <a:off x="0" y="0"/>
          <a:ext cx="0" cy="0"/>
          <a:chOff x="0" y="0"/>
          <a:chExt cx="0" cy="0"/>
        </a:xfrm>
      </p:grpSpPr>
      <p:sp>
        <p:nvSpPr>
          <p:cNvPr id="1264" name="Google Shape;1264;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65" name="Google Shape;1265;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900"/>
              <a:buFont typeface="Calibri"/>
              <a:buNone/>
            </a:pPr>
            <a:r>
              <a:rPr lang="en-US">
                <a:solidFill>
                  <a:schemeClr val="dk1"/>
                </a:solidFill>
              </a:rPr>
              <a:t>The Virtual Catalog uses data from two sources. The Inventory Catalog, which provides Inventory Position updates, and a Control Group, which provides buffers and exclusions. This data is processed by the Virtual Catalog Workflow.</a:t>
            </a:r>
            <a:endParaRPr/>
          </a:p>
          <a:p>
            <a:pPr indent="0" lvl="0" marL="0" rtl="0" algn="l">
              <a:lnSpc>
                <a:spcPct val="100000"/>
              </a:lnSpc>
              <a:spcBef>
                <a:spcPts val="0"/>
              </a:spcBef>
              <a:spcAft>
                <a:spcPts val="0"/>
              </a:spcAft>
              <a:buClr>
                <a:schemeClr val="dk1"/>
              </a:buClr>
              <a:buSzPts val="900"/>
              <a:buFont typeface="Calibri"/>
              <a:buNone/>
            </a:pPr>
            <a:r>
              <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rPr lang="en-US">
                <a:solidFill>
                  <a:schemeClr val="dk1"/>
                </a:solidFill>
              </a:rPr>
              <a:t>The workflow calculates virtual inventory positions and updates the Virtual Catalog. These virtual inventory positions provide your eCommerce Site with an accurate picture of inventory that’s available to sell, and prevents overselling or underselling. Let’s look at how virtual positions are calculated in more detail.</a:t>
            </a:r>
            <a:endParaRPr/>
          </a:p>
          <a:p>
            <a:pPr indent="0" lvl="0" marL="0" rtl="0" algn="l">
              <a:lnSpc>
                <a:spcPct val="100000"/>
              </a:lnSpc>
              <a:spcBef>
                <a:spcPts val="0"/>
              </a:spcBef>
              <a:spcAft>
                <a:spcPts val="0"/>
              </a:spcAft>
              <a:buClr>
                <a:schemeClr val="dk1"/>
              </a:buClr>
              <a:buSzPts val="900"/>
              <a:buFont typeface="Calibri"/>
              <a:buNone/>
            </a:pPr>
            <a:r>
              <a:t/>
            </a:r>
            <a:endParaRPr>
              <a:solidFill>
                <a:schemeClr val="dk1"/>
              </a:solidFill>
            </a:endParaRPr>
          </a:p>
          <a:p>
            <a:pPr indent="0" lvl="0" marL="0" rtl="0" algn="l">
              <a:lnSpc>
                <a:spcPct val="100000"/>
              </a:lnSpc>
              <a:spcBef>
                <a:spcPts val="0"/>
              </a:spcBef>
              <a:spcAft>
                <a:spcPts val="0"/>
              </a:spcAft>
              <a:buClr>
                <a:schemeClr val="dk1"/>
              </a:buClr>
              <a:buSzPts val="900"/>
              <a:buFont typeface="Calibri"/>
              <a:buNone/>
            </a:pPr>
            <a:r>
              <a:t/>
            </a:r>
            <a:endParaRPr>
              <a:solidFill>
                <a:schemeClr val="dk1"/>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1" name="Shape 1291"/>
        <p:cNvGrpSpPr/>
        <p:nvPr/>
      </p:nvGrpSpPr>
      <p:grpSpPr>
        <a:xfrm>
          <a:off x="0" y="0"/>
          <a:ext cx="0" cy="0"/>
          <a:chOff x="0" y="0"/>
          <a:chExt cx="0" cy="0"/>
        </a:xfrm>
      </p:grpSpPr>
      <p:sp>
        <p:nvSpPr>
          <p:cNvPr id="1292" name="Google Shape;1292;p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93" name="Google Shape;1293;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Clr>
                <a:schemeClr val="dk1"/>
              </a:buClr>
              <a:buSzPts val="1100"/>
              <a:buFont typeface="Arial"/>
              <a:buNone/>
            </a:pPr>
            <a:r>
              <a:rPr lang="en-US">
                <a:solidFill>
                  <a:schemeClr val="dk1"/>
                </a:solidFill>
              </a:rPr>
              <a:t>So let’s now take a look at how these four components come together in a simple end-to-end inventory update process</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6" name="Shape 1306"/>
        <p:cNvGrpSpPr/>
        <p:nvPr/>
      </p:nvGrpSpPr>
      <p:grpSpPr>
        <a:xfrm>
          <a:off x="0" y="0"/>
          <a:ext cx="0" cy="0"/>
          <a:chOff x="0" y="0"/>
          <a:chExt cx="0" cy="0"/>
        </a:xfrm>
      </p:grpSpPr>
      <p:sp>
        <p:nvSpPr>
          <p:cNvPr id="1307" name="Google Shape;1307;p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08" name="Google Shape;1308;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Clr>
                <a:schemeClr val="dk1"/>
              </a:buClr>
              <a:buSzPts val="1100"/>
              <a:buFont typeface="Arial"/>
              <a:buNone/>
            </a:pPr>
            <a:r>
              <a:rPr lang="en-US">
                <a:solidFill>
                  <a:schemeClr val="dk1"/>
                </a:solidFill>
              </a:rPr>
              <a:t>When new Last on Hand data comes in from your Point of Sale, ERP or Warehouse Management Systems, or Product Updates are received from the Product Catalog, the Inventory Catalog Workflow updates all the inventory positions in the Inventory Catalog</a:t>
            </a:r>
            <a:endParaRPr>
              <a:solidFill>
                <a:schemeClr val="dk1"/>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0" name="Shape 1330"/>
        <p:cNvGrpSpPr/>
        <p:nvPr/>
      </p:nvGrpSpPr>
      <p:grpSpPr>
        <a:xfrm>
          <a:off x="0" y="0"/>
          <a:ext cx="0" cy="0"/>
          <a:chOff x="0" y="0"/>
          <a:chExt cx="0" cy="0"/>
        </a:xfrm>
      </p:grpSpPr>
      <p:sp>
        <p:nvSpPr>
          <p:cNvPr id="1331" name="Google Shape;1331;p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32" name="Google Shape;1332;p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900"/>
              <a:buFont typeface="Calibri"/>
              <a:buNone/>
            </a:pPr>
            <a:r>
              <a:rPr lang="en-US">
                <a:solidFill>
                  <a:schemeClr val="dk1"/>
                </a:solidFill>
              </a:rPr>
              <a:t>Next, the Virtual Catalog Workflow takes each updated inventory position, and checks the linked Control Group for any buffers or exclusions.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4" name="Shape 1364"/>
        <p:cNvGrpSpPr/>
        <p:nvPr/>
      </p:nvGrpSpPr>
      <p:grpSpPr>
        <a:xfrm>
          <a:off x="0" y="0"/>
          <a:ext cx="0" cy="0"/>
          <a:chOff x="0" y="0"/>
          <a:chExt cx="0" cy="0"/>
        </a:xfrm>
      </p:grpSpPr>
      <p:sp>
        <p:nvSpPr>
          <p:cNvPr id="1365" name="Google Shape;1365;p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66" name="Google Shape;1366;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Clr>
                <a:schemeClr val="dk1"/>
              </a:buClr>
              <a:buSzPts val="1100"/>
              <a:buFont typeface="Arial"/>
              <a:buNone/>
            </a:pPr>
            <a:r>
              <a:rPr lang="en-US">
                <a:solidFill>
                  <a:schemeClr val="dk1"/>
                </a:solidFill>
              </a:rPr>
              <a:t>It then recalculates the new Available to Sell for each virtual position and saves it to the Virtual Catalog.</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3" name="Shape 1403"/>
        <p:cNvGrpSpPr/>
        <p:nvPr/>
      </p:nvGrpSpPr>
      <p:grpSpPr>
        <a:xfrm>
          <a:off x="0" y="0"/>
          <a:ext cx="0" cy="0"/>
          <a:chOff x="0" y="0"/>
          <a:chExt cx="0" cy="0"/>
        </a:xfrm>
      </p:grpSpPr>
      <p:sp>
        <p:nvSpPr>
          <p:cNvPr id="1404" name="Google Shape;1404;p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05" name="Google Shape;1405;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900"/>
              <a:buFont typeface="Calibri"/>
              <a:buNone/>
            </a:pPr>
            <a:r>
              <a:rPr lang="en-US">
                <a:solidFill>
                  <a:schemeClr val="dk1"/>
                </a:solidFill>
              </a:rPr>
              <a:t>As customers browse your eCommerce Site, the most up to date stock information from the Virtual Catalog is displayed online.</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5" name="Shape 1445"/>
        <p:cNvGrpSpPr/>
        <p:nvPr/>
      </p:nvGrpSpPr>
      <p:grpSpPr>
        <a:xfrm>
          <a:off x="0" y="0"/>
          <a:ext cx="0" cy="0"/>
          <a:chOff x="0" y="0"/>
          <a:chExt cx="0" cy="0"/>
        </a:xfrm>
      </p:grpSpPr>
      <p:sp>
        <p:nvSpPr>
          <p:cNvPr id="1446" name="Google Shape;1446;p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47" name="Google Shape;1447;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Clr>
                <a:schemeClr val="dk1"/>
              </a:buClr>
              <a:buSzPts val="900"/>
              <a:buFont typeface="Calibri"/>
              <a:buNone/>
            </a:pPr>
            <a:r>
              <a:rPr lang="en-US">
                <a:solidFill>
                  <a:schemeClr val="dk1"/>
                </a:solidFill>
              </a:rPr>
              <a:t>When the customer places an order, the order is received by the Fluent Order Management Workflow.</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3" name="Shape 1493"/>
        <p:cNvGrpSpPr/>
        <p:nvPr/>
      </p:nvGrpSpPr>
      <p:grpSpPr>
        <a:xfrm>
          <a:off x="0" y="0"/>
          <a:ext cx="0" cy="0"/>
          <a:chOff x="0" y="0"/>
          <a:chExt cx="0" cy="0"/>
        </a:xfrm>
      </p:grpSpPr>
      <p:sp>
        <p:nvSpPr>
          <p:cNvPr id="1494" name="Google Shape;1494;p3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95" name="Google Shape;1495;p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1"/>
              </a:buClr>
              <a:buSzPts val="1100"/>
              <a:buFont typeface="Arial"/>
              <a:buNone/>
            </a:pPr>
            <a:r>
              <a:rPr lang="en-US">
                <a:solidFill>
                  <a:schemeClr val="dk1"/>
                </a:solidFill>
              </a:rPr>
              <a:t>The Fluent Order Management Workflow sends inventory status updates such as stock reservations, sale confirmations or cancellations back to the inventory catalog workflow, which updates the Inventory Catalog. Which once again sends an update to the Virtual Catalog Workflow, and the whole process is repeated.</a:t>
            </a:r>
            <a:endParaRPr/>
          </a:p>
          <a:p>
            <a:pPr indent="0" lvl="0" marL="0" rtl="0" algn="l">
              <a:lnSpc>
                <a:spcPct val="90000"/>
              </a:lnSpc>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3" name="Shape 1543"/>
        <p:cNvGrpSpPr/>
        <p:nvPr/>
      </p:nvGrpSpPr>
      <p:grpSpPr>
        <a:xfrm>
          <a:off x="0" y="0"/>
          <a:ext cx="0" cy="0"/>
          <a:chOff x="0" y="0"/>
          <a:chExt cx="0" cy="0"/>
        </a:xfrm>
      </p:grpSpPr>
      <p:sp>
        <p:nvSpPr>
          <p:cNvPr id="1544" name="Google Shape;1544;p34: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545" name="Google Shape;1545;p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1" name="Shape 531"/>
        <p:cNvGrpSpPr/>
        <p:nvPr/>
      </p:nvGrpSpPr>
      <p:grpSpPr>
        <a:xfrm>
          <a:off x="0" y="0"/>
          <a:ext cx="0" cy="0"/>
          <a:chOff x="0" y="0"/>
          <a:chExt cx="0" cy="0"/>
        </a:xfrm>
      </p:grpSpPr>
      <p:sp>
        <p:nvSpPr>
          <p:cNvPr id="532" name="Google Shape;532;p4: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33" name="Google Shape;533;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9" name="Shape 1549"/>
        <p:cNvGrpSpPr/>
        <p:nvPr/>
      </p:nvGrpSpPr>
      <p:grpSpPr>
        <a:xfrm>
          <a:off x="0" y="0"/>
          <a:ext cx="0" cy="0"/>
          <a:chOff x="0" y="0"/>
          <a:chExt cx="0" cy="0"/>
        </a:xfrm>
      </p:grpSpPr>
      <p:sp>
        <p:nvSpPr>
          <p:cNvPr id="1550" name="Google Shape;1550;p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US">
                <a:solidFill>
                  <a:schemeClr val="dk1"/>
                </a:solidFill>
              </a:rPr>
              <a:t>KEY FEATURES</a:t>
            </a:r>
            <a:endParaRPr b="1">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a:solidFill>
                  <a:schemeClr val="dk1"/>
                </a:solidFill>
              </a:rPr>
              <a:t>Install and Configure Quickly</a:t>
            </a:r>
            <a:endParaRPr b="1">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US">
                <a:solidFill>
                  <a:schemeClr val="dk1"/>
                </a:solidFill>
              </a:rPr>
              <a:t>Use the App Launcher in your Salesforce environment to install in under 5 minutes.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US">
                <a:solidFill>
                  <a:schemeClr val="dk1"/>
                </a:solidFill>
              </a:rPr>
              <a:t>Configure access to your Fluent Account and the App is ready for use.</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a:solidFill>
                  <a:schemeClr val="dk1"/>
                </a:solidFill>
              </a:rPr>
              <a:t>Find customers, orders and returns</a:t>
            </a:r>
            <a:endParaRPr b="1">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US">
                <a:solidFill>
                  <a:schemeClr val="dk1"/>
                </a:solidFill>
              </a:rPr>
              <a:t>Search for customers by Name, Email, or Phone Number</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US">
                <a:solidFill>
                  <a:schemeClr val="dk1"/>
                </a:solidFill>
              </a:rPr>
              <a:t>Search for orders by Ref, Type or Status and filter by Date</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US">
                <a:solidFill>
                  <a:schemeClr val="dk1"/>
                </a:solidFill>
              </a:rPr>
              <a:t>Search for existing returns by Ref, Type or Status and filter by Date</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a:solidFill>
                  <a:schemeClr val="dk1"/>
                </a:solidFill>
              </a:rPr>
              <a:t>Manage Orders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US">
                <a:solidFill>
                  <a:schemeClr val="dk1"/>
                </a:solidFill>
              </a:rPr>
              <a:t>Add line items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US">
                <a:solidFill>
                  <a:schemeClr val="dk1"/>
                </a:solidFill>
              </a:rPr>
              <a:t>Remove line items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US">
                <a:solidFill>
                  <a:schemeClr val="dk1"/>
                </a:solidFill>
              </a:rPr>
              <a:t>Edit quantity of a line item</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US">
                <a:solidFill>
                  <a:schemeClr val="dk1"/>
                </a:solidFill>
              </a:rPr>
              <a:t>Update shipping address on an in-flight order (depending on order status)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US">
                <a:solidFill>
                  <a:schemeClr val="dk1"/>
                </a:solidFill>
              </a:rPr>
              <a:t>Change delivery method (e.g., from Click and Collect to Home Delivery or Home Delivery to Click and Collect</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US">
                <a:solidFill>
                  <a:schemeClr val="dk1"/>
                </a:solidFill>
              </a:rPr>
              <a:t>Cancel orders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US">
                <a:solidFill>
                  <a:schemeClr val="dk1"/>
                </a:solidFill>
              </a:rPr>
              <a:t>Add comments to an order</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US">
                <a:solidFill>
                  <a:schemeClr val="dk1"/>
                </a:solidFill>
              </a:rPr>
              <a:t>Automatically links customer orders with existing Salesforce Contact records (if they exist)</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a:solidFill>
                  <a:schemeClr val="dk1"/>
                </a:solidFill>
              </a:rPr>
              <a:t>Manage Appeasements</a:t>
            </a:r>
            <a:endParaRPr b="1">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US">
                <a:solidFill>
                  <a:schemeClr val="dk1"/>
                </a:solidFill>
              </a:rPr>
              <a:t>Create order level appeasements </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US">
                <a:solidFill>
                  <a:schemeClr val="dk1"/>
                </a:solidFill>
              </a:rPr>
              <a:t>Enter price overrides at the line item level and capture reason codes</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a:solidFill>
                  <a:schemeClr val="dk1"/>
                </a:solidFill>
              </a:rPr>
              <a:t>Manage Returns</a:t>
            </a:r>
            <a:endParaRPr b="1">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US">
                <a:solidFill>
                  <a:schemeClr val="dk1"/>
                </a:solidFill>
              </a:rPr>
              <a:t>Initiate returns of an entire order, or one or more line items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US">
                <a:solidFill>
                  <a:schemeClr val="dk1"/>
                </a:solidFill>
              </a:rPr>
              <a:t>View and edit returns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US">
                <a:solidFill>
                  <a:schemeClr val="dk1"/>
                </a:solidFill>
              </a:rPr>
              <a:t>Capture reason codes at the item level</a:t>
            </a:r>
            <a:endParaRPr>
              <a:solidFill>
                <a:schemeClr val="dk1"/>
              </a:solidFill>
            </a:endParaRPr>
          </a:p>
          <a:p>
            <a:pPr indent="0" lvl="0" marL="45720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a:solidFill>
                  <a:schemeClr val="dk1"/>
                </a:solidFill>
              </a:rPr>
              <a:t>View Custom Attributes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US">
                <a:solidFill>
                  <a:schemeClr val="dk1"/>
                </a:solidFill>
              </a:rPr>
              <a:t>View custom attributes on all Fluent Order Management entities (e.g., orders, items, customer, fulfillment, returns) for example, customer loyalty status</a:t>
            </a:r>
            <a:endParaRPr/>
          </a:p>
        </p:txBody>
      </p:sp>
      <p:sp>
        <p:nvSpPr>
          <p:cNvPr id="1551" name="Google Shape;1551;p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8" name="Shape 1558"/>
        <p:cNvGrpSpPr/>
        <p:nvPr/>
      </p:nvGrpSpPr>
      <p:grpSpPr>
        <a:xfrm>
          <a:off x="0" y="0"/>
          <a:ext cx="0" cy="0"/>
          <a:chOff x="0" y="0"/>
          <a:chExt cx="0" cy="0"/>
        </a:xfrm>
      </p:grpSpPr>
      <p:sp>
        <p:nvSpPr>
          <p:cNvPr id="1559" name="Google Shape;1559;p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60" name="Google Shape;1560;p36: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6" name="Shape 1566"/>
        <p:cNvGrpSpPr/>
        <p:nvPr/>
      </p:nvGrpSpPr>
      <p:grpSpPr>
        <a:xfrm>
          <a:off x="0" y="0"/>
          <a:ext cx="0" cy="0"/>
          <a:chOff x="0" y="0"/>
          <a:chExt cx="0" cy="0"/>
        </a:xfrm>
      </p:grpSpPr>
      <p:sp>
        <p:nvSpPr>
          <p:cNvPr id="1567" name="Google Shape;1567;p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68" name="Google Shape;1568;p37: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4" name="Shape 1574"/>
        <p:cNvGrpSpPr/>
        <p:nvPr/>
      </p:nvGrpSpPr>
      <p:grpSpPr>
        <a:xfrm>
          <a:off x="0" y="0"/>
          <a:ext cx="0" cy="0"/>
          <a:chOff x="0" y="0"/>
          <a:chExt cx="0" cy="0"/>
        </a:xfrm>
      </p:grpSpPr>
      <p:sp>
        <p:nvSpPr>
          <p:cNvPr id="1575" name="Google Shape;1575;p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76" name="Google Shape;1576;p38: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7" name="Shape 1617"/>
        <p:cNvGrpSpPr/>
        <p:nvPr/>
      </p:nvGrpSpPr>
      <p:grpSpPr>
        <a:xfrm>
          <a:off x="0" y="0"/>
          <a:ext cx="0" cy="0"/>
          <a:chOff x="0" y="0"/>
          <a:chExt cx="0" cy="0"/>
        </a:xfrm>
      </p:grpSpPr>
      <p:sp>
        <p:nvSpPr>
          <p:cNvPr id="1618" name="Google Shape;1618;g21d51ced4cf_0_0: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619" name="Google Shape;1619;g21d51ced4cf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3" name="Shape 1623"/>
        <p:cNvGrpSpPr/>
        <p:nvPr/>
      </p:nvGrpSpPr>
      <p:grpSpPr>
        <a:xfrm>
          <a:off x="0" y="0"/>
          <a:ext cx="0" cy="0"/>
          <a:chOff x="0" y="0"/>
          <a:chExt cx="0" cy="0"/>
        </a:xfrm>
      </p:grpSpPr>
      <p:sp>
        <p:nvSpPr>
          <p:cNvPr id="1624" name="Google Shape;1624;g21d51ced4cf_0_1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25" name="Google Shape;1625;g21d51ced4cf_0_1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4" name="Shape 1634"/>
        <p:cNvGrpSpPr/>
        <p:nvPr/>
      </p:nvGrpSpPr>
      <p:grpSpPr>
        <a:xfrm>
          <a:off x="0" y="0"/>
          <a:ext cx="0" cy="0"/>
          <a:chOff x="0" y="0"/>
          <a:chExt cx="0" cy="0"/>
        </a:xfrm>
      </p:grpSpPr>
      <p:sp>
        <p:nvSpPr>
          <p:cNvPr id="1635" name="Google Shape;1635;g21d51ced4cf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36" name="Google Shape;1636;g21d51ced4cf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1" name="Shape 1641"/>
        <p:cNvGrpSpPr/>
        <p:nvPr/>
      </p:nvGrpSpPr>
      <p:grpSpPr>
        <a:xfrm>
          <a:off x="0" y="0"/>
          <a:ext cx="0" cy="0"/>
          <a:chOff x="0" y="0"/>
          <a:chExt cx="0" cy="0"/>
        </a:xfrm>
      </p:grpSpPr>
      <p:sp>
        <p:nvSpPr>
          <p:cNvPr id="1642" name="Google Shape;1642;g21d51ced4cf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More Info: </a:t>
            </a:r>
            <a:r>
              <a:rPr lang="en-US"/>
              <a:t>https://lingo.fluentcommerce.com/extend/connector-sdk/commercetools-connector/solution-overview/</a:t>
            </a:r>
            <a:endParaRPr/>
          </a:p>
        </p:txBody>
      </p:sp>
      <p:sp>
        <p:nvSpPr>
          <p:cNvPr id="1643" name="Google Shape;1643;g21d51ced4cf_0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7" name="Shape 1647"/>
        <p:cNvGrpSpPr/>
        <p:nvPr/>
      </p:nvGrpSpPr>
      <p:grpSpPr>
        <a:xfrm>
          <a:off x="0" y="0"/>
          <a:ext cx="0" cy="0"/>
          <a:chOff x="0" y="0"/>
          <a:chExt cx="0" cy="0"/>
        </a:xfrm>
      </p:grpSpPr>
      <p:sp>
        <p:nvSpPr>
          <p:cNvPr id="1648" name="Google Shape;1648;g21d51ced4cf_0_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rPr>
              <a:t>More Info: https://lingo.fluentcommerce.com/extend/connector-sdk/commercetools-connector/solution-overview/</a:t>
            </a:r>
            <a:endParaRPr/>
          </a:p>
        </p:txBody>
      </p:sp>
      <p:sp>
        <p:nvSpPr>
          <p:cNvPr id="1649" name="Google Shape;1649;g21d51ced4cf_0_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3" name="Shape 1653"/>
        <p:cNvGrpSpPr/>
        <p:nvPr/>
      </p:nvGrpSpPr>
      <p:grpSpPr>
        <a:xfrm>
          <a:off x="0" y="0"/>
          <a:ext cx="0" cy="0"/>
          <a:chOff x="0" y="0"/>
          <a:chExt cx="0" cy="0"/>
        </a:xfrm>
      </p:grpSpPr>
      <p:sp>
        <p:nvSpPr>
          <p:cNvPr id="1654" name="Google Shape;1654;p39: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655" name="Google Shape;1655;p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7" name="Shape 537"/>
        <p:cNvGrpSpPr/>
        <p:nvPr/>
      </p:nvGrpSpPr>
      <p:grpSpPr>
        <a:xfrm>
          <a:off x="0" y="0"/>
          <a:ext cx="0" cy="0"/>
          <a:chOff x="0" y="0"/>
          <a:chExt cx="0" cy="0"/>
        </a:xfrm>
      </p:grpSpPr>
      <p:sp>
        <p:nvSpPr>
          <p:cNvPr id="538" name="Google Shape;538;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100"/>
              <a:buNone/>
            </a:pPr>
            <a:r>
              <a:t/>
            </a:r>
            <a:endParaRPr/>
          </a:p>
        </p:txBody>
      </p:sp>
      <p:sp>
        <p:nvSpPr>
          <p:cNvPr id="539" name="Google Shape;539;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9" name="Shape 1659"/>
        <p:cNvGrpSpPr/>
        <p:nvPr/>
      </p:nvGrpSpPr>
      <p:grpSpPr>
        <a:xfrm>
          <a:off x="0" y="0"/>
          <a:ext cx="0" cy="0"/>
          <a:chOff x="0" y="0"/>
          <a:chExt cx="0" cy="0"/>
        </a:xfrm>
      </p:grpSpPr>
      <p:sp>
        <p:nvSpPr>
          <p:cNvPr id="1660" name="Google Shape;1660;p4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61" name="Google Shape;1661;p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marR="0" rtl="0" algn="l">
              <a:lnSpc>
                <a:spcPct val="100000"/>
              </a:lnSpc>
              <a:spcBef>
                <a:spcPts val="0"/>
              </a:spcBef>
              <a:spcAft>
                <a:spcPts val="0"/>
              </a:spcAft>
              <a:buClr>
                <a:srgbClr val="000000"/>
              </a:buClr>
              <a:buSzPts val="1100"/>
              <a:buFont typeface="Arial"/>
              <a:buChar char="●"/>
            </a:pPr>
            <a:r>
              <a:rPr lang="en-US"/>
              <a:t>Envt1: VC:ATS:HD / </a:t>
            </a:r>
            <a:r>
              <a:rPr b="0" i="0" lang="en-US" sz="1100" u="none" cap="none" strike="noStrike">
                <a:solidFill>
                  <a:srgbClr val="000000"/>
                </a:solidFill>
                <a:latin typeface="Arial"/>
                <a:ea typeface="Arial"/>
                <a:cs typeface="Arial"/>
                <a:sym typeface="Arial"/>
              </a:rPr>
              <a:t>132268945-XL (SKU Exclusion)</a:t>
            </a:r>
            <a:endParaRPr/>
          </a:p>
          <a:p>
            <a:pPr indent="-298450" lvl="0" marL="457200" marR="0" rtl="0" algn="l">
              <a:lnSpc>
                <a:spcPct val="100000"/>
              </a:lnSpc>
              <a:spcBef>
                <a:spcPts val="0"/>
              </a:spcBef>
              <a:spcAft>
                <a:spcPts val="0"/>
              </a:spcAft>
              <a:buClr>
                <a:srgbClr val="000000"/>
              </a:buClr>
              <a:buSzPts val="1100"/>
              <a:buFont typeface="Arial"/>
              <a:buChar char="●"/>
            </a:pPr>
            <a:r>
              <a:rPr lang="en-US"/>
              <a:t>Envt2: BASE:364 / TEECHAUDBLEU (Buffer by Category)</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0" name="Shape 1670"/>
        <p:cNvGrpSpPr/>
        <p:nvPr/>
      </p:nvGrpSpPr>
      <p:grpSpPr>
        <a:xfrm>
          <a:off x="0" y="0"/>
          <a:ext cx="0" cy="0"/>
          <a:chOff x="0" y="0"/>
          <a:chExt cx="0" cy="0"/>
        </a:xfrm>
      </p:grpSpPr>
      <p:sp>
        <p:nvSpPr>
          <p:cNvPr id="1671" name="Google Shape;1671;p41: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672" name="Google Shape;1672;p4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6" name="Shape 1676"/>
        <p:cNvGrpSpPr/>
        <p:nvPr/>
      </p:nvGrpSpPr>
      <p:grpSpPr>
        <a:xfrm>
          <a:off x="0" y="0"/>
          <a:ext cx="0" cy="0"/>
          <a:chOff x="0" y="0"/>
          <a:chExt cx="0" cy="0"/>
        </a:xfrm>
      </p:grpSpPr>
      <p:sp>
        <p:nvSpPr>
          <p:cNvPr id="1677" name="Google Shape;1677;p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78" name="Google Shape;1678;p42: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3" name="Shape 1683"/>
        <p:cNvGrpSpPr/>
        <p:nvPr/>
      </p:nvGrpSpPr>
      <p:grpSpPr>
        <a:xfrm>
          <a:off x="0" y="0"/>
          <a:ext cx="0" cy="0"/>
          <a:chOff x="0" y="0"/>
          <a:chExt cx="0" cy="0"/>
        </a:xfrm>
      </p:grpSpPr>
      <p:sp>
        <p:nvSpPr>
          <p:cNvPr id="1684" name="Google Shape;1684;p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85" name="Google Shape;1685;p4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7" name="Shape 1687"/>
        <p:cNvGrpSpPr/>
        <p:nvPr/>
      </p:nvGrpSpPr>
      <p:grpSpPr>
        <a:xfrm>
          <a:off x="0" y="0"/>
          <a:ext cx="0" cy="0"/>
          <a:chOff x="0" y="0"/>
          <a:chExt cx="0" cy="0"/>
        </a:xfrm>
      </p:grpSpPr>
      <p:sp>
        <p:nvSpPr>
          <p:cNvPr id="1688" name="Google Shape;1688;g118e9a4b6bf_0_0: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89" name="Google Shape;1689;g118e9a4b6bf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3" name="Shape 583"/>
        <p:cNvGrpSpPr/>
        <p:nvPr/>
      </p:nvGrpSpPr>
      <p:grpSpPr>
        <a:xfrm>
          <a:off x="0" y="0"/>
          <a:ext cx="0" cy="0"/>
          <a:chOff x="0" y="0"/>
          <a:chExt cx="0" cy="0"/>
        </a:xfrm>
      </p:grpSpPr>
      <p:sp>
        <p:nvSpPr>
          <p:cNvPr id="584" name="Google Shape;584;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900"/>
              <a:buFont typeface="Calibri"/>
              <a:buNone/>
            </a:pPr>
            <a:r>
              <a:t/>
            </a:r>
            <a:endParaRPr/>
          </a:p>
        </p:txBody>
      </p:sp>
      <p:sp>
        <p:nvSpPr>
          <p:cNvPr id="585" name="Google Shape;585;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8" name="Shape 658"/>
        <p:cNvGrpSpPr/>
        <p:nvPr/>
      </p:nvGrpSpPr>
      <p:grpSpPr>
        <a:xfrm>
          <a:off x="0" y="0"/>
          <a:ext cx="0" cy="0"/>
          <a:chOff x="0" y="0"/>
          <a:chExt cx="0" cy="0"/>
        </a:xfrm>
      </p:grpSpPr>
      <p:sp>
        <p:nvSpPr>
          <p:cNvPr id="659" name="Google Shape;659;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60" name="Google Shape;660;p7: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5" name="Shape 665"/>
        <p:cNvGrpSpPr/>
        <p:nvPr/>
      </p:nvGrpSpPr>
      <p:grpSpPr>
        <a:xfrm>
          <a:off x="0" y="0"/>
          <a:ext cx="0" cy="0"/>
          <a:chOff x="0" y="0"/>
          <a:chExt cx="0" cy="0"/>
        </a:xfrm>
      </p:grpSpPr>
      <p:sp>
        <p:nvSpPr>
          <p:cNvPr id="666" name="Google Shape;666;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67" name="Google Shape;667;p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2" name="Shape 672"/>
        <p:cNvGrpSpPr/>
        <p:nvPr/>
      </p:nvGrpSpPr>
      <p:grpSpPr>
        <a:xfrm>
          <a:off x="0" y="0"/>
          <a:ext cx="0" cy="0"/>
          <a:chOff x="0" y="0"/>
          <a:chExt cx="0" cy="0"/>
        </a:xfrm>
      </p:grpSpPr>
      <p:sp>
        <p:nvSpPr>
          <p:cNvPr id="673" name="Google Shape;673;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74" name="Google Shape;674;p9: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5.png"/><Relationship Id="rId3" Type="http://schemas.openxmlformats.org/officeDocument/2006/relationships/image" Target="../media/image9.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1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1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9.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 Id="rId3" Type="http://schemas.openxmlformats.org/officeDocument/2006/relationships/image" Target="../media/image14.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5.png"/><Relationship Id="rId3" Type="http://schemas.openxmlformats.org/officeDocument/2006/relationships/image" Target="../media/image9.png"/></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 Id="rId3" Type="http://schemas.openxmlformats.org/officeDocument/2006/relationships/image" Target="../media/image9.png"/></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2.png"/><Relationship Id="rId3" Type="http://schemas.openxmlformats.org/officeDocument/2006/relationships/image" Target="../media/image11.png"/></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8.jpg"/><Relationship Id="rId3" Type="http://schemas.openxmlformats.org/officeDocument/2006/relationships/image" Target="../media/image3.png"/></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4.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 Id="rId3" Type="http://schemas.openxmlformats.org/officeDocument/2006/relationships/image" Target="../media/image4.pn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7.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 Id="rId3"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Eye" showMasterSp="0">
  <p:cSld name="Title Long - Eye">
    <p:bg>
      <p:bgPr>
        <a:solidFill>
          <a:schemeClr val="dk2"/>
        </a:solidFill>
      </p:bgPr>
    </p:bg>
    <p:spTree>
      <p:nvGrpSpPr>
        <p:cNvPr id="11" name="Shape 11"/>
        <p:cNvGrpSpPr/>
        <p:nvPr/>
      </p:nvGrpSpPr>
      <p:grpSpPr>
        <a:xfrm>
          <a:off x="0" y="0"/>
          <a:ext cx="0" cy="0"/>
          <a:chOff x="0" y="0"/>
          <a:chExt cx="0" cy="0"/>
        </a:xfrm>
      </p:grpSpPr>
      <p:pic>
        <p:nvPicPr>
          <p:cNvPr id="12" name="Google Shape;12;p2"/>
          <p:cNvPicPr preferRelativeResize="0"/>
          <p:nvPr/>
        </p:nvPicPr>
        <p:blipFill rotWithShape="1">
          <a:blip r:embed="rId2">
            <a:alphaModFix/>
          </a:blip>
          <a:srcRect b="0" l="0" r="0" t="0"/>
          <a:stretch/>
        </p:blipFill>
        <p:spPr>
          <a:xfrm>
            <a:off x="-28576" y="-1"/>
            <a:ext cx="9172575" cy="5143502"/>
          </a:xfrm>
          <a:prstGeom prst="rect">
            <a:avLst/>
          </a:prstGeom>
          <a:noFill/>
          <a:ln>
            <a:noFill/>
          </a:ln>
        </p:spPr>
      </p:pic>
      <p:sp>
        <p:nvSpPr>
          <p:cNvPr id="13" name="Google Shape;13;p2"/>
          <p:cNvSpPr txBox="1"/>
          <p:nvPr>
            <p:ph idx="1" type="body"/>
          </p:nvPr>
        </p:nvSpPr>
        <p:spPr>
          <a:xfrm>
            <a:off x="360760" y="1857374"/>
            <a:ext cx="5431200" cy="16209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14" name="Google Shape;14;p2"/>
          <p:cNvSpPr txBox="1"/>
          <p:nvPr>
            <p:ph idx="2" type="body"/>
          </p:nvPr>
        </p:nvSpPr>
        <p:spPr>
          <a:xfrm>
            <a:off x="360760" y="3758077"/>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15" name="Google Shape;15;p2"/>
          <p:cNvPicPr preferRelativeResize="0"/>
          <p:nvPr/>
        </p:nvPicPr>
        <p:blipFill rotWithShape="1">
          <a:blip r:embed="rId3">
            <a:alphaModFix/>
          </a:blip>
          <a:srcRect b="0" l="0" r="0" t="0"/>
          <a:stretch/>
        </p:blipFill>
        <p:spPr>
          <a:xfrm>
            <a:off x="465535" y="1240442"/>
            <a:ext cx="1772437" cy="338535"/>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hort - Image Right" showMasterSp="0">
  <p:cSld name="Title Short - Image Right">
    <p:bg>
      <p:bgPr>
        <a:solidFill>
          <a:schemeClr val="dk2"/>
        </a:solidFill>
      </p:bgPr>
    </p:bg>
    <p:spTree>
      <p:nvGrpSpPr>
        <p:cNvPr id="46" name="Shape 46"/>
        <p:cNvGrpSpPr/>
        <p:nvPr/>
      </p:nvGrpSpPr>
      <p:grpSpPr>
        <a:xfrm>
          <a:off x="0" y="0"/>
          <a:ext cx="0" cy="0"/>
          <a:chOff x="0" y="0"/>
          <a:chExt cx="0" cy="0"/>
        </a:xfrm>
      </p:grpSpPr>
      <p:sp>
        <p:nvSpPr>
          <p:cNvPr id="47" name="Google Shape;47;p11"/>
          <p:cNvSpPr/>
          <p:nvPr>
            <p:ph idx="2" type="pic"/>
          </p:nvPr>
        </p:nvSpPr>
        <p:spPr>
          <a:xfrm>
            <a:off x="5019675" y="0"/>
            <a:ext cx="4124400" cy="5143500"/>
          </a:xfrm>
          <a:prstGeom prst="rect">
            <a:avLst/>
          </a:prstGeom>
          <a:noFill/>
          <a:ln>
            <a:noFill/>
          </a:ln>
        </p:spPr>
      </p:sp>
      <p:sp>
        <p:nvSpPr>
          <p:cNvPr id="48" name="Google Shape;48;p11"/>
          <p:cNvSpPr txBox="1"/>
          <p:nvPr>
            <p:ph idx="1" type="body"/>
          </p:nvPr>
        </p:nvSpPr>
        <p:spPr>
          <a:xfrm>
            <a:off x="360760" y="1864931"/>
            <a:ext cx="4525500" cy="1185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49" name="Google Shape;49;p11"/>
          <p:cNvSpPr txBox="1"/>
          <p:nvPr>
            <p:ph idx="3" type="body"/>
          </p:nvPr>
        </p:nvSpPr>
        <p:spPr>
          <a:xfrm>
            <a:off x="360760" y="3329815"/>
            <a:ext cx="45255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50" name="Google Shape;50;p11"/>
          <p:cNvPicPr preferRelativeResize="0"/>
          <p:nvPr/>
        </p:nvPicPr>
        <p:blipFill rotWithShape="1">
          <a:blip r:embed="rId2">
            <a:alphaModFix/>
          </a:blip>
          <a:srcRect b="0" l="0" r="0" t="0"/>
          <a:stretch/>
        </p:blipFill>
        <p:spPr>
          <a:xfrm>
            <a:off x="465535" y="1246546"/>
            <a:ext cx="1772437" cy="338535"/>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Image Right" showMasterSp="0">
  <p:cSld name="Title Long - Image Right">
    <p:bg>
      <p:bgPr>
        <a:solidFill>
          <a:schemeClr val="dk2"/>
        </a:solidFill>
      </p:bgPr>
    </p:bg>
    <p:spTree>
      <p:nvGrpSpPr>
        <p:cNvPr id="51" name="Shape 51"/>
        <p:cNvGrpSpPr/>
        <p:nvPr/>
      </p:nvGrpSpPr>
      <p:grpSpPr>
        <a:xfrm>
          <a:off x="0" y="0"/>
          <a:ext cx="0" cy="0"/>
          <a:chOff x="0" y="0"/>
          <a:chExt cx="0" cy="0"/>
        </a:xfrm>
      </p:grpSpPr>
      <p:sp>
        <p:nvSpPr>
          <p:cNvPr id="52" name="Google Shape;52;p12"/>
          <p:cNvSpPr/>
          <p:nvPr>
            <p:ph idx="2" type="pic"/>
          </p:nvPr>
        </p:nvSpPr>
        <p:spPr>
          <a:xfrm>
            <a:off x="5019675" y="0"/>
            <a:ext cx="4124400" cy="5143500"/>
          </a:xfrm>
          <a:prstGeom prst="rect">
            <a:avLst/>
          </a:prstGeom>
          <a:noFill/>
          <a:ln>
            <a:noFill/>
          </a:ln>
        </p:spPr>
      </p:sp>
      <p:pic>
        <p:nvPicPr>
          <p:cNvPr id="53" name="Google Shape;53;p12"/>
          <p:cNvPicPr preferRelativeResize="0"/>
          <p:nvPr/>
        </p:nvPicPr>
        <p:blipFill rotWithShape="1">
          <a:blip r:embed="rId2">
            <a:alphaModFix/>
          </a:blip>
          <a:srcRect b="0" l="0" r="0" t="0"/>
          <a:stretch/>
        </p:blipFill>
        <p:spPr>
          <a:xfrm>
            <a:off x="465535" y="1246547"/>
            <a:ext cx="1772437" cy="338535"/>
          </a:xfrm>
          <a:prstGeom prst="rect">
            <a:avLst/>
          </a:prstGeom>
          <a:noFill/>
          <a:ln>
            <a:noFill/>
          </a:ln>
        </p:spPr>
      </p:pic>
      <p:sp>
        <p:nvSpPr>
          <p:cNvPr id="54" name="Google Shape;54;p12"/>
          <p:cNvSpPr txBox="1"/>
          <p:nvPr>
            <p:ph idx="1" type="body"/>
          </p:nvPr>
        </p:nvSpPr>
        <p:spPr>
          <a:xfrm>
            <a:off x="360760" y="1864932"/>
            <a:ext cx="4525500" cy="1613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55" name="Google Shape;55;p12"/>
          <p:cNvSpPr txBox="1"/>
          <p:nvPr>
            <p:ph idx="3" type="body"/>
          </p:nvPr>
        </p:nvSpPr>
        <p:spPr>
          <a:xfrm>
            <a:off x="360760" y="3758077"/>
            <a:ext cx="45255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hort - Image Left" showMasterSp="0">
  <p:cSld name="Title Short - Image Left">
    <p:bg>
      <p:bgPr>
        <a:solidFill>
          <a:schemeClr val="dk2"/>
        </a:solidFill>
      </p:bgPr>
    </p:bg>
    <p:spTree>
      <p:nvGrpSpPr>
        <p:cNvPr id="56" name="Shape 56"/>
        <p:cNvGrpSpPr/>
        <p:nvPr/>
      </p:nvGrpSpPr>
      <p:grpSpPr>
        <a:xfrm>
          <a:off x="0" y="0"/>
          <a:ext cx="0" cy="0"/>
          <a:chOff x="0" y="0"/>
          <a:chExt cx="0" cy="0"/>
        </a:xfrm>
      </p:grpSpPr>
      <p:sp>
        <p:nvSpPr>
          <p:cNvPr id="57" name="Google Shape;57;p13"/>
          <p:cNvSpPr/>
          <p:nvPr>
            <p:ph idx="2" type="pic"/>
          </p:nvPr>
        </p:nvSpPr>
        <p:spPr>
          <a:xfrm>
            <a:off x="0" y="0"/>
            <a:ext cx="4124400" cy="5143500"/>
          </a:xfrm>
          <a:prstGeom prst="rect">
            <a:avLst/>
          </a:prstGeom>
          <a:noFill/>
          <a:ln>
            <a:noFill/>
          </a:ln>
        </p:spPr>
      </p:sp>
      <p:sp>
        <p:nvSpPr>
          <p:cNvPr id="58" name="Google Shape;58;p13"/>
          <p:cNvSpPr txBox="1"/>
          <p:nvPr>
            <p:ph idx="1" type="body"/>
          </p:nvPr>
        </p:nvSpPr>
        <p:spPr>
          <a:xfrm>
            <a:off x="4486275" y="1860998"/>
            <a:ext cx="4316100" cy="1185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59" name="Google Shape;59;p13"/>
          <p:cNvSpPr txBox="1"/>
          <p:nvPr>
            <p:ph idx="3" type="body"/>
          </p:nvPr>
        </p:nvSpPr>
        <p:spPr>
          <a:xfrm>
            <a:off x="4486275" y="3325883"/>
            <a:ext cx="43161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60" name="Google Shape;60;p13"/>
          <p:cNvPicPr preferRelativeResize="0"/>
          <p:nvPr/>
        </p:nvPicPr>
        <p:blipFill rotWithShape="1">
          <a:blip r:embed="rId2">
            <a:alphaModFix/>
          </a:blip>
          <a:srcRect b="0" l="0" r="0" t="0"/>
          <a:stretch/>
        </p:blipFill>
        <p:spPr>
          <a:xfrm>
            <a:off x="4572000" y="1242613"/>
            <a:ext cx="1772437" cy="33853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Image Left" showMasterSp="0">
  <p:cSld name="Title Long - Image Left">
    <p:bg>
      <p:bgPr>
        <a:solidFill>
          <a:schemeClr val="dk2"/>
        </a:solidFill>
      </p:bgPr>
    </p:bg>
    <p:spTree>
      <p:nvGrpSpPr>
        <p:cNvPr id="61" name="Shape 61"/>
        <p:cNvGrpSpPr/>
        <p:nvPr/>
      </p:nvGrpSpPr>
      <p:grpSpPr>
        <a:xfrm>
          <a:off x="0" y="0"/>
          <a:ext cx="0" cy="0"/>
          <a:chOff x="0" y="0"/>
          <a:chExt cx="0" cy="0"/>
        </a:xfrm>
      </p:grpSpPr>
      <p:sp>
        <p:nvSpPr>
          <p:cNvPr id="62" name="Google Shape;62;p14"/>
          <p:cNvSpPr/>
          <p:nvPr>
            <p:ph idx="2" type="pic"/>
          </p:nvPr>
        </p:nvSpPr>
        <p:spPr>
          <a:xfrm>
            <a:off x="0" y="0"/>
            <a:ext cx="4124400" cy="5143500"/>
          </a:xfrm>
          <a:prstGeom prst="rect">
            <a:avLst/>
          </a:prstGeom>
          <a:noFill/>
          <a:ln>
            <a:noFill/>
          </a:ln>
        </p:spPr>
      </p:sp>
      <p:sp>
        <p:nvSpPr>
          <p:cNvPr id="63" name="Google Shape;63;p14"/>
          <p:cNvSpPr txBox="1"/>
          <p:nvPr>
            <p:ph idx="1" type="body"/>
          </p:nvPr>
        </p:nvSpPr>
        <p:spPr>
          <a:xfrm>
            <a:off x="4486275" y="1864932"/>
            <a:ext cx="4525500" cy="1613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64" name="Google Shape;64;p14"/>
          <p:cNvSpPr txBox="1"/>
          <p:nvPr>
            <p:ph idx="3" type="body"/>
          </p:nvPr>
        </p:nvSpPr>
        <p:spPr>
          <a:xfrm>
            <a:off x="4486275" y="3758077"/>
            <a:ext cx="45255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65" name="Google Shape;65;p14"/>
          <p:cNvPicPr preferRelativeResize="0"/>
          <p:nvPr/>
        </p:nvPicPr>
        <p:blipFill rotWithShape="1">
          <a:blip r:embed="rId2">
            <a:alphaModFix/>
          </a:blip>
          <a:srcRect b="0" l="0" r="0" t="0"/>
          <a:stretch/>
        </p:blipFill>
        <p:spPr>
          <a:xfrm>
            <a:off x="4572000" y="1242613"/>
            <a:ext cx="1772437" cy="338535"/>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Title and Text">
    <p:spTree>
      <p:nvGrpSpPr>
        <p:cNvPr id="66" name="Shape 66"/>
        <p:cNvGrpSpPr/>
        <p:nvPr/>
      </p:nvGrpSpPr>
      <p:grpSpPr>
        <a:xfrm>
          <a:off x="0" y="0"/>
          <a:ext cx="0" cy="0"/>
          <a:chOff x="0" y="0"/>
          <a:chExt cx="0" cy="0"/>
        </a:xfrm>
      </p:grpSpPr>
      <p:sp>
        <p:nvSpPr>
          <p:cNvPr id="67" name="Google Shape;67;p15"/>
          <p:cNvSpPr txBox="1"/>
          <p:nvPr>
            <p:ph idx="1" type="body"/>
          </p:nvPr>
        </p:nvSpPr>
        <p:spPr>
          <a:xfrm>
            <a:off x="354081" y="1369219"/>
            <a:ext cx="8435700" cy="32634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68" name="Google Shape;68;p15"/>
          <p:cNvSpPr txBox="1"/>
          <p:nvPr>
            <p:ph idx="2"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69" name="Google Shape;69;p15"/>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70" name="Google Shape;70;p15"/>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4 Points">
  <p:cSld name="Agenda - 4 Points">
    <p:spTree>
      <p:nvGrpSpPr>
        <p:cNvPr id="71" name="Shape 71"/>
        <p:cNvGrpSpPr/>
        <p:nvPr/>
      </p:nvGrpSpPr>
      <p:grpSpPr>
        <a:xfrm>
          <a:off x="0" y="0"/>
          <a:ext cx="0" cy="0"/>
          <a:chOff x="0" y="0"/>
          <a:chExt cx="0" cy="0"/>
        </a:xfrm>
      </p:grpSpPr>
      <p:sp>
        <p:nvSpPr>
          <p:cNvPr id="72" name="Google Shape;72;p16"/>
          <p:cNvSpPr txBox="1"/>
          <p:nvPr>
            <p:ph idx="1" type="body"/>
          </p:nvPr>
        </p:nvSpPr>
        <p:spPr>
          <a:xfrm>
            <a:off x="352604" y="1369219"/>
            <a:ext cx="8154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3" name="Google Shape;73;p16"/>
          <p:cNvSpPr txBox="1"/>
          <p:nvPr>
            <p:ph idx="2" type="body"/>
          </p:nvPr>
        </p:nvSpPr>
        <p:spPr>
          <a:xfrm>
            <a:off x="352604" y="2075781"/>
            <a:ext cx="8154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4" name="Google Shape;74;p16"/>
          <p:cNvSpPr txBox="1"/>
          <p:nvPr>
            <p:ph idx="3" type="body"/>
          </p:nvPr>
        </p:nvSpPr>
        <p:spPr>
          <a:xfrm>
            <a:off x="352604" y="2782343"/>
            <a:ext cx="8154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5" name="Google Shape;75;p16"/>
          <p:cNvSpPr txBox="1"/>
          <p:nvPr>
            <p:ph idx="4" type="body"/>
          </p:nvPr>
        </p:nvSpPr>
        <p:spPr>
          <a:xfrm>
            <a:off x="352604" y="3488905"/>
            <a:ext cx="8154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6" name="Google Shape;76;p16"/>
          <p:cNvSpPr txBox="1"/>
          <p:nvPr>
            <p:ph idx="5" type="body"/>
          </p:nvPr>
        </p:nvSpPr>
        <p:spPr>
          <a:xfrm>
            <a:off x="1297057" y="1369219"/>
            <a:ext cx="74928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7" name="Google Shape;77;p16"/>
          <p:cNvSpPr txBox="1"/>
          <p:nvPr>
            <p:ph idx="6" type="body"/>
          </p:nvPr>
        </p:nvSpPr>
        <p:spPr>
          <a:xfrm>
            <a:off x="1297057" y="2075781"/>
            <a:ext cx="74928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8" name="Google Shape;78;p16"/>
          <p:cNvSpPr txBox="1"/>
          <p:nvPr>
            <p:ph idx="7" type="body"/>
          </p:nvPr>
        </p:nvSpPr>
        <p:spPr>
          <a:xfrm>
            <a:off x="1297057" y="2782343"/>
            <a:ext cx="74928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9" name="Google Shape;79;p16"/>
          <p:cNvSpPr txBox="1"/>
          <p:nvPr>
            <p:ph idx="8" type="body"/>
          </p:nvPr>
        </p:nvSpPr>
        <p:spPr>
          <a:xfrm>
            <a:off x="1297057" y="3488905"/>
            <a:ext cx="74928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0" name="Google Shape;80;p16"/>
          <p:cNvSpPr txBox="1"/>
          <p:nvPr>
            <p:ph type="title"/>
          </p:nvPr>
        </p:nvSpPr>
        <p:spPr>
          <a:xfrm>
            <a:off x="354080" y="288753"/>
            <a:ext cx="7736100" cy="4230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81" name="Google Shape;81;p16"/>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4 Points Detailed">
  <p:cSld name="Agenda - 4 Points Detailed">
    <p:spTree>
      <p:nvGrpSpPr>
        <p:cNvPr id="82" name="Shape 82"/>
        <p:cNvGrpSpPr/>
        <p:nvPr/>
      </p:nvGrpSpPr>
      <p:grpSpPr>
        <a:xfrm>
          <a:off x="0" y="0"/>
          <a:ext cx="0" cy="0"/>
          <a:chOff x="0" y="0"/>
          <a:chExt cx="0" cy="0"/>
        </a:xfrm>
      </p:grpSpPr>
      <p:sp>
        <p:nvSpPr>
          <p:cNvPr id="83" name="Google Shape;83;p17"/>
          <p:cNvSpPr txBox="1"/>
          <p:nvPr>
            <p:ph idx="1" type="body"/>
          </p:nvPr>
        </p:nvSpPr>
        <p:spPr>
          <a:xfrm>
            <a:off x="352604" y="1369219"/>
            <a:ext cx="675000" cy="561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4" name="Google Shape;84;p17"/>
          <p:cNvSpPr txBox="1"/>
          <p:nvPr>
            <p:ph idx="2" type="body"/>
          </p:nvPr>
        </p:nvSpPr>
        <p:spPr>
          <a:xfrm>
            <a:off x="4808222" y="1369219"/>
            <a:ext cx="675000" cy="561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5" name="Google Shape;85;p17"/>
          <p:cNvSpPr txBox="1"/>
          <p:nvPr>
            <p:ph idx="3" type="body"/>
          </p:nvPr>
        </p:nvSpPr>
        <p:spPr>
          <a:xfrm>
            <a:off x="352604" y="2969419"/>
            <a:ext cx="675000" cy="561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6" name="Google Shape;86;p17"/>
          <p:cNvSpPr txBox="1"/>
          <p:nvPr>
            <p:ph idx="4" type="body"/>
          </p:nvPr>
        </p:nvSpPr>
        <p:spPr>
          <a:xfrm>
            <a:off x="1156191" y="3077682"/>
            <a:ext cx="3178800" cy="270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7" name="Google Shape;87;p17"/>
          <p:cNvSpPr txBox="1"/>
          <p:nvPr>
            <p:ph idx="5" type="body"/>
          </p:nvPr>
        </p:nvSpPr>
        <p:spPr>
          <a:xfrm>
            <a:off x="1155665" y="3376451"/>
            <a:ext cx="3180000" cy="9108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8" name="Google Shape;88;p17"/>
          <p:cNvSpPr txBox="1"/>
          <p:nvPr>
            <p:ph idx="6" type="body"/>
          </p:nvPr>
        </p:nvSpPr>
        <p:spPr>
          <a:xfrm>
            <a:off x="4808222" y="2969419"/>
            <a:ext cx="675000" cy="561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9" name="Google Shape;89;p17"/>
          <p:cNvSpPr txBox="1"/>
          <p:nvPr>
            <p:ph idx="7" type="body"/>
          </p:nvPr>
        </p:nvSpPr>
        <p:spPr>
          <a:xfrm>
            <a:off x="5612483" y="3077682"/>
            <a:ext cx="3177900" cy="270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0" name="Google Shape;90;p17"/>
          <p:cNvSpPr txBox="1"/>
          <p:nvPr>
            <p:ph idx="8" type="body"/>
          </p:nvPr>
        </p:nvSpPr>
        <p:spPr>
          <a:xfrm>
            <a:off x="5612018" y="3376451"/>
            <a:ext cx="3177900" cy="9108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1" name="Google Shape;91;p17"/>
          <p:cNvSpPr txBox="1"/>
          <p:nvPr>
            <p:ph idx="9" type="body"/>
          </p:nvPr>
        </p:nvSpPr>
        <p:spPr>
          <a:xfrm>
            <a:off x="1156191" y="1484218"/>
            <a:ext cx="3178800" cy="270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2" name="Google Shape;92;p17"/>
          <p:cNvSpPr txBox="1"/>
          <p:nvPr>
            <p:ph idx="13" type="body"/>
          </p:nvPr>
        </p:nvSpPr>
        <p:spPr>
          <a:xfrm>
            <a:off x="1155665" y="1782987"/>
            <a:ext cx="3180000" cy="9108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3" name="Google Shape;93;p17"/>
          <p:cNvSpPr txBox="1"/>
          <p:nvPr>
            <p:ph idx="14" type="body"/>
          </p:nvPr>
        </p:nvSpPr>
        <p:spPr>
          <a:xfrm>
            <a:off x="5612483" y="1484218"/>
            <a:ext cx="3177900" cy="270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4" name="Google Shape;94;p17"/>
          <p:cNvSpPr txBox="1"/>
          <p:nvPr>
            <p:ph idx="15" type="body"/>
          </p:nvPr>
        </p:nvSpPr>
        <p:spPr>
          <a:xfrm>
            <a:off x="5612018" y="1782987"/>
            <a:ext cx="3177900" cy="9108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5" name="Google Shape;95;p17"/>
          <p:cNvSpPr txBox="1"/>
          <p:nvPr>
            <p:ph type="title"/>
          </p:nvPr>
        </p:nvSpPr>
        <p:spPr>
          <a:xfrm>
            <a:off x="354080" y="288753"/>
            <a:ext cx="7736100" cy="4230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96" name="Google Shape;96;p17"/>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Classic">
  <p:cSld name="Agenda - Classic">
    <p:spTree>
      <p:nvGrpSpPr>
        <p:cNvPr id="97" name="Shape 97"/>
        <p:cNvGrpSpPr/>
        <p:nvPr/>
      </p:nvGrpSpPr>
      <p:grpSpPr>
        <a:xfrm>
          <a:off x="0" y="0"/>
          <a:ext cx="0" cy="0"/>
          <a:chOff x="0" y="0"/>
          <a:chExt cx="0" cy="0"/>
        </a:xfrm>
      </p:grpSpPr>
      <p:sp>
        <p:nvSpPr>
          <p:cNvPr id="98" name="Google Shape;98;p18"/>
          <p:cNvSpPr txBox="1"/>
          <p:nvPr>
            <p:ph idx="1" type="body"/>
          </p:nvPr>
        </p:nvSpPr>
        <p:spPr>
          <a:xfrm>
            <a:off x="351958" y="1369218"/>
            <a:ext cx="8438100" cy="32634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300"/>
              </a:spcBef>
              <a:spcAft>
                <a:spcPts val="0"/>
              </a:spcAft>
              <a:buClr>
                <a:schemeClr val="dk1"/>
              </a:buClr>
              <a:buSzPts val="1200"/>
              <a:buNone/>
              <a:defRPr sz="1200"/>
            </a:lvl2pPr>
            <a:lvl3pPr indent="-317500" lvl="2" marL="1371600" algn="l">
              <a:lnSpc>
                <a:spcPct val="100000"/>
              </a:lnSpc>
              <a:spcBef>
                <a:spcPts val="3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9" name="Google Shape;99;p18"/>
          <p:cNvSpPr txBox="1"/>
          <p:nvPr>
            <p:ph type="title"/>
          </p:nvPr>
        </p:nvSpPr>
        <p:spPr>
          <a:xfrm>
            <a:off x="354080" y="288753"/>
            <a:ext cx="7736100" cy="4230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00" name="Google Shape;100;p18"/>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Text">
  <p:cSld name="2 Columns - Text">
    <p:spTree>
      <p:nvGrpSpPr>
        <p:cNvPr id="101" name="Shape 101"/>
        <p:cNvGrpSpPr/>
        <p:nvPr/>
      </p:nvGrpSpPr>
      <p:grpSpPr>
        <a:xfrm>
          <a:off x="0" y="0"/>
          <a:ext cx="0" cy="0"/>
          <a:chOff x="0" y="0"/>
          <a:chExt cx="0" cy="0"/>
        </a:xfrm>
      </p:grpSpPr>
      <p:sp>
        <p:nvSpPr>
          <p:cNvPr id="102" name="Google Shape;102;p19"/>
          <p:cNvSpPr txBox="1"/>
          <p:nvPr>
            <p:ph idx="1" type="body"/>
          </p:nvPr>
        </p:nvSpPr>
        <p:spPr>
          <a:xfrm>
            <a:off x="352603" y="1369219"/>
            <a:ext cx="39825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3" name="Google Shape;103;p19"/>
          <p:cNvSpPr txBox="1"/>
          <p:nvPr>
            <p:ph idx="2" type="body"/>
          </p:nvPr>
        </p:nvSpPr>
        <p:spPr>
          <a:xfrm>
            <a:off x="4806643" y="1369219"/>
            <a:ext cx="39825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4" name="Google Shape;104;p19"/>
          <p:cNvSpPr txBox="1"/>
          <p:nvPr>
            <p:ph idx="3" type="body"/>
          </p:nvPr>
        </p:nvSpPr>
        <p:spPr>
          <a:xfrm>
            <a:off x="353699" y="2002256"/>
            <a:ext cx="3981300" cy="2646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5" name="Google Shape;105;p19"/>
          <p:cNvSpPr txBox="1"/>
          <p:nvPr>
            <p:ph idx="4" type="body"/>
          </p:nvPr>
        </p:nvSpPr>
        <p:spPr>
          <a:xfrm>
            <a:off x="4806643" y="2002256"/>
            <a:ext cx="3982500" cy="2646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6" name="Google Shape;106;p19"/>
          <p:cNvSpPr txBox="1"/>
          <p:nvPr>
            <p:ph idx="5"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7" name="Google Shape;107;p19"/>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08" name="Google Shape;108;p19"/>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Text">
  <p:cSld name="3 Columns - Text">
    <p:spTree>
      <p:nvGrpSpPr>
        <p:cNvPr id="109" name="Shape 109"/>
        <p:cNvGrpSpPr/>
        <p:nvPr/>
      </p:nvGrpSpPr>
      <p:grpSpPr>
        <a:xfrm>
          <a:off x="0" y="0"/>
          <a:ext cx="0" cy="0"/>
          <a:chOff x="0" y="0"/>
          <a:chExt cx="0" cy="0"/>
        </a:xfrm>
      </p:grpSpPr>
      <p:sp>
        <p:nvSpPr>
          <p:cNvPr id="110" name="Google Shape;110;p20"/>
          <p:cNvSpPr txBox="1"/>
          <p:nvPr>
            <p:ph idx="1" type="body"/>
          </p:nvPr>
        </p:nvSpPr>
        <p:spPr>
          <a:xfrm>
            <a:off x="352604" y="1369219"/>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1" name="Google Shape;111;p20"/>
          <p:cNvSpPr txBox="1"/>
          <p:nvPr>
            <p:ph idx="2" type="body"/>
          </p:nvPr>
        </p:nvSpPr>
        <p:spPr>
          <a:xfrm>
            <a:off x="3226966" y="1369219"/>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2" name="Google Shape;112;p20"/>
          <p:cNvSpPr txBox="1"/>
          <p:nvPr>
            <p:ph idx="3" type="body"/>
          </p:nvPr>
        </p:nvSpPr>
        <p:spPr>
          <a:xfrm>
            <a:off x="6101329" y="1369219"/>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3" name="Google Shape;113;p20"/>
          <p:cNvSpPr txBox="1"/>
          <p:nvPr>
            <p:ph idx="4" type="body"/>
          </p:nvPr>
        </p:nvSpPr>
        <p:spPr>
          <a:xfrm>
            <a:off x="353700" y="2002256"/>
            <a:ext cx="2687700" cy="2646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4" name="Google Shape;114;p20"/>
          <p:cNvSpPr txBox="1"/>
          <p:nvPr>
            <p:ph idx="5" type="body"/>
          </p:nvPr>
        </p:nvSpPr>
        <p:spPr>
          <a:xfrm>
            <a:off x="3228107" y="2002256"/>
            <a:ext cx="2687700" cy="2646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5" name="Google Shape;115;p20"/>
          <p:cNvSpPr txBox="1"/>
          <p:nvPr>
            <p:ph idx="6" type="body"/>
          </p:nvPr>
        </p:nvSpPr>
        <p:spPr>
          <a:xfrm>
            <a:off x="6101320" y="2002256"/>
            <a:ext cx="2687700" cy="2646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6" name="Google Shape;116;p20"/>
          <p:cNvSpPr txBox="1"/>
          <p:nvPr>
            <p:ph idx="7"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7" name="Google Shape;117;p20"/>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18" name="Google Shape;118;p20"/>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ubheadline">
  <p:cSld name="Title and Subheadline">
    <p:spTree>
      <p:nvGrpSpPr>
        <p:cNvPr id="16" name="Shape 16"/>
        <p:cNvGrpSpPr/>
        <p:nvPr/>
      </p:nvGrpSpPr>
      <p:grpSpPr>
        <a:xfrm>
          <a:off x="0" y="0"/>
          <a:ext cx="0" cy="0"/>
          <a:chOff x="0" y="0"/>
          <a:chExt cx="0" cy="0"/>
        </a:xfrm>
      </p:grpSpPr>
      <p:sp>
        <p:nvSpPr>
          <p:cNvPr id="17" name="Google Shape;17;p3"/>
          <p:cNvSpPr txBox="1"/>
          <p:nvPr>
            <p:ph idx="1"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8" name="Google Shape;18;p3"/>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9" name="Google Shape;19;p3"/>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Topics">
  <p:cSld name="2 Columns - Topics">
    <p:spTree>
      <p:nvGrpSpPr>
        <p:cNvPr id="119" name="Shape 119"/>
        <p:cNvGrpSpPr/>
        <p:nvPr/>
      </p:nvGrpSpPr>
      <p:grpSpPr>
        <a:xfrm>
          <a:off x="0" y="0"/>
          <a:ext cx="0" cy="0"/>
          <a:chOff x="0" y="0"/>
          <a:chExt cx="0" cy="0"/>
        </a:xfrm>
      </p:grpSpPr>
      <p:sp>
        <p:nvSpPr>
          <p:cNvPr id="120" name="Google Shape;120;p21"/>
          <p:cNvSpPr txBox="1"/>
          <p:nvPr>
            <p:ph idx="1" type="body"/>
          </p:nvPr>
        </p:nvSpPr>
        <p:spPr>
          <a:xfrm>
            <a:off x="352602" y="1373701"/>
            <a:ext cx="39825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1" name="Google Shape;121;p21"/>
          <p:cNvSpPr txBox="1"/>
          <p:nvPr>
            <p:ph idx="2" type="body"/>
          </p:nvPr>
        </p:nvSpPr>
        <p:spPr>
          <a:xfrm>
            <a:off x="352601" y="1562606"/>
            <a:ext cx="39825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2" name="Google Shape;122;p21"/>
          <p:cNvSpPr txBox="1"/>
          <p:nvPr>
            <p:ph idx="3" type="body"/>
          </p:nvPr>
        </p:nvSpPr>
        <p:spPr>
          <a:xfrm>
            <a:off x="4807457" y="1373701"/>
            <a:ext cx="39825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3" name="Google Shape;123;p21"/>
          <p:cNvSpPr txBox="1"/>
          <p:nvPr>
            <p:ph idx="4" type="body"/>
          </p:nvPr>
        </p:nvSpPr>
        <p:spPr>
          <a:xfrm>
            <a:off x="4807456" y="1562606"/>
            <a:ext cx="39825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4" name="Google Shape;124;p21"/>
          <p:cNvSpPr txBox="1"/>
          <p:nvPr>
            <p:ph idx="5" type="body"/>
          </p:nvPr>
        </p:nvSpPr>
        <p:spPr>
          <a:xfrm>
            <a:off x="4806638" y="2179699"/>
            <a:ext cx="3982500" cy="2469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5" name="Google Shape;125;p21"/>
          <p:cNvSpPr txBox="1"/>
          <p:nvPr>
            <p:ph idx="6" type="body"/>
          </p:nvPr>
        </p:nvSpPr>
        <p:spPr>
          <a:xfrm>
            <a:off x="358639" y="2179699"/>
            <a:ext cx="3982500" cy="2469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6" name="Google Shape;126;p21"/>
          <p:cNvSpPr txBox="1"/>
          <p:nvPr>
            <p:ph idx="7"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7" name="Google Shape;127;p21"/>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28" name="Google Shape;128;p21"/>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Topics">
  <p:cSld name="3 Columns - Topics">
    <p:spTree>
      <p:nvGrpSpPr>
        <p:cNvPr id="129" name="Shape 129"/>
        <p:cNvGrpSpPr/>
        <p:nvPr/>
      </p:nvGrpSpPr>
      <p:grpSpPr>
        <a:xfrm>
          <a:off x="0" y="0"/>
          <a:ext cx="0" cy="0"/>
          <a:chOff x="0" y="0"/>
          <a:chExt cx="0" cy="0"/>
        </a:xfrm>
      </p:grpSpPr>
      <p:sp>
        <p:nvSpPr>
          <p:cNvPr id="130" name="Google Shape;130;p22"/>
          <p:cNvSpPr txBox="1"/>
          <p:nvPr>
            <p:ph idx="1" type="body"/>
          </p:nvPr>
        </p:nvSpPr>
        <p:spPr>
          <a:xfrm>
            <a:off x="6101321" y="1373701"/>
            <a:ext cx="26877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1" name="Google Shape;131;p22"/>
          <p:cNvSpPr txBox="1"/>
          <p:nvPr>
            <p:ph idx="2" type="body"/>
          </p:nvPr>
        </p:nvSpPr>
        <p:spPr>
          <a:xfrm>
            <a:off x="6101320" y="1562606"/>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2" name="Google Shape;132;p22"/>
          <p:cNvSpPr txBox="1"/>
          <p:nvPr>
            <p:ph idx="3" type="body"/>
          </p:nvPr>
        </p:nvSpPr>
        <p:spPr>
          <a:xfrm>
            <a:off x="354900" y="1373701"/>
            <a:ext cx="26877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3" name="Google Shape;133;p22"/>
          <p:cNvSpPr txBox="1"/>
          <p:nvPr>
            <p:ph idx="4" type="body"/>
          </p:nvPr>
        </p:nvSpPr>
        <p:spPr>
          <a:xfrm>
            <a:off x="354899" y="1562606"/>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4" name="Google Shape;134;p22"/>
          <p:cNvSpPr txBox="1"/>
          <p:nvPr>
            <p:ph idx="5" type="body"/>
          </p:nvPr>
        </p:nvSpPr>
        <p:spPr>
          <a:xfrm>
            <a:off x="3228108" y="1373701"/>
            <a:ext cx="26877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5" name="Google Shape;135;p22"/>
          <p:cNvSpPr txBox="1"/>
          <p:nvPr>
            <p:ph idx="6" type="body"/>
          </p:nvPr>
        </p:nvSpPr>
        <p:spPr>
          <a:xfrm>
            <a:off x="3228107" y="1562606"/>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6" name="Google Shape;136;p22"/>
          <p:cNvSpPr txBox="1"/>
          <p:nvPr>
            <p:ph idx="7" type="body"/>
          </p:nvPr>
        </p:nvSpPr>
        <p:spPr>
          <a:xfrm>
            <a:off x="353700" y="2179699"/>
            <a:ext cx="2687700" cy="2469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7" name="Google Shape;137;p22"/>
          <p:cNvSpPr txBox="1"/>
          <p:nvPr>
            <p:ph idx="8" type="body"/>
          </p:nvPr>
        </p:nvSpPr>
        <p:spPr>
          <a:xfrm>
            <a:off x="3228107" y="2179699"/>
            <a:ext cx="2687700" cy="2469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8" name="Google Shape;138;p22"/>
          <p:cNvSpPr txBox="1"/>
          <p:nvPr>
            <p:ph idx="9" type="body"/>
          </p:nvPr>
        </p:nvSpPr>
        <p:spPr>
          <a:xfrm>
            <a:off x="6101320" y="2179699"/>
            <a:ext cx="2687700" cy="2469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9" name="Google Shape;139;p22"/>
          <p:cNvSpPr txBox="1"/>
          <p:nvPr>
            <p:ph idx="13"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40" name="Google Shape;140;p22"/>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41" name="Google Shape;141;p22"/>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Icons">
  <p:cSld name="2 Columns - Icons">
    <p:spTree>
      <p:nvGrpSpPr>
        <p:cNvPr id="142" name="Shape 142"/>
        <p:cNvGrpSpPr/>
        <p:nvPr/>
      </p:nvGrpSpPr>
      <p:grpSpPr>
        <a:xfrm>
          <a:off x="0" y="0"/>
          <a:ext cx="0" cy="0"/>
          <a:chOff x="0" y="0"/>
          <a:chExt cx="0" cy="0"/>
        </a:xfrm>
      </p:grpSpPr>
      <p:sp>
        <p:nvSpPr>
          <p:cNvPr id="143" name="Google Shape;143;p23"/>
          <p:cNvSpPr txBox="1"/>
          <p:nvPr>
            <p:ph idx="1" type="body"/>
          </p:nvPr>
        </p:nvSpPr>
        <p:spPr>
          <a:xfrm>
            <a:off x="352603" y="2327504"/>
            <a:ext cx="3982500" cy="23052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44" name="Google Shape;144;p23"/>
          <p:cNvSpPr txBox="1"/>
          <p:nvPr>
            <p:ph idx="2" type="body"/>
          </p:nvPr>
        </p:nvSpPr>
        <p:spPr>
          <a:xfrm>
            <a:off x="4806464" y="2327504"/>
            <a:ext cx="3982500" cy="23052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45" name="Google Shape;145;p23"/>
          <p:cNvSpPr/>
          <p:nvPr>
            <p:ph idx="3" type="pic"/>
          </p:nvPr>
        </p:nvSpPr>
        <p:spPr>
          <a:xfrm>
            <a:off x="352425" y="1369219"/>
            <a:ext cx="783300" cy="782100"/>
          </a:xfrm>
          <a:prstGeom prst="rect">
            <a:avLst/>
          </a:prstGeom>
          <a:noFill/>
          <a:ln>
            <a:noFill/>
          </a:ln>
        </p:spPr>
      </p:sp>
      <p:sp>
        <p:nvSpPr>
          <p:cNvPr id="146" name="Google Shape;146;p23"/>
          <p:cNvSpPr/>
          <p:nvPr>
            <p:ph idx="4" type="pic"/>
          </p:nvPr>
        </p:nvSpPr>
        <p:spPr>
          <a:xfrm>
            <a:off x="4806464" y="1369219"/>
            <a:ext cx="783300" cy="782100"/>
          </a:xfrm>
          <a:prstGeom prst="rect">
            <a:avLst/>
          </a:prstGeom>
          <a:noFill/>
          <a:ln>
            <a:noFill/>
          </a:ln>
        </p:spPr>
      </p:sp>
      <p:sp>
        <p:nvSpPr>
          <p:cNvPr id="147" name="Google Shape;147;p23"/>
          <p:cNvSpPr txBox="1"/>
          <p:nvPr>
            <p:ph idx="5"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48" name="Google Shape;148;p23"/>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49" name="Google Shape;149;p23"/>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Icons">
  <p:cSld name="3 Columns - Icons">
    <p:spTree>
      <p:nvGrpSpPr>
        <p:cNvPr id="150" name="Shape 150"/>
        <p:cNvGrpSpPr/>
        <p:nvPr/>
      </p:nvGrpSpPr>
      <p:grpSpPr>
        <a:xfrm>
          <a:off x="0" y="0"/>
          <a:ext cx="0" cy="0"/>
          <a:chOff x="0" y="0"/>
          <a:chExt cx="0" cy="0"/>
        </a:xfrm>
      </p:grpSpPr>
      <p:sp>
        <p:nvSpPr>
          <p:cNvPr id="151" name="Google Shape;151;p24"/>
          <p:cNvSpPr txBox="1"/>
          <p:nvPr>
            <p:ph idx="1" type="body"/>
          </p:nvPr>
        </p:nvSpPr>
        <p:spPr>
          <a:xfrm>
            <a:off x="352603" y="2327504"/>
            <a:ext cx="2687700" cy="23052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2" name="Google Shape;152;p24"/>
          <p:cNvSpPr/>
          <p:nvPr>
            <p:ph idx="2" type="pic"/>
          </p:nvPr>
        </p:nvSpPr>
        <p:spPr>
          <a:xfrm>
            <a:off x="352425" y="1369219"/>
            <a:ext cx="783300" cy="782100"/>
          </a:xfrm>
          <a:prstGeom prst="rect">
            <a:avLst/>
          </a:prstGeom>
          <a:noFill/>
          <a:ln>
            <a:noFill/>
          </a:ln>
        </p:spPr>
      </p:sp>
      <p:sp>
        <p:nvSpPr>
          <p:cNvPr id="153" name="Google Shape;153;p24"/>
          <p:cNvSpPr txBox="1"/>
          <p:nvPr>
            <p:ph idx="3" type="body"/>
          </p:nvPr>
        </p:nvSpPr>
        <p:spPr>
          <a:xfrm>
            <a:off x="3226876" y="2327504"/>
            <a:ext cx="2687700" cy="23052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4" name="Google Shape;154;p24"/>
          <p:cNvSpPr/>
          <p:nvPr>
            <p:ph idx="4" type="pic"/>
          </p:nvPr>
        </p:nvSpPr>
        <p:spPr>
          <a:xfrm>
            <a:off x="3226698" y="1369219"/>
            <a:ext cx="783300" cy="782100"/>
          </a:xfrm>
          <a:prstGeom prst="rect">
            <a:avLst/>
          </a:prstGeom>
          <a:noFill/>
          <a:ln>
            <a:noFill/>
          </a:ln>
        </p:spPr>
      </p:sp>
      <p:sp>
        <p:nvSpPr>
          <p:cNvPr id="155" name="Google Shape;155;p24"/>
          <p:cNvSpPr txBox="1"/>
          <p:nvPr>
            <p:ph idx="5" type="body"/>
          </p:nvPr>
        </p:nvSpPr>
        <p:spPr>
          <a:xfrm>
            <a:off x="6100971" y="2327504"/>
            <a:ext cx="2687700" cy="23052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6" name="Google Shape;156;p24"/>
          <p:cNvSpPr/>
          <p:nvPr>
            <p:ph idx="6" type="pic"/>
          </p:nvPr>
        </p:nvSpPr>
        <p:spPr>
          <a:xfrm>
            <a:off x="6100792" y="1369219"/>
            <a:ext cx="783300" cy="782100"/>
          </a:xfrm>
          <a:prstGeom prst="rect">
            <a:avLst/>
          </a:prstGeom>
          <a:noFill/>
          <a:ln>
            <a:noFill/>
          </a:ln>
        </p:spPr>
      </p:sp>
      <p:sp>
        <p:nvSpPr>
          <p:cNvPr id="157" name="Google Shape;157;p24"/>
          <p:cNvSpPr txBox="1"/>
          <p:nvPr>
            <p:ph idx="7"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8" name="Google Shape;158;p24"/>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59" name="Google Shape;159;p24"/>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 6 Bullets">
  <p:cSld name="Icons - 6 Bullets">
    <p:spTree>
      <p:nvGrpSpPr>
        <p:cNvPr id="160" name="Shape 160"/>
        <p:cNvGrpSpPr/>
        <p:nvPr/>
      </p:nvGrpSpPr>
      <p:grpSpPr>
        <a:xfrm>
          <a:off x="0" y="0"/>
          <a:ext cx="0" cy="0"/>
          <a:chOff x="0" y="0"/>
          <a:chExt cx="0" cy="0"/>
        </a:xfrm>
      </p:grpSpPr>
      <p:sp>
        <p:nvSpPr>
          <p:cNvPr id="161" name="Google Shape;161;p25"/>
          <p:cNvSpPr/>
          <p:nvPr>
            <p:ph idx="2" type="pic"/>
          </p:nvPr>
        </p:nvSpPr>
        <p:spPr>
          <a:xfrm>
            <a:off x="352425" y="1369219"/>
            <a:ext cx="624600" cy="623700"/>
          </a:xfrm>
          <a:prstGeom prst="rect">
            <a:avLst/>
          </a:prstGeom>
          <a:noFill/>
          <a:ln>
            <a:noFill/>
          </a:ln>
        </p:spPr>
      </p:sp>
      <p:sp>
        <p:nvSpPr>
          <p:cNvPr id="162" name="Google Shape;162;p25"/>
          <p:cNvSpPr txBox="1"/>
          <p:nvPr>
            <p:ph idx="1" type="body"/>
          </p:nvPr>
        </p:nvSpPr>
        <p:spPr>
          <a:xfrm>
            <a:off x="1104901" y="1373701"/>
            <a:ext cx="32304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3" name="Google Shape;163;p25"/>
          <p:cNvSpPr txBox="1"/>
          <p:nvPr>
            <p:ph idx="3" type="body"/>
          </p:nvPr>
        </p:nvSpPr>
        <p:spPr>
          <a:xfrm>
            <a:off x="1104900" y="1562606"/>
            <a:ext cx="32304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4" name="Google Shape;164;p25"/>
          <p:cNvSpPr txBox="1"/>
          <p:nvPr>
            <p:ph idx="4"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5" name="Google Shape;165;p25"/>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66" name="Google Shape;166;p25"/>
          <p:cNvSpPr/>
          <p:nvPr>
            <p:ph idx="5" type="pic"/>
          </p:nvPr>
        </p:nvSpPr>
        <p:spPr>
          <a:xfrm>
            <a:off x="352425" y="3007519"/>
            <a:ext cx="624600" cy="623700"/>
          </a:xfrm>
          <a:prstGeom prst="rect">
            <a:avLst/>
          </a:prstGeom>
          <a:noFill/>
          <a:ln>
            <a:noFill/>
          </a:ln>
        </p:spPr>
      </p:sp>
      <p:sp>
        <p:nvSpPr>
          <p:cNvPr id="167" name="Google Shape;167;p25"/>
          <p:cNvSpPr txBox="1"/>
          <p:nvPr>
            <p:ph idx="6" type="body"/>
          </p:nvPr>
        </p:nvSpPr>
        <p:spPr>
          <a:xfrm>
            <a:off x="1104901" y="3012001"/>
            <a:ext cx="32304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8" name="Google Shape;168;p25"/>
          <p:cNvSpPr txBox="1"/>
          <p:nvPr>
            <p:ph idx="7" type="body"/>
          </p:nvPr>
        </p:nvSpPr>
        <p:spPr>
          <a:xfrm>
            <a:off x="1104900" y="3200905"/>
            <a:ext cx="32304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9" name="Google Shape;169;p25"/>
          <p:cNvSpPr/>
          <p:nvPr>
            <p:ph idx="8" type="pic"/>
          </p:nvPr>
        </p:nvSpPr>
        <p:spPr>
          <a:xfrm>
            <a:off x="4807099" y="1369219"/>
            <a:ext cx="624600" cy="623700"/>
          </a:xfrm>
          <a:prstGeom prst="rect">
            <a:avLst/>
          </a:prstGeom>
          <a:noFill/>
          <a:ln>
            <a:noFill/>
          </a:ln>
        </p:spPr>
      </p:sp>
      <p:sp>
        <p:nvSpPr>
          <p:cNvPr id="170" name="Google Shape;170;p25"/>
          <p:cNvSpPr txBox="1"/>
          <p:nvPr>
            <p:ph idx="9" type="body"/>
          </p:nvPr>
        </p:nvSpPr>
        <p:spPr>
          <a:xfrm>
            <a:off x="5559574" y="1373701"/>
            <a:ext cx="32304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1" name="Google Shape;171;p25"/>
          <p:cNvSpPr txBox="1"/>
          <p:nvPr>
            <p:ph idx="13" type="body"/>
          </p:nvPr>
        </p:nvSpPr>
        <p:spPr>
          <a:xfrm>
            <a:off x="5559574" y="1562606"/>
            <a:ext cx="32304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2" name="Google Shape;172;p25"/>
          <p:cNvSpPr/>
          <p:nvPr>
            <p:ph idx="14" type="pic"/>
          </p:nvPr>
        </p:nvSpPr>
        <p:spPr>
          <a:xfrm>
            <a:off x="4807099" y="3007519"/>
            <a:ext cx="624600" cy="623700"/>
          </a:xfrm>
          <a:prstGeom prst="rect">
            <a:avLst/>
          </a:prstGeom>
          <a:noFill/>
          <a:ln>
            <a:noFill/>
          </a:ln>
        </p:spPr>
      </p:sp>
      <p:sp>
        <p:nvSpPr>
          <p:cNvPr id="173" name="Google Shape;173;p25"/>
          <p:cNvSpPr txBox="1"/>
          <p:nvPr>
            <p:ph idx="15" type="body"/>
          </p:nvPr>
        </p:nvSpPr>
        <p:spPr>
          <a:xfrm>
            <a:off x="5559574" y="3012001"/>
            <a:ext cx="32304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4" name="Google Shape;174;p25"/>
          <p:cNvSpPr txBox="1"/>
          <p:nvPr>
            <p:ph idx="16" type="body"/>
          </p:nvPr>
        </p:nvSpPr>
        <p:spPr>
          <a:xfrm>
            <a:off x="5559574" y="3200905"/>
            <a:ext cx="32304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5" name="Google Shape;175;p25"/>
          <p:cNvSpPr txBox="1"/>
          <p:nvPr>
            <p:ph idx="17" type="body"/>
          </p:nvPr>
        </p:nvSpPr>
        <p:spPr>
          <a:xfrm>
            <a:off x="1104900" y="2097745"/>
            <a:ext cx="3230100" cy="597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6" name="Google Shape;176;p25"/>
          <p:cNvSpPr txBox="1"/>
          <p:nvPr>
            <p:ph idx="18" type="body"/>
          </p:nvPr>
        </p:nvSpPr>
        <p:spPr>
          <a:xfrm>
            <a:off x="1104900" y="3736045"/>
            <a:ext cx="3230100" cy="597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7" name="Google Shape;177;p25"/>
          <p:cNvSpPr txBox="1"/>
          <p:nvPr>
            <p:ph idx="19" type="body"/>
          </p:nvPr>
        </p:nvSpPr>
        <p:spPr>
          <a:xfrm>
            <a:off x="5559752" y="2097745"/>
            <a:ext cx="3230100" cy="597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8" name="Google Shape;178;p25"/>
          <p:cNvSpPr txBox="1"/>
          <p:nvPr>
            <p:ph idx="20" type="body"/>
          </p:nvPr>
        </p:nvSpPr>
        <p:spPr>
          <a:xfrm>
            <a:off x="5559752" y="3736045"/>
            <a:ext cx="3230100" cy="597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9" name="Google Shape;179;p25"/>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nd Image">
  <p:cSld name="Text and Image">
    <p:spTree>
      <p:nvGrpSpPr>
        <p:cNvPr id="180" name="Shape 180"/>
        <p:cNvGrpSpPr/>
        <p:nvPr/>
      </p:nvGrpSpPr>
      <p:grpSpPr>
        <a:xfrm>
          <a:off x="0" y="0"/>
          <a:ext cx="0" cy="0"/>
          <a:chOff x="0" y="0"/>
          <a:chExt cx="0" cy="0"/>
        </a:xfrm>
      </p:grpSpPr>
      <p:sp>
        <p:nvSpPr>
          <p:cNvPr id="181" name="Google Shape;181;p26"/>
          <p:cNvSpPr/>
          <p:nvPr>
            <p:ph idx="2" type="pic"/>
          </p:nvPr>
        </p:nvSpPr>
        <p:spPr>
          <a:xfrm>
            <a:off x="4806553" y="0"/>
            <a:ext cx="4337400" cy="5143500"/>
          </a:xfrm>
          <a:prstGeom prst="rect">
            <a:avLst/>
          </a:prstGeom>
          <a:noFill/>
          <a:ln>
            <a:noFill/>
          </a:ln>
        </p:spPr>
      </p:sp>
      <p:sp>
        <p:nvSpPr>
          <p:cNvPr id="182" name="Google Shape;182;p26"/>
          <p:cNvSpPr txBox="1"/>
          <p:nvPr>
            <p:ph idx="1" type="body"/>
          </p:nvPr>
        </p:nvSpPr>
        <p:spPr>
          <a:xfrm>
            <a:off x="352603" y="2004060"/>
            <a:ext cx="3982500" cy="262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83" name="Google Shape;183;p26"/>
          <p:cNvSpPr txBox="1"/>
          <p:nvPr>
            <p:ph idx="3" type="body"/>
          </p:nvPr>
        </p:nvSpPr>
        <p:spPr>
          <a:xfrm>
            <a:off x="352603" y="1369219"/>
            <a:ext cx="39825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84" name="Google Shape;184;p26"/>
          <p:cNvSpPr/>
          <p:nvPr>
            <p:ph idx="4" type="pic"/>
          </p:nvPr>
        </p:nvSpPr>
        <p:spPr>
          <a:xfrm>
            <a:off x="8320087" y="262855"/>
            <a:ext cx="494100" cy="445500"/>
          </a:xfrm>
          <a:prstGeom prst="rect">
            <a:avLst/>
          </a:prstGeom>
          <a:noFill/>
          <a:ln>
            <a:noFill/>
          </a:ln>
        </p:spPr>
      </p:sp>
      <p:sp>
        <p:nvSpPr>
          <p:cNvPr id="185" name="Google Shape;185;p26"/>
          <p:cNvSpPr txBox="1"/>
          <p:nvPr>
            <p:ph type="title"/>
          </p:nvPr>
        </p:nvSpPr>
        <p:spPr>
          <a:xfrm>
            <a:off x="354081" y="288753"/>
            <a:ext cx="3981000" cy="8541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86" name="Google Shape;186;p26"/>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and Image">
  <p:cSld name="Icons and Image">
    <p:spTree>
      <p:nvGrpSpPr>
        <p:cNvPr id="187" name="Shape 187"/>
        <p:cNvGrpSpPr/>
        <p:nvPr/>
      </p:nvGrpSpPr>
      <p:grpSpPr>
        <a:xfrm>
          <a:off x="0" y="0"/>
          <a:ext cx="0" cy="0"/>
          <a:chOff x="0" y="0"/>
          <a:chExt cx="0" cy="0"/>
        </a:xfrm>
      </p:grpSpPr>
      <p:sp>
        <p:nvSpPr>
          <p:cNvPr id="188" name="Google Shape;188;p27"/>
          <p:cNvSpPr txBox="1"/>
          <p:nvPr>
            <p:ph idx="1" type="body"/>
          </p:nvPr>
        </p:nvSpPr>
        <p:spPr>
          <a:xfrm>
            <a:off x="1132115" y="1369219"/>
            <a:ext cx="3203100" cy="626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89" name="Google Shape;189;p27"/>
          <p:cNvSpPr/>
          <p:nvPr>
            <p:ph idx="2" type="pic"/>
          </p:nvPr>
        </p:nvSpPr>
        <p:spPr>
          <a:xfrm>
            <a:off x="352426" y="1369219"/>
            <a:ext cx="627300" cy="623700"/>
          </a:xfrm>
          <a:prstGeom prst="rect">
            <a:avLst/>
          </a:prstGeom>
          <a:noFill/>
          <a:ln>
            <a:noFill/>
          </a:ln>
        </p:spPr>
      </p:sp>
      <p:sp>
        <p:nvSpPr>
          <p:cNvPr id="190" name="Google Shape;190;p27"/>
          <p:cNvSpPr/>
          <p:nvPr>
            <p:ph idx="3" type="pic"/>
          </p:nvPr>
        </p:nvSpPr>
        <p:spPr>
          <a:xfrm>
            <a:off x="4806553" y="0"/>
            <a:ext cx="4337400" cy="5143500"/>
          </a:xfrm>
          <a:prstGeom prst="rect">
            <a:avLst/>
          </a:prstGeom>
          <a:noFill/>
          <a:ln>
            <a:noFill/>
          </a:ln>
        </p:spPr>
      </p:sp>
      <p:sp>
        <p:nvSpPr>
          <p:cNvPr id="191" name="Google Shape;191;p27"/>
          <p:cNvSpPr txBox="1"/>
          <p:nvPr>
            <p:ph type="title"/>
          </p:nvPr>
        </p:nvSpPr>
        <p:spPr>
          <a:xfrm>
            <a:off x="354081" y="288752"/>
            <a:ext cx="3981000" cy="8433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92" name="Google Shape;192;p27"/>
          <p:cNvSpPr txBox="1"/>
          <p:nvPr>
            <p:ph idx="4" type="body"/>
          </p:nvPr>
        </p:nvSpPr>
        <p:spPr>
          <a:xfrm>
            <a:off x="1132115" y="2149648"/>
            <a:ext cx="3203100" cy="626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93" name="Google Shape;193;p27"/>
          <p:cNvSpPr/>
          <p:nvPr>
            <p:ph idx="5" type="pic"/>
          </p:nvPr>
        </p:nvSpPr>
        <p:spPr>
          <a:xfrm>
            <a:off x="352426" y="2149647"/>
            <a:ext cx="627300" cy="626400"/>
          </a:xfrm>
          <a:prstGeom prst="rect">
            <a:avLst/>
          </a:prstGeom>
          <a:noFill/>
          <a:ln>
            <a:noFill/>
          </a:ln>
        </p:spPr>
      </p:sp>
      <p:sp>
        <p:nvSpPr>
          <p:cNvPr id="194" name="Google Shape;194;p27"/>
          <p:cNvSpPr txBox="1"/>
          <p:nvPr>
            <p:ph idx="6" type="body"/>
          </p:nvPr>
        </p:nvSpPr>
        <p:spPr>
          <a:xfrm>
            <a:off x="1132115" y="2930076"/>
            <a:ext cx="3203100" cy="626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95" name="Google Shape;195;p27"/>
          <p:cNvSpPr/>
          <p:nvPr>
            <p:ph idx="7" type="pic"/>
          </p:nvPr>
        </p:nvSpPr>
        <p:spPr>
          <a:xfrm>
            <a:off x="352426" y="2930075"/>
            <a:ext cx="627300" cy="626400"/>
          </a:xfrm>
          <a:prstGeom prst="rect">
            <a:avLst/>
          </a:prstGeom>
          <a:noFill/>
          <a:ln>
            <a:noFill/>
          </a:ln>
        </p:spPr>
      </p:sp>
      <p:sp>
        <p:nvSpPr>
          <p:cNvPr id="196" name="Google Shape;196;p27"/>
          <p:cNvSpPr txBox="1"/>
          <p:nvPr>
            <p:ph idx="8" type="body"/>
          </p:nvPr>
        </p:nvSpPr>
        <p:spPr>
          <a:xfrm>
            <a:off x="1132115" y="3710504"/>
            <a:ext cx="3203100" cy="626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97" name="Google Shape;197;p27"/>
          <p:cNvSpPr/>
          <p:nvPr>
            <p:ph idx="9" type="pic"/>
          </p:nvPr>
        </p:nvSpPr>
        <p:spPr>
          <a:xfrm>
            <a:off x="352426" y="3710503"/>
            <a:ext cx="627300" cy="626400"/>
          </a:xfrm>
          <a:prstGeom prst="rect">
            <a:avLst/>
          </a:prstGeom>
          <a:noFill/>
          <a:ln>
            <a:noFill/>
          </a:ln>
        </p:spPr>
      </p:sp>
      <p:sp>
        <p:nvSpPr>
          <p:cNvPr id="198" name="Google Shape;198;p27"/>
          <p:cNvSpPr/>
          <p:nvPr>
            <p:ph idx="13" type="pic"/>
          </p:nvPr>
        </p:nvSpPr>
        <p:spPr>
          <a:xfrm>
            <a:off x="8320087" y="262855"/>
            <a:ext cx="494100" cy="445500"/>
          </a:xfrm>
          <a:prstGeom prst="rect">
            <a:avLst/>
          </a:prstGeom>
          <a:noFill/>
          <a:ln>
            <a:noFill/>
          </a:ln>
        </p:spPr>
      </p:sp>
      <p:sp>
        <p:nvSpPr>
          <p:cNvPr id="199" name="Google Shape;199;p27"/>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00" name="Shape 200"/>
        <p:cNvGrpSpPr/>
        <p:nvPr/>
      </p:nvGrpSpPr>
      <p:grpSpPr>
        <a:xfrm>
          <a:off x="0" y="0"/>
          <a:ext cx="0" cy="0"/>
          <a:chOff x="0" y="0"/>
          <a:chExt cx="0" cy="0"/>
        </a:xfrm>
      </p:grpSpPr>
      <p:sp>
        <p:nvSpPr>
          <p:cNvPr id="201" name="Google Shape;201;p28"/>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1" showMasterSp="0">
  <p:cSld name="Divider 01">
    <p:bg>
      <p:bgPr>
        <a:solidFill>
          <a:schemeClr val="accent5"/>
        </a:solidFill>
      </p:bgPr>
    </p:bg>
    <p:spTree>
      <p:nvGrpSpPr>
        <p:cNvPr id="202" name="Shape 202"/>
        <p:cNvGrpSpPr/>
        <p:nvPr/>
      </p:nvGrpSpPr>
      <p:grpSpPr>
        <a:xfrm>
          <a:off x="0" y="0"/>
          <a:ext cx="0" cy="0"/>
          <a:chOff x="0" y="0"/>
          <a:chExt cx="0" cy="0"/>
        </a:xfrm>
      </p:grpSpPr>
      <p:pic>
        <p:nvPicPr>
          <p:cNvPr id="203" name="Google Shape;203;p29"/>
          <p:cNvPicPr preferRelativeResize="0"/>
          <p:nvPr/>
        </p:nvPicPr>
        <p:blipFill rotWithShape="1">
          <a:blip r:embed="rId2">
            <a:alphaModFix/>
          </a:blip>
          <a:srcRect b="0" l="0" r="0" t="0"/>
          <a:stretch/>
        </p:blipFill>
        <p:spPr>
          <a:xfrm>
            <a:off x="0" y="0"/>
            <a:ext cx="9144000" cy="5127476"/>
          </a:xfrm>
          <a:prstGeom prst="rect">
            <a:avLst/>
          </a:prstGeom>
          <a:noFill/>
          <a:ln>
            <a:noFill/>
          </a:ln>
        </p:spPr>
      </p:pic>
      <p:pic>
        <p:nvPicPr>
          <p:cNvPr id="204" name="Google Shape;204;p29"/>
          <p:cNvPicPr preferRelativeResize="0"/>
          <p:nvPr/>
        </p:nvPicPr>
        <p:blipFill rotWithShape="1">
          <a:blip r:embed="rId3">
            <a:alphaModFix/>
          </a:blip>
          <a:srcRect b="0" l="0" r="0" t="0"/>
          <a:stretch/>
        </p:blipFill>
        <p:spPr>
          <a:xfrm>
            <a:off x="8317128" y="258642"/>
            <a:ext cx="498362" cy="450574"/>
          </a:xfrm>
          <a:prstGeom prst="rect">
            <a:avLst/>
          </a:prstGeom>
          <a:noFill/>
          <a:ln>
            <a:noFill/>
          </a:ln>
        </p:spPr>
      </p:pic>
      <p:sp>
        <p:nvSpPr>
          <p:cNvPr id="205" name="Google Shape;205;p29"/>
          <p:cNvSpPr txBox="1"/>
          <p:nvPr>
            <p:ph idx="1" type="body"/>
          </p:nvPr>
        </p:nvSpPr>
        <p:spPr>
          <a:xfrm>
            <a:off x="354083" y="2724224"/>
            <a:ext cx="6289500" cy="1501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3000"/>
              <a:buNone/>
              <a:defRPr sz="3000">
                <a:solidFill>
                  <a:schemeClr val="lt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06" name="Google Shape;206;p29"/>
          <p:cNvSpPr txBox="1"/>
          <p:nvPr>
            <p:ph idx="2" type="body"/>
          </p:nvPr>
        </p:nvSpPr>
        <p:spPr>
          <a:xfrm>
            <a:off x="353701" y="2335481"/>
            <a:ext cx="2687700" cy="216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2"/>
              </a:buClr>
              <a:buSzPts val="1400"/>
              <a:buNone/>
              <a:defRPr b="0" sz="1400">
                <a:solidFill>
                  <a:schemeClr val="dk2"/>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2" showMasterSp="0">
  <p:cSld name="Divider 02">
    <p:bg>
      <p:bgPr>
        <a:solidFill>
          <a:schemeClr val="dk2"/>
        </a:solidFill>
      </p:bgPr>
    </p:bg>
    <p:spTree>
      <p:nvGrpSpPr>
        <p:cNvPr id="207" name="Shape 207"/>
        <p:cNvGrpSpPr/>
        <p:nvPr/>
      </p:nvGrpSpPr>
      <p:grpSpPr>
        <a:xfrm>
          <a:off x="0" y="0"/>
          <a:ext cx="0" cy="0"/>
          <a:chOff x="0" y="0"/>
          <a:chExt cx="0" cy="0"/>
        </a:xfrm>
      </p:grpSpPr>
      <p:pic>
        <p:nvPicPr>
          <p:cNvPr id="208" name="Google Shape;208;p30"/>
          <p:cNvPicPr preferRelativeResize="0"/>
          <p:nvPr/>
        </p:nvPicPr>
        <p:blipFill rotWithShape="1">
          <a:blip r:embed="rId2">
            <a:alphaModFix/>
          </a:blip>
          <a:srcRect b="0" l="0" r="0" t="0"/>
          <a:stretch/>
        </p:blipFill>
        <p:spPr>
          <a:xfrm>
            <a:off x="8317128" y="258642"/>
            <a:ext cx="498362" cy="450574"/>
          </a:xfrm>
          <a:prstGeom prst="rect">
            <a:avLst/>
          </a:prstGeom>
          <a:noFill/>
          <a:ln>
            <a:noFill/>
          </a:ln>
        </p:spPr>
      </p:pic>
      <p:sp>
        <p:nvSpPr>
          <p:cNvPr id="209" name="Google Shape;209;p30"/>
          <p:cNvSpPr txBox="1"/>
          <p:nvPr>
            <p:ph idx="1" type="body"/>
          </p:nvPr>
        </p:nvSpPr>
        <p:spPr>
          <a:xfrm>
            <a:off x="354083" y="2724224"/>
            <a:ext cx="6289500" cy="1501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3000"/>
              <a:buNone/>
              <a:defRPr sz="3000">
                <a:solidFill>
                  <a:schemeClr val="lt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10" name="Google Shape;210;p30"/>
          <p:cNvSpPr txBox="1"/>
          <p:nvPr>
            <p:ph idx="2" type="body"/>
          </p:nvPr>
        </p:nvSpPr>
        <p:spPr>
          <a:xfrm>
            <a:off x="353701" y="2335481"/>
            <a:ext cx="2687700" cy="216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1400"/>
              <a:buNone/>
              <a:defRPr b="0" sz="1400">
                <a:solidFill>
                  <a:schemeClr val="accent5"/>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pic>
        <p:nvPicPr>
          <p:cNvPr id="211" name="Google Shape;211;p30"/>
          <p:cNvPicPr preferRelativeResize="0"/>
          <p:nvPr/>
        </p:nvPicPr>
        <p:blipFill rotWithShape="1">
          <a:blip r:embed="rId3">
            <a:alphaModFix/>
          </a:blip>
          <a:srcRect b="0" l="0" r="0" t="0"/>
          <a:stretch/>
        </p:blipFill>
        <p:spPr>
          <a:xfrm>
            <a:off x="-16047" y="-1"/>
            <a:ext cx="9160044" cy="5136474"/>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 Purple BG" showMasterSp="0">
  <p:cSld name="Quote - Purple BG">
    <p:bg>
      <p:bgPr>
        <a:solidFill>
          <a:schemeClr val="accent5"/>
        </a:solidFill>
      </p:bgPr>
    </p:bg>
    <p:spTree>
      <p:nvGrpSpPr>
        <p:cNvPr id="20" name="Shape 20"/>
        <p:cNvGrpSpPr/>
        <p:nvPr/>
      </p:nvGrpSpPr>
      <p:grpSpPr>
        <a:xfrm>
          <a:off x="0" y="0"/>
          <a:ext cx="0" cy="0"/>
          <a:chOff x="0" y="0"/>
          <a:chExt cx="0" cy="0"/>
        </a:xfrm>
      </p:grpSpPr>
      <p:pic>
        <p:nvPicPr>
          <p:cNvPr id="21" name="Google Shape;21;p4"/>
          <p:cNvPicPr preferRelativeResize="0"/>
          <p:nvPr/>
        </p:nvPicPr>
        <p:blipFill rotWithShape="1">
          <a:blip r:embed="rId2">
            <a:alphaModFix/>
          </a:blip>
          <a:srcRect b="2161" l="0" r="0" t="2171"/>
          <a:stretch/>
        </p:blipFill>
        <p:spPr>
          <a:xfrm>
            <a:off x="0" y="0"/>
            <a:ext cx="9143998" cy="5143499"/>
          </a:xfrm>
          <a:prstGeom prst="rect">
            <a:avLst/>
          </a:prstGeom>
          <a:noFill/>
          <a:ln>
            <a:noFill/>
          </a:ln>
        </p:spPr>
      </p:pic>
      <p:pic>
        <p:nvPicPr>
          <p:cNvPr id="22" name="Google Shape;22;p4"/>
          <p:cNvPicPr preferRelativeResize="0"/>
          <p:nvPr/>
        </p:nvPicPr>
        <p:blipFill rotWithShape="1">
          <a:blip r:embed="rId3">
            <a:alphaModFix/>
          </a:blip>
          <a:srcRect b="0" l="0" r="0" t="0"/>
          <a:stretch/>
        </p:blipFill>
        <p:spPr>
          <a:xfrm>
            <a:off x="3790950" y="1300163"/>
            <a:ext cx="1562100" cy="195262"/>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3" showMasterSp="0">
  <p:cSld name="Divider 03">
    <p:bg>
      <p:bgPr>
        <a:solidFill>
          <a:srgbClr val="2A1454"/>
        </a:solidFill>
      </p:bgPr>
    </p:bg>
    <p:spTree>
      <p:nvGrpSpPr>
        <p:cNvPr id="212" name="Shape 212"/>
        <p:cNvGrpSpPr/>
        <p:nvPr/>
      </p:nvGrpSpPr>
      <p:grpSpPr>
        <a:xfrm>
          <a:off x="0" y="0"/>
          <a:ext cx="0" cy="0"/>
          <a:chOff x="0" y="0"/>
          <a:chExt cx="0" cy="0"/>
        </a:xfrm>
      </p:grpSpPr>
      <p:pic>
        <p:nvPicPr>
          <p:cNvPr id="213" name="Google Shape;213;p31"/>
          <p:cNvPicPr preferRelativeResize="0"/>
          <p:nvPr/>
        </p:nvPicPr>
        <p:blipFill rotWithShape="1">
          <a:blip r:embed="rId2">
            <a:alphaModFix/>
          </a:blip>
          <a:srcRect b="0" l="0" r="0" t="1613"/>
          <a:stretch/>
        </p:blipFill>
        <p:spPr>
          <a:xfrm>
            <a:off x="0" y="0"/>
            <a:ext cx="9144000" cy="5044602"/>
          </a:xfrm>
          <a:prstGeom prst="rect">
            <a:avLst/>
          </a:prstGeom>
          <a:noFill/>
          <a:ln>
            <a:noFill/>
          </a:ln>
        </p:spPr>
      </p:pic>
      <p:sp>
        <p:nvSpPr>
          <p:cNvPr id="214" name="Google Shape;214;p31"/>
          <p:cNvSpPr txBox="1"/>
          <p:nvPr>
            <p:ph idx="10" type="dt"/>
          </p:nvPr>
        </p:nvSpPr>
        <p:spPr>
          <a:xfrm>
            <a:off x="354083" y="4767263"/>
            <a:ext cx="6289500" cy="273900"/>
          </a:xfrm>
          <a:prstGeom prst="rect">
            <a:avLst/>
          </a:prstGeom>
          <a:noFill/>
          <a:ln>
            <a:noFill/>
          </a:ln>
        </p:spPr>
        <p:txBody>
          <a:bodyPr anchorCtr="0" anchor="t" bIns="34275" lIns="68575" spcFirstLastPara="1" rIns="68575" wrap="square" tIns="34275">
            <a:noAutofit/>
          </a:bodyPr>
          <a:lstStyle>
            <a:lvl1pPr lvl="0" marR="0" rtl="0" algn="l">
              <a:lnSpc>
                <a:spcPct val="100000"/>
              </a:lnSpc>
              <a:spcBef>
                <a:spcPts val="0"/>
              </a:spcBef>
              <a:spcAft>
                <a:spcPts val="0"/>
              </a:spcAft>
              <a:buClr>
                <a:srgbClr val="000000"/>
              </a:buClr>
              <a:buSzPts val="1100"/>
              <a:buFont typeface="Arial"/>
              <a:buNone/>
              <a:defRPr b="0" i="0" sz="1400" u="none" cap="none" strike="noStrike">
                <a:solidFill>
                  <a:schemeClr val="l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9pPr>
          </a:lstStyle>
          <a:p/>
        </p:txBody>
      </p:sp>
      <p:sp>
        <p:nvSpPr>
          <p:cNvPr id="215" name="Google Shape;215;p31"/>
          <p:cNvSpPr txBox="1"/>
          <p:nvPr>
            <p:ph idx="12" type="sldNum"/>
          </p:nvPr>
        </p:nvSpPr>
        <p:spPr>
          <a:xfrm>
            <a:off x="6732518" y="5290245"/>
            <a:ext cx="2057400" cy="273900"/>
          </a:xfrm>
          <a:prstGeom prst="rect">
            <a:avLst/>
          </a:prstGeom>
          <a:noFill/>
          <a:ln>
            <a:noFill/>
          </a:ln>
        </p:spPr>
        <p:txBody>
          <a:bodyPr anchorCtr="0" anchor="t" bIns="34275" lIns="68575" spcFirstLastPara="1" rIns="68575" wrap="square" tIns="34275">
            <a:noAutofit/>
          </a:bodyPr>
          <a:lstStyle>
            <a:lvl1pPr indent="0" lvl="0"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US"/>
              <a:t>‹#›</a:t>
            </a:fld>
            <a:endParaRPr/>
          </a:p>
        </p:txBody>
      </p:sp>
      <p:pic>
        <p:nvPicPr>
          <p:cNvPr id="216" name="Google Shape;216;p31"/>
          <p:cNvPicPr preferRelativeResize="0"/>
          <p:nvPr/>
        </p:nvPicPr>
        <p:blipFill rotWithShape="1">
          <a:blip r:embed="rId3">
            <a:alphaModFix/>
          </a:blip>
          <a:srcRect b="0" l="0" r="0" t="0"/>
          <a:stretch/>
        </p:blipFill>
        <p:spPr>
          <a:xfrm>
            <a:off x="8317128" y="258642"/>
            <a:ext cx="498362" cy="450574"/>
          </a:xfrm>
          <a:prstGeom prst="rect">
            <a:avLst/>
          </a:prstGeom>
          <a:noFill/>
          <a:ln>
            <a:noFill/>
          </a:ln>
        </p:spPr>
      </p:pic>
      <p:sp>
        <p:nvSpPr>
          <p:cNvPr id="217" name="Google Shape;217;p31"/>
          <p:cNvSpPr txBox="1"/>
          <p:nvPr>
            <p:ph idx="1" type="body"/>
          </p:nvPr>
        </p:nvSpPr>
        <p:spPr>
          <a:xfrm>
            <a:off x="354083" y="2724224"/>
            <a:ext cx="6289500" cy="1501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3000"/>
              <a:buNone/>
              <a:defRPr sz="3000">
                <a:solidFill>
                  <a:schemeClr val="lt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18" name="Google Shape;218;p31"/>
          <p:cNvSpPr txBox="1"/>
          <p:nvPr>
            <p:ph idx="2" type="body"/>
          </p:nvPr>
        </p:nvSpPr>
        <p:spPr>
          <a:xfrm>
            <a:off x="353701" y="2335481"/>
            <a:ext cx="2687700" cy="216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1400"/>
              <a:buNone/>
              <a:defRPr b="0" sz="1400">
                <a:solidFill>
                  <a:schemeClr val="accent5"/>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 White BG">
  <p:cSld name="Quote - White BG">
    <p:bg>
      <p:bgPr>
        <a:solidFill>
          <a:schemeClr val="lt1"/>
        </a:solidFill>
      </p:bgPr>
    </p:bg>
    <p:spTree>
      <p:nvGrpSpPr>
        <p:cNvPr id="219" name="Shape 219"/>
        <p:cNvGrpSpPr/>
        <p:nvPr/>
      </p:nvGrpSpPr>
      <p:grpSpPr>
        <a:xfrm>
          <a:off x="0" y="0"/>
          <a:ext cx="0" cy="0"/>
          <a:chOff x="0" y="0"/>
          <a:chExt cx="0" cy="0"/>
        </a:xfrm>
      </p:grpSpPr>
      <p:sp>
        <p:nvSpPr>
          <p:cNvPr id="220" name="Google Shape;220;p32"/>
          <p:cNvSpPr txBox="1"/>
          <p:nvPr>
            <p:ph idx="1" type="body"/>
          </p:nvPr>
        </p:nvSpPr>
        <p:spPr>
          <a:xfrm>
            <a:off x="354083" y="1821061"/>
            <a:ext cx="8435700" cy="1884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3000"/>
              <a:buNone/>
              <a:defRPr sz="3000">
                <a:solidFill>
                  <a:schemeClr val="dk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21" name="Google Shape;221;p32"/>
          <p:cNvSpPr/>
          <p:nvPr/>
        </p:nvSpPr>
        <p:spPr>
          <a:xfrm>
            <a:off x="354083" y="642550"/>
            <a:ext cx="859800" cy="1800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1300"/>
              <a:buFont typeface="Arial"/>
              <a:buNone/>
            </a:pPr>
            <a:r>
              <a:rPr b="1" i="0" lang="en-US" sz="11300" u="none" cap="none" strike="noStrike">
                <a:solidFill>
                  <a:schemeClr val="accent5"/>
                </a:solidFill>
                <a:latin typeface="Arial Black"/>
                <a:ea typeface="Arial Black"/>
                <a:cs typeface="Arial Black"/>
                <a:sym typeface="Arial Black"/>
              </a:rPr>
              <a:t>“</a:t>
            </a:r>
            <a:endParaRPr b="0" i="0" sz="1100" u="none" cap="none" strike="noStrike">
              <a:solidFill>
                <a:srgbClr val="000000"/>
              </a:solidFill>
              <a:latin typeface="Arial"/>
              <a:ea typeface="Arial"/>
              <a:cs typeface="Arial"/>
              <a:sym typeface="Arial"/>
            </a:endParaRPr>
          </a:p>
        </p:txBody>
      </p:sp>
      <p:sp>
        <p:nvSpPr>
          <p:cNvPr id="222" name="Google Shape;222;p32"/>
          <p:cNvSpPr txBox="1"/>
          <p:nvPr>
            <p:ph idx="2" type="body"/>
          </p:nvPr>
        </p:nvSpPr>
        <p:spPr>
          <a:xfrm>
            <a:off x="360760" y="3796683"/>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solidFill>
                  <a:schemeClr val="dk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23" name="Google Shape;223;p32"/>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Quote - Purple BG" showMasterSp="0">
  <p:cSld name="1_Quote - Purple BG">
    <p:bg>
      <p:bgPr>
        <a:solidFill>
          <a:schemeClr val="dk2"/>
        </a:solidFill>
      </p:bgPr>
    </p:bg>
    <p:spTree>
      <p:nvGrpSpPr>
        <p:cNvPr id="224" name="Shape 224"/>
        <p:cNvGrpSpPr/>
        <p:nvPr/>
      </p:nvGrpSpPr>
      <p:grpSpPr>
        <a:xfrm>
          <a:off x="0" y="0"/>
          <a:ext cx="0" cy="0"/>
          <a:chOff x="0" y="0"/>
          <a:chExt cx="0" cy="0"/>
        </a:xfrm>
      </p:grpSpPr>
      <p:sp>
        <p:nvSpPr>
          <p:cNvPr id="225" name="Google Shape;225;p33"/>
          <p:cNvSpPr/>
          <p:nvPr/>
        </p:nvSpPr>
        <p:spPr>
          <a:xfrm>
            <a:off x="354083" y="642550"/>
            <a:ext cx="859800" cy="1800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1300"/>
              <a:buFont typeface="Arial"/>
              <a:buNone/>
            </a:pPr>
            <a:r>
              <a:rPr b="1" i="0" lang="en-US" sz="11300" u="none" cap="none" strike="noStrike">
                <a:solidFill>
                  <a:schemeClr val="accent5"/>
                </a:solidFill>
                <a:latin typeface="Arial Black"/>
                <a:ea typeface="Arial Black"/>
                <a:cs typeface="Arial Black"/>
                <a:sym typeface="Arial Black"/>
              </a:rPr>
              <a:t>“</a:t>
            </a:r>
            <a:endParaRPr b="0" i="0" sz="1100" u="none" cap="none" strike="noStrike">
              <a:solidFill>
                <a:srgbClr val="000000"/>
              </a:solidFill>
              <a:latin typeface="Arial"/>
              <a:ea typeface="Arial"/>
              <a:cs typeface="Arial"/>
              <a:sym typeface="Arial"/>
            </a:endParaRPr>
          </a:p>
        </p:txBody>
      </p:sp>
      <p:pic>
        <p:nvPicPr>
          <p:cNvPr id="226" name="Google Shape;226;p33"/>
          <p:cNvPicPr preferRelativeResize="0"/>
          <p:nvPr/>
        </p:nvPicPr>
        <p:blipFill rotWithShape="1">
          <a:blip r:embed="rId2">
            <a:alphaModFix/>
          </a:blip>
          <a:srcRect b="0" l="0" r="0" t="0"/>
          <a:stretch/>
        </p:blipFill>
        <p:spPr>
          <a:xfrm>
            <a:off x="8317128" y="258642"/>
            <a:ext cx="498362" cy="450574"/>
          </a:xfrm>
          <a:prstGeom prst="rect">
            <a:avLst/>
          </a:prstGeom>
          <a:noFill/>
          <a:ln>
            <a:noFill/>
          </a:ln>
        </p:spPr>
      </p:pic>
      <p:sp>
        <p:nvSpPr>
          <p:cNvPr id="227" name="Google Shape;227;p33"/>
          <p:cNvSpPr txBox="1"/>
          <p:nvPr>
            <p:ph idx="1" type="body"/>
          </p:nvPr>
        </p:nvSpPr>
        <p:spPr>
          <a:xfrm>
            <a:off x="354083" y="1821061"/>
            <a:ext cx="8435700" cy="1884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3000"/>
              <a:buNone/>
              <a:defRPr sz="3000">
                <a:solidFill>
                  <a:schemeClr val="lt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28" name="Google Shape;228;p33"/>
          <p:cNvSpPr txBox="1"/>
          <p:nvPr>
            <p:ph idx="2" type="body"/>
          </p:nvPr>
        </p:nvSpPr>
        <p:spPr>
          <a:xfrm>
            <a:off x="360760" y="3796683"/>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solidFill>
                  <a:schemeClr val="lt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ubheadline">
  <p:cSld name="Title and Subheadline">
    <p:spTree>
      <p:nvGrpSpPr>
        <p:cNvPr id="236" name="Shape 236"/>
        <p:cNvGrpSpPr/>
        <p:nvPr/>
      </p:nvGrpSpPr>
      <p:grpSpPr>
        <a:xfrm>
          <a:off x="0" y="0"/>
          <a:ext cx="0" cy="0"/>
          <a:chOff x="0" y="0"/>
          <a:chExt cx="0" cy="0"/>
        </a:xfrm>
      </p:grpSpPr>
      <p:sp>
        <p:nvSpPr>
          <p:cNvPr id="237" name="Google Shape;237;p35"/>
          <p:cNvSpPr txBox="1"/>
          <p:nvPr>
            <p:ph idx="1"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38" name="Google Shape;238;p35"/>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2" showMasterSp="0">
  <p:cSld name="Divider 02">
    <p:bg>
      <p:bgPr>
        <a:solidFill>
          <a:schemeClr val="dk2"/>
        </a:solidFill>
      </p:bgPr>
    </p:bg>
    <p:spTree>
      <p:nvGrpSpPr>
        <p:cNvPr id="239" name="Shape 239"/>
        <p:cNvGrpSpPr/>
        <p:nvPr/>
      </p:nvGrpSpPr>
      <p:grpSpPr>
        <a:xfrm>
          <a:off x="0" y="0"/>
          <a:ext cx="0" cy="0"/>
          <a:chOff x="0" y="0"/>
          <a:chExt cx="0" cy="0"/>
        </a:xfrm>
      </p:grpSpPr>
      <p:pic>
        <p:nvPicPr>
          <p:cNvPr id="240" name="Google Shape;240;p36"/>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
        <p:nvSpPr>
          <p:cNvPr id="241" name="Google Shape;241;p36"/>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42" name="Google Shape;242;p36"/>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0" sz="1350">
                <a:solidFill>
                  <a:schemeClr val="accent5"/>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pic>
        <p:nvPicPr>
          <p:cNvPr id="243" name="Google Shape;243;p36"/>
          <p:cNvPicPr preferRelativeResize="0"/>
          <p:nvPr/>
        </p:nvPicPr>
        <p:blipFill rotWithShape="1">
          <a:blip r:embed="rId3">
            <a:alphaModFix/>
          </a:blip>
          <a:srcRect b="0" l="0" r="0" t="0"/>
          <a:stretch/>
        </p:blipFill>
        <p:spPr>
          <a:xfrm>
            <a:off x="-16047" y="-1"/>
            <a:ext cx="9160044" cy="5136474"/>
          </a:xfrm>
          <a:prstGeom prst="rect">
            <a:avLst/>
          </a:prstGeom>
          <a:noFill/>
          <a:ln>
            <a:noFill/>
          </a:ln>
        </p:spPr>
      </p:pic>
      <p:pic>
        <p:nvPicPr>
          <p:cNvPr id="244" name="Google Shape;244;p36"/>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pic>
        <p:nvPicPr>
          <p:cNvPr id="245" name="Google Shape;245;p36"/>
          <p:cNvPicPr preferRelativeResize="0"/>
          <p:nvPr/>
        </p:nvPicPr>
        <p:blipFill rotWithShape="1">
          <a:blip r:embed="rId3">
            <a:alphaModFix/>
          </a:blip>
          <a:srcRect b="0" l="0" r="0" t="0"/>
          <a:stretch/>
        </p:blipFill>
        <p:spPr>
          <a:xfrm>
            <a:off x="-16047" y="-1"/>
            <a:ext cx="9160044" cy="5136474"/>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46" name="Shape 246"/>
        <p:cNvGrpSpPr/>
        <p:nvPr/>
      </p:nvGrpSpPr>
      <p:grpSpPr>
        <a:xfrm>
          <a:off x="0" y="0"/>
          <a:ext cx="0" cy="0"/>
          <a:chOff x="0" y="0"/>
          <a:chExt cx="0" cy="0"/>
        </a:xfrm>
      </p:grpSpPr>
      <p:sp>
        <p:nvSpPr>
          <p:cNvPr id="247" name="Google Shape;247;p37"/>
          <p:cNvSpPr/>
          <p:nvPr/>
        </p:nvSpPr>
        <p:spPr>
          <a:xfrm>
            <a:off x="8277606" y="144018"/>
            <a:ext cx="658368" cy="678942"/>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13"/>
              <a:buFont typeface="Arial"/>
              <a:buNone/>
            </a:pPr>
            <a:r>
              <a:t/>
            </a:r>
            <a:endParaRPr b="0" i="0" sz="1013" u="none" cap="none" strike="noStrike">
              <a:solidFill>
                <a:schemeClr val="lt1"/>
              </a:solidFill>
              <a:latin typeface="Arial"/>
              <a:ea typeface="Arial"/>
              <a:cs typeface="Arial"/>
              <a:sym typeface="Arial"/>
            </a:endParaRPr>
          </a:p>
        </p:txBody>
      </p:sp>
      <p:sp>
        <p:nvSpPr>
          <p:cNvPr id="248" name="Google Shape;248;p37"/>
          <p:cNvSpPr/>
          <p:nvPr/>
        </p:nvSpPr>
        <p:spPr>
          <a:xfrm>
            <a:off x="8199882" y="4464558"/>
            <a:ext cx="658368" cy="678942"/>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13"/>
              <a:buFont typeface="Arial"/>
              <a:buNone/>
            </a:pPr>
            <a:r>
              <a:t/>
            </a:r>
            <a:endParaRPr b="0" i="0" sz="1013" u="none" cap="none" strike="noStrike">
              <a:solidFill>
                <a:schemeClr val="lt1"/>
              </a:solidFill>
              <a:latin typeface="Arial"/>
              <a:ea typeface="Arial"/>
              <a:cs typeface="Arial"/>
              <a:sym typeface="Arial"/>
            </a:endParaRPr>
          </a:p>
        </p:txBody>
      </p:sp>
      <p:sp>
        <p:nvSpPr>
          <p:cNvPr id="249" name="Google Shape;249;p37"/>
          <p:cNvSpPr/>
          <p:nvPr/>
        </p:nvSpPr>
        <p:spPr>
          <a:xfrm>
            <a:off x="8277606" y="144018"/>
            <a:ext cx="658368" cy="678942"/>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13"/>
              <a:buFont typeface="Arial"/>
              <a:buNone/>
            </a:pPr>
            <a:r>
              <a:t/>
            </a:r>
            <a:endParaRPr b="0" i="0" sz="1013" u="none" cap="none" strike="noStrike">
              <a:solidFill>
                <a:schemeClr val="lt1"/>
              </a:solidFill>
              <a:latin typeface="Arial"/>
              <a:ea typeface="Arial"/>
              <a:cs typeface="Arial"/>
              <a:sym typeface="Arial"/>
            </a:endParaRPr>
          </a:p>
        </p:txBody>
      </p:sp>
      <p:sp>
        <p:nvSpPr>
          <p:cNvPr id="250" name="Google Shape;250;p37"/>
          <p:cNvSpPr/>
          <p:nvPr/>
        </p:nvSpPr>
        <p:spPr>
          <a:xfrm>
            <a:off x="8199882" y="4464558"/>
            <a:ext cx="658368" cy="678942"/>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13"/>
              <a:buFont typeface="Arial"/>
              <a:buNone/>
            </a:pPr>
            <a:r>
              <a:t/>
            </a:r>
            <a:endParaRPr b="0" i="0" sz="1013" u="none" cap="none" strike="noStrike">
              <a:solidFill>
                <a:schemeClr val="lt1"/>
              </a:solidFill>
              <a:latin typeface="Arial"/>
              <a:ea typeface="Arial"/>
              <a:cs typeface="Arial"/>
              <a:sym typeface="Aria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51" name="Shape 251"/>
        <p:cNvGrpSpPr/>
        <p:nvPr/>
      </p:nvGrpSpPr>
      <p:grpSpPr>
        <a:xfrm>
          <a:off x="0" y="0"/>
          <a:ext cx="0" cy="0"/>
          <a:chOff x="0" y="0"/>
          <a:chExt cx="0" cy="0"/>
        </a:xfrm>
      </p:grpSpPr>
      <p:sp>
        <p:nvSpPr>
          <p:cNvPr id="252" name="Google Shape;252;p38"/>
          <p:cNvSpPr txBox="1"/>
          <p:nvPr>
            <p:ph type="ctrTitle"/>
          </p:nvPr>
        </p:nvSpPr>
        <p:spPr>
          <a:xfrm>
            <a:off x="1143000" y="841772"/>
            <a:ext cx="6858000" cy="17907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45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3" name="Google Shape;253;p38"/>
          <p:cNvSpPr txBox="1"/>
          <p:nvPr>
            <p:ph idx="1" type="subTitle"/>
          </p:nvPr>
        </p:nvSpPr>
        <p:spPr>
          <a:xfrm>
            <a:off x="1143000" y="2701528"/>
            <a:ext cx="6858000" cy="124182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750"/>
              </a:spcBef>
              <a:spcAft>
                <a:spcPts val="0"/>
              </a:spcAft>
              <a:buClr>
                <a:schemeClr val="dk1"/>
              </a:buClr>
              <a:buSzPts val="2400"/>
              <a:buNone/>
              <a:defRPr sz="1800"/>
            </a:lvl1pPr>
            <a:lvl2pPr lvl="1" algn="ctr">
              <a:lnSpc>
                <a:spcPct val="90000"/>
              </a:lnSpc>
              <a:spcBef>
                <a:spcPts val="375"/>
              </a:spcBef>
              <a:spcAft>
                <a:spcPts val="0"/>
              </a:spcAft>
              <a:buClr>
                <a:schemeClr val="dk1"/>
              </a:buClr>
              <a:buSzPts val="2000"/>
              <a:buNone/>
              <a:defRPr sz="1500"/>
            </a:lvl2pPr>
            <a:lvl3pPr lvl="2" algn="ctr">
              <a:lnSpc>
                <a:spcPct val="90000"/>
              </a:lnSpc>
              <a:spcBef>
                <a:spcPts val="375"/>
              </a:spcBef>
              <a:spcAft>
                <a:spcPts val="0"/>
              </a:spcAft>
              <a:buClr>
                <a:schemeClr val="dk1"/>
              </a:buClr>
              <a:buSzPts val="1800"/>
              <a:buNone/>
              <a:defRPr sz="1350"/>
            </a:lvl3pPr>
            <a:lvl4pPr lvl="3" algn="ctr">
              <a:lnSpc>
                <a:spcPct val="90000"/>
              </a:lnSpc>
              <a:spcBef>
                <a:spcPts val="375"/>
              </a:spcBef>
              <a:spcAft>
                <a:spcPts val="0"/>
              </a:spcAft>
              <a:buClr>
                <a:schemeClr val="dk1"/>
              </a:buClr>
              <a:buSzPts val="1600"/>
              <a:buNone/>
              <a:defRPr sz="1200"/>
            </a:lvl4pPr>
            <a:lvl5pPr lvl="4" algn="ctr">
              <a:lnSpc>
                <a:spcPct val="90000"/>
              </a:lnSpc>
              <a:spcBef>
                <a:spcPts val="375"/>
              </a:spcBef>
              <a:spcAft>
                <a:spcPts val="0"/>
              </a:spcAft>
              <a:buClr>
                <a:schemeClr val="dk1"/>
              </a:buClr>
              <a:buSzPts val="1600"/>
              <a:buNone/>
              <a:defRPr sz="1200"/>
            </a:lvl5pPr>
            <a:lvl6pPr lvl="5" algn="ctr">
              <a:lnSpc>
                <a:spcPct val="90000"/>
              </a:lnSpc>
              <a:spcBef>
                <a:spcPts val="375"/>
              </a:spcBef>
              <a:spcAft>
                <a:spcPts val="0"/>
              </a:spcAft>
              <a:buClr>
                <a:schemeClr val="dk1"/>
              </a:buClr>
              <a:buSzPts val="1600"/>
              <a:buNone/>
              <a:defRPr sz="1200"/>
            </a:lvl6pPr>
            <a:lvl7pPr lvl="6" algn="ctr">
              <a:lnSpc>
                <a:spcPct val="90000"/>
              </a:lnSpc>
              <a:spcBef>
                <a:spcPts val="375"/>
              </a:spcBef>
              <a:spcAft>
                <a:spcPts val="0"/>
              </a:spcAft>
              <a:buClr>
                <a:schemeClr val="dk1"/>
              </a:buClr>
              <a:buSzPts val="1600"/>
              <a:buNone/>
              <a:defRPr sz="1200"/>
            </a:lvl7pPr>
            <a:lvl8pPr lvl="7" algn="ctr">
              <a:lnSpc>
                <a:spcPct val="90000"/>
              </a:lnSpc>
              <a:spcBef>
                <a:spcPts val="375"/>
              </a:spcBef>
              <a:spcAft>
                <a:spcPts val="0"/>
              </a:spcAft>
              <a:buClr>
                <a:schemeClr val="dk1"/>
              </a:buClr>
              <a:buSzPts val="1600"/>
              <a:buNone/>
              <a:defRPr sz="1200"/>
            </a:lvl8pPr>
            <a:lvl9pPr lvl="8" algn="ctr">
              <a:lnSpc>
                <a:spcPct val="90000"/>
              </a:lnSpc>
              <a:spcBef>
                <a:spcPts val="375"/>
              </a:spcBef>
              <a:spcAft>
                <a:spcPts val="0"/>
              </a:spcAft>
              <a:buClr>
                <a:schemeClr val="dk1"/>
              </a:buClr>
              <a:buSzPts val="1600"/>
              <a:buNone/>
              <a:defRPr sz="1200"/>
            </a:lvl9pPr>
          </a:lstStyle>
          <a:p/>
        </p:txBody>
      </p:sp>
      <p:sp>
        <p:nvSpPr>
          <p:cNvPr id="254" name="Google Shape;254;p38"/>
          <p:cNvSpPr txBox="1"/>
          <p:nvPr>
            <p:ph idx="10" type="dt"/>
          </p:nvPr>
        </p:nvSpPr>
        <p:spPr>
          <a:xfrm>
            <a:off x="628650" y="4767263"/>
            <a:ext cx="2057400" cy="273844"/>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5" name="Google Shape;255;p38"/>
          <p:cNvSpPr txBox="1"/>
          <p:nvPr>
            <p:ph idx="11" type="ftr"/>
          </p:nvPr>
        </p:nvSpPr>
        <p:spPr>
          <a:xfrm>
            <a:off x="3028950" y="4767263"/>
            <a:ext cx="3086100" cy="273844"/>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6" name="Google Shape;256;p38"/>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57" name="Shape 257"/>
        <p:cNvGrpSpPr/>
        <p:nvPr/>
      </p:nvGrpSpPr>
      <p:grpSpPr>
        <a:xfrm>
          <a:off x="0" y="0"/>
          <a:ext cx="0" cy="0"/>
          <a:chOff x="0" y="0"/>
          <a:chExt cx="0" cy="0"/>
        </a:xfrm>
      </p:grpSpPr>
      <p:sp>
        <p:nvSpPr>
          <p:cNvPr id="258" name="Google Shape;258;p39"/>
          <p:cNvSpPr txBox="1"/>
          <p:nvPr>
            <p:ph type="title"/>
          </p:nvPr>
        </p:nvSpPr>
        <p:spPr>
          <a:xfrm>
            <a:off x="311700" y="184675"/>
            <a:ext cx="8520600" cy="698400"/>
          </a:xfrm>
          <a:prstGeom prst="rect">
            <a:avLst/>
          </a:prstGeom>
          <a:noFill/>
          <a:ln>
            <a:noFill/>
          </a:ln>
        </p:spPr>
        <p:txBody>
          <a:bodyPr anchorCtr="0" anchor="t" bIns="91425" lIns="91425" spcFirstLastPara="1" rIns="91425" wrap="square" tIns="91425">
            <a:noAutofit/>
          </a:bodyPr>
          <a:lstStyle>
            <a:lvl1pPr lvl="0" algn="l">
              <a:lnSpc>
                <a:spcPct val="9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59" name="Google Shape;259;p39"/>
          <p:cNvSpPr txBox="1"/>
          <p:nvPr>
            <p:ph idx="1" type="body"/>
          </p:nvPr>
        </p:nvSpPr>
        <p:spPr>
          <a:xfrm>
            <a:off x="311700" y="883075"/>
            <a:ext cx="8520600" cy="34458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Clr>
                <a:srgbClr val="434343"/>
              </a:buClr>
              <a:buSzPts val="1800"/>
              <a:buChar char="●"/>
              <a:defRPr>
                <a:solidFill>
                  <a:srgbClr val="434343"/>
                </a:solidFill>
              </a:defRPr>
            </a:lvl1pPr>
            <a:lvl2pPr indent="-317500" lvl="1" marL="914400" algn="l">
              <a:lnSpc>
                <a:spcPct val="100000"/>
              </a:lnSpc>
              <a:spcBef>
                <a:spcPts val="1600"/>
              </a:spcBef>
              <a:spcAft>
                <a:spcPts val="0"/>
              </a:spcAft>
              <a:buSzPts val="1400"/>
              <a:buChar char="○"/>
              <a:defRPr/>
            </a:lvl2pPr>
            <a:lvl3pPr indent="-317500" lvl="2" marL="1371600" algn="l">
              <a:lnSpc>
                <a:spcPct val="100000"/>
              </a:lnSpc>
              <a:spcBef>
                <a:spcPts val="1600"/>
              </a:spcBef>
              <a:spcAft>
                <a:spcPts val="0"/>
              </a:spcAft>
              <a:buSzPts val="1400"/>
              <a:buChar char="■"/>
              <a:defRPr/>
            </a:lvl3pPr>
            <a:lvl4pPr indent="-317500" lvl="3" marL="1828800" algn="l">
              <a:lnSpc>
                <a:spcPct val="100000"/>
              </a:lnSpc>
              <a:spcBef>
                <a:spcPts val="1600"/>
              </a:spcBef>
              <a:spcAft>
                <a:spcPts val="0"/>
              </a:spcAft>
              <a:buSzPts val="1400"/>
              <a:buChar char="●"/>
              <a:defRPr/>
            </a:lvl4pPr>
            <a:lvl5pPr indent="-317500" lvl="4" marL="2286000" algn="l">
              <a:lnSpc>
                <a:spcPct val="100000"/>
              </a:lnSpc>
              <a:spcBef>
                <a:spcPts val="1600"/>
              </a:spcBef>
              <a:spcAft>
                <a:spcPts val="0"/>
              </a:spcAft>
              <a:buSzPts val="1400"/>
              <a:buChar char="○"/>
              <a:defRPr/>
            </a:lvl5pPr>
            <a:lvl6pPr indent="-317500" lvl="5" marL="2743200" algn="l">
              <a:lnSpc>
                <a:spcPct val="90000"/>
              </a:lnSpc>
              <a:spcBef>
                <a:spcPts val="1600"/>
              </a:spcBef>
              <a:spcAft>
                <a:spcPts val="0"/>
              </a:spcAft>
              <a:buSzPts val="1400"/>
              <a:buChar char="■"/>
              <a:defRPr/>
            </a:lvl6pPr>
            <a:lvl7pPr indent="-317500" lvl="6" marL="3200400" algn="l">
              <a:lnSpc>
                <a:spcPct val="90000"/>
              </a:lnSpc>
              <a:spcBef>
                <a:spcPts val="1600"/>
              </a:spcBef>
              <a:spcAft>
                <a:spcPts val="0"/>
              </a:spcAft>
              <a:buSzPts val="1400"/>
              <a:buChar char="●"/>
              <a:defRPr/>
            </a:lvl7pPr>
            <a:lvl8pPr indent="-317500" lvl="7" marL="3657600" algn="l">
              <a:lnSpc>
                <a:spcPct val="90000"/>
              </a:lnSpc>
              <a:spcBef>
                <a:spcPts val="1600"/>
              </a:spcBef>
              <a:spcAft>
                <a:spcPts val="0"/>
              </a:spcAft>
              <a:buSzPts val="1400"/>
              <a:buChar char="○"/>
              <a:defRPr/>
            </a:lvl8pPr>
            <a:lvl9pPr indent="-317500" lvl="8" marL="4114800" algn="l">
              <a:lnSpc>
                <a:spcPct val="90000"/>
              </a:lnSpc>
              <a:spcBef>
                <a:spcPts val="1600"/>
              </a:spcBef>
              <a:spcAft>
                <a:spcPts val="1600"/>
              </a:spcAft>
              <a:buSzPts val="1400"/>
              <a:buChar char="■"/>
              <a:defRPr/>
            </a:lvl9pPr>
          </a:lstStyle>
          <a:p/>
        </p:txBody>
      </p:sp>
      <p:sp>
        <p:nvSpPr>
          <p:cNvPr id="260" name="Google Shape;260;p39"/>
          <p:cNvSpPr txBox="1"/>
          <p:nvPr/>
        </p:nvSpPr>
        <p:spPr>
          <a:xfrm>
            <a:off x="8908300" y="4874050"/>
            <a:ext cx="4686000" cy="546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1" name="Google Shape;261;p39"/>
          <p:cNvSpPr/>
          <p:nvPr/>
        </p:nvSpPr>
        <p:spPr>
          <a:xfrm>
            <a:off x="0" y="4459150"/>
            <a:ext cx="9144000" cy="684300"/>
          </a:xfrm>
          <a:prstGeom prst="rect">
            <a:avLst/>
          </a:prstGeom>
          <a:gradFill>
            <a:gsLst>
              <a:gs pos="0">
                <a:srgbClr val="470A68"/>
              </a:gs>
              <a:gs pos="100000">
                <a:srgbClr val="72246C"/>
              </a:gs>
            </a:gsLst>
            <a:lin ang="0"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62" name="Google Shape;262;p39"/>
          <p:cNvPicPr preferRelativeResize="0"/>
          <p:nvPr/>
        </p:nvPicPr>
        <p:blipFill rotWithShape="1">
          <a:blip r:embed="rId2">
            <a:alphaModFix/>
          </a:blip>
          <a:srcRect b="0" l="0" r="0" t="0"/>
          <a:stretch/>
        </p:blipFill>
        <p:spPr>
          <a:xfrm>
            <a:off x="7441175" y="4662011"/>
            <a:ext cx="1391126" cy="278575"/>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Icons">
  <p:cSld name="2 Columns - Icons">
    <p:spTree>
      <p:nvGrpSpPr>
        <p:cNvPr id="263" name="Shape 263"/>
        <p:cNvGrpSpPr/>
        <p:nvPr/>
      </p:nvGrpSpPr>
      <p:grpSpPr>
        <a:xfrm>
          <a:off x="0" y="0"/>
          <a:ext cx="0" cy="0"/>
          <a:chOff x="0" y="0"/>
          <a:chExt cx="0" cy="0"/>
        </a:xfrm>
      </p:grpSpPr>
      <p:sp>
        <p:nvSpPr>
          <p:cNvPr id="264" name="Google Shape;264;p40"/>
          <p:cNvSpPr txBox="1"/>
          <p:nvPr>
            <p:ph idx="1" type="body"/>
          </p:nvPr>
        </p:nvSpPr>
        <p:spPr>
          <a:xfrm>
            <a:off x="352604" y="2327505"/>
            <a:ext cx="39825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5" name="Google Shape;265;p40"/>
          <p:cNvSpPr txBox="1"/>
          <p:nvPr>
            <p:ph idx="2" type="body"/>
          </p:nvPr>
        </p:nvSpPr>
        <p:spPr>
          <a:xfrm>
            <a:off x="4806464" y="2327505"/>
            <a:ext cx="39825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6" name="Google Shape;266;p40"/>
          <p:cNvSpPr/>
          <p:nvPr>
            <p:ph idx="3" type="pic"/>
          </p:nvPr>
        </p:nvSpPr>
        <p:spPr>
          <a:xfrm>
            <a:off x="352427" y="1369220"/>
            <a:ext cx="783300" cy="782100"/>
          </a:xfrm>
          <a:prstGeom prst="rect">
            <a:avLst/>
          </a:prstGeom>
          <a:noFill/>
          <a:ln>
            <a:noFill/>
          </a:ln>
        </p:spPr>
      </p:sp>
      <p:sp>
        <p:nvSpPr>
          <p:cNvPr id="267" name="Google Shape;267;p40"/>
          <p:cNvSpPr/>
          <p:nvPr>
            <p:ph idx="4" type="pic"/>
          </p:nvPr>
        </p:nvSpPr>
        <p:spPr>
          <a:xfrm>
            <a:off x="4806466" y="1369220"/>
            <a:ext cx="783300" cy="782100"/>
          </a:xfrm>
          <a:prstGeom prst="rect">
            <a:avLst/>
          </a:prstGeom>
          <a:noFill/>
          <a:ln>
            <a:noFill/>
          </a:ln>
        </p:spPr>
      </p:sp>
      <p:sp>
        <p:nvSpPr>
          <p:cNvPr id="268" name="Google Shape;268;p40"/>
          <p:cNvSpPr txBox="1"/>
          <p:nvPr>
            <p:ph idx="5"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9" name="Google Shape;269;p40"/>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Title and Text">
    <p:spTree>
      <p:nvGrpSpPr>
        <p:cNvPr id="270" name="Shape 270"/>
        <p:cNvGrpSpPr/>
        <p:nvPr/>
      </p:nvGrpSpPr>
      <p:grpSpPr>
        <a:xfrm>
          <a:off x="0" y="0"/>
          <a:ext cx="0" cy="0"/>
          <a:chOff x="0" y="0"/>
          <a:chExt cx="0" cy="0"/>
        </a:xfrm>
      </p:grpSpPr>
      <p:sp>
        <p:nvSpPr>
          <p:cNvPr id="271" name="Google Shape;271;p41"/>
          <p:cNvSpPr txBox="1"/>
          <p:nvPr>
            <p:ph idx="1" type="body"/>
          </p:nvPr>
        </p:nvSpPr>
        <p:spPr>
          <a:xfrm>
            <a:off x="354083" y="1369219"/>
            <a:ext cx="8435700" cy="3263400"/>
          </a:xfrm>
          <a:prstGeom prst="rect">
            <a:avLst/>
          </a:prstGeom>
          <a:noFill/>
          <a:ln>
            <a:noFill/>
          </a:ln>
        </p:spPr>
        <p:txBody>
          <a:bodyPr anchorCtr="0" anchor="t" bIns="45700" lIns="91425" spcFirstLastPara="1" rIns="90000" wrap="square" tIns="45700">
            <a:noAutofit/>
          </a:bodyPr>
          <a:lstStyle>
            <a:lvl1pPr indent="-314325" lvl="0" marL="457200" algn="l">
              <a:lnSpc>
                <a:spcPct val="100000"/>
              </a:lnSpc>
              <a:spcBef>
                <a:spcPts val="300"/>
              </a:spcBef>
              <a:spcAft>
                <a:spcPts val="0"/>
              </a:spcAft>
              <a:buClr>
                <a:schemeClr val="accent6"/>
              </a:buClr>
              <a:buSzPts val="1350"/>
              <a:buFont typeface="Arial"/>
              <a:buChar char="•"/>
              <a:defRPr b="0"/>
            </a:lvl1pPr>
            <a:lvl2pPr indent="-314325" lvl="1" marL="914400" algn="l">
              <a:lnSpc>
                <a:spcPct val="100000"/>
              </a:lnSpc>
              <a:spcBef>
                <a:spcPts val="225"/>
              </a:spcBef>
              <a:spcAft>
                <a:spcPts val="0"/>
              </a:spcAft>
              <a:buClr>
                <a:schemeClr val="accent6"/>
              </a:buClr>
              <a:buSzPts val="1350"/>
              <a:buFont typeface="Arial"/>
              <a:buChar char="•"/>
              <a:defRPr/>
            </a:lvl2pPr>
            <a:lvl3pPr indent="-304800" lvl="2" marL="1371600" algn="l">
              <a:lnSpc>
                <a:spcPct val="100000"/>
              </a:lnSpc>
              <a:spcBef>
                <a:spcPts val="225"/>
              </a:spcBef>
              <a:spcAft>
                <a:spcPts val="0"/>
              </a:spcAft>
              <a:buSzPts val="1200"/>
              <a:buFont typeface="NTR"/>
              <a:buChar char="-"/>
              <a:defRPr/>
            </a:lvl3pPr>
            <a:lvl4pPr indent="-298450" lvl="3" marL="1828800" algn="l">
              <a:lnSpc>
                <a:spcPct val="100000"/>
              </a:lnSpc>
              <a:spcBef>
                <a:spcPts val="225"/>
              </a:spcBef>
              <a:spcAft>
                <a:spcPts val="0"/>
              </a:spcAft>
              <a:buSzPts val="1100"/>
              <a:buFont typeface="Noto Sans Symbols"/>
              <a:buChar char="▪"/>
              <a:defRPr sz="1100"/>
            </a:lvl4pPr>
            <a:lvl5pPr indent="-295275" lvl="4" marL="2286000" algn="l">
              <a:lnSpc>
                <a:spcPct val="100000"/>
              </a:lnSpc>
              <a:spcBef>
                <a:spcPts val="225"/>
              </a:spcBef>
              <a:spcAft>
                <a:spcPts val="0"/>
              </a:spcAft>
              <a:buSzPts val="1050"/>
              <a:buChar char="‑"/>
              <a:defRPr sz="10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72" name="Google Shape;272;p41"/>
          <p:cNvSpPr txBox="1"/>
          <p:nvPr>
            <p:ph idx="2"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73" name="Google Shape;273;p41"/>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otally_Blank">
  <p:cSld name="Totally_Blank">
    <p:spTree>
      <p:nvGrpSpPr>
        <p:cNvPr id="23" name="Shape 23"/>
        <p:cNvGrpSpPr/>
        <p:nvPr/>
      </p:nvGrpSpPr>
      <p:grpSpPr>
        <a:xfrm>
          <a:off x="0" y="0"/>
          <a:ext cx="0" cy="0"/>
          <a:chOff x="0" y="0"/>
          <a:chExt cx="0" cy="0"/>
        </a:xfrm>
      </p:grpSpPr>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Purple">
  <p:cSld name="Agenda - Purple">
    <p:bg>
      <p:bgPr>
        <a:solidFill>
          <a:srgbClr val="26005C"/>
        </a:solidFill>
      </p:bgPr>
    </p:bg>
    <p:spTree>
      <p:nvGrpSpPr>
        <p:cNvPr id="274" name="Shape 274"/>
        <p:cNvGrpSpPr/>
        <p:nvPr/>
      </p:nvGrpSpPr>
      <p:grpSpPr>
        <a:xfrm>
          <a:off x="0" y="0"/>
          <a:ext cx="0" cy="0"/>
          <a:chOff x="0" y="0"/>
          <a:chExt cx="0" cy="0"/>
        </a:xfrm>
      </p:grpSpPr>
      <p:sp>
        <p:nvSpPr>
          <p:cNvPr id="275" name="Google Shape;275;p42"/>
          <p:cNvSpPr txBox="1"/>
          <p:nvPr>
            <p:ph idx="1" type="body"/>
          </p:nvPr>
        </p:nvSpPr>
        <p:spPr>
          <a:xfrm>
            <a:off x="352604" y="13692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76" name="Google Shape;276;p42"/>
          <p:cNvSpPr txBox="1"/>
          <p:nvPr>
            <p:ph idx="2" type="body"/>
          </p:nvPr>
        </p:nvSpPr>
        <p:spPr>
          <a:xfrm>
            <a:off x="4808222" y="13692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77" name="Google Shape;277;p42"/>
          <p:cNvSpPr txBox="1"/>
          <p:nvPr>
            <p:ph idx="3" type="body"/>
          </p:nvPr>
        </p:nvSpPr>
        <p:spPr>
          <a:xfrm>
            <a:off x="352604" y="2407063"/>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78" name="Google Shape;278;p42"/>
          <p:cNvSpPr txBox="1"/>
          <p:nvPr>
            <p:ph idx="4" type="body"/>
          </p:nvPr>
        </p:nvSpPr>
        <p:spPr>
          <a:xfrm>
            <a:off x="1156191" y="2515326"/>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79" name="Google Shape;279;p42"/>
          <p:cNvSpPr txBox="1"/>
          <p:nvPr>
            <p:ph idx="5" type="body"/>
          </p:nvPr>
        </p:nvSpPr>
        <p:spPr>
          <a:xfrm>
            <a:off x="4808222" y="2407063"/>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80" name="Google Shape;280;p42"/>
          <p:cNvSpPr txBox="1"/>
          <p:nvPr>
            <p:ph idx="6" type="body"/>
          </p:nvPr>
        </p:nvSpPr>
        <p:spPr>
          <a:xfrm>
            <a:off x="5612483" y="2515326"/>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81" name="Google Shape;281;p42"/>
          <p:cNvSpPr txBox="1"/>
          <p:nvPr>
            <p:ph idx="7" type="body"/>
          </p:nvPr>
        </p:nvSpPr>
        <p:spPr>
          <a:xfrm>
            <a:off x="1156191" y="1484218"/>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82" name="Google Shape;282;p42"/>
          <p:cNvSpPr txBox="1"/>
          <p:nvPr>
            <p:ph idx="8" type="body"/>
          </p:nvPr>
        </p:nvSpPr>
        <p:spPr>
          <a:xfrm>
            <a:off x="5612483" y="1484218"/>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83" name="Google Shape;283;p42"/>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lt1"/>
              </a:buClr>
              <a:buSzPts val="1800"/>
              <a:buFont typeface="Arial"/>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4" name="Google Shape;284;p42"/>
          <p:cNvSpPr txBox="1"/>
          <p:nvPr>
            <p:ph idx="9" type="body"/>
          </p:nvPr>
        </p:nvSpPr>
        <p:spPr>
          <a:xfrm>
            <a:off x="1156099" y="1776318"/>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85" name="Google Shape;285;p42"/>
          <p:cNvSpPr txBox="1"/>
          <p:nvPr>
            <p:ph idx="13" type="body"/>
          </p:nvPr>
        </p:nvSpPr>
        <p:spPr>
          <a:xfrm>
            <a:off x="5611416" y="1778126"/>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86" name="Google Shape;286;p42"/>
          <p:cNvSpPr txBox="1"/>
          <p:nvPr>
            <p:ph idx="14" type="body"/>
          </p:nvPr>
        </p:nvSpPr>
        <p:spPr>
          <a:xfrm>
            <a:off x="1157139" y="2813211"/>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87" name="Google Shape;287;p42"/>
          <p:cNvSpPr txBox="1"/>
          <p:nvPr>
            <p:ph idx="15" type="body"/>
          </p:nvPr>
        </p:nvSpPr>
        <p:spPr>
          <a:xfrm>
            <a:off x="5611415" y="2813211"/>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cxnSp>
        <p:nvCxnSpPr>
          <p:cNvPr id="288" name="Google Shape;288;p42"/>
          <p:cNvCxnSpPr/>
          <p:nvPr/>
        </p:nvCxnSpPr>
        <p:spPr>
          <a:xfrm>
            <a:off x="4882076" y="1362407"/>
            <a:ext cx="3908400" cy="0"/>
          </a:xfrm>
          <a:prstGeom prst="straightConnector1">
            <a:avLst/>
          </a:prstGeom>
          <a:noFill/>
          <a:ln cap="flat" cmpd="sng" w="9525">
            <a:solidFill>
              <a:schemeClr val="accent5"/>
            </a:solidFill>
            <a:prstDash val="solid"/>
            <a:round/>
            <a:headEnd len="sm" w="sm" type="none"/>
            <a:tailEnd len="sm" w="sm" type="none"/>
          </a:ln>
        </p:spPr>
      </p:cxnSp>
      <p:cxnSp>
        <p:nvCxnSpPr>
          <p:cNvPr id="289" name="Google Shape;289;p42"/>
          <p:cNvCxnSpPr/>
          <p:nvPr/>
        </p:nvCxnSpPr>
        <p:spPr>
          <a:xfrm>
            <a:off x="4861001" y="2401484"/>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290" name="Google Shape;290;p42"/>
          <p:cNvCxnSpPr/>
          <p:nvPr/>
        </p:nvCxnSpPr>
        <p:spPr>
          <a:xfrm>
            <a:off x="405901" y="1362408"/>
            <a:ext cx="3929100" cy="6900"/>
          </a:xfrm>
          <a:prstGeom prst="straightConnector1">
            <a:avLst/>
          </a:prstGeom>
          <a:noFill/>
          <a:ln cap="flat" cmpd="sng" w="9525">
            <a:solidFill>
              <a:schemeClr val="accent5"/>
            </a:solidFill>
            <a:prstDash val="solid"/>
            <a:round/>
            <a:headEnd len="sm" w="sm" type="none"/>
            <a:tailEnd len="sm" w="sm" type="none"/>
          </a:ln>
        </p:spPr>
      </p:cxnSp>
      <p:cxnSp>
        <p:nvCxnSpPr>
          <p:cNvPr id="291" name="Google Shape;291;p42"/>
          <p:cNvCxnSpPr/>
          <p:nvPr/>
        </p:nvCxnSpPr>
        <p:spPr>
          <a:xfrm>
            <a:off x="405901" y="2401484"/>
            <a:ext cx="3929100" cy="0"/>
          </a:xfrm>
          <a:prstGeom prst="straightConnector1">
            <a:avLst/>
          </a:prstGeom>
          <a:noFill/>
          <a:ln cap="flat" cmpd="sng" w="9525">
            <a:solidFill>
              <a:schemeClr val="accent5"/>
            </a:solidFill>
            <a:prstDash val="solid"/>
            <a:round/>
            <a:headEnd len="sm" w="sm" type="none"/>
            <a:tailEnd len="sm" w="sm" type="none"/>
          </a:ln>
        </p:spPr>
      </p:cxnSp>
      <p:sp>
        <p:nvSpPr>
          <p:cNvPr id="292" name="Google Shape;292;p42"/>
          <p:cNvSpPr txBox="1"/>
          <p:nvPr>
            <p:ph idx="16" type="body"/>
          </p:nvPr>
        </p:nvSpPr>
        <p:spPr>
          <a:xfrm>
            <a:off x="352604" y="3442780"/>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3" name="Google Shape;293;p42"/>
          <p:cNvSpPr txBox="1"/>
          <p:nvPr>
            <p:ph idx="17" type="body"/>
          </p:nvPr>
        </p:nvSpPr>
        <p:spPr>
          <a:xfrm>
            <a:off x="1156190" y="3551043"/>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4" name="Google Shape;294;p42"/>
          <p:cNvSpPr txBox="1"/>
          <p:nvPr>
            <p:ph idx="18" type="body"/>
          </p:nvPr>
        </p:nvSpPr>
        <p:spPr>
          <a:xfrm>
            <a:off x="4808221" y="3442780"/>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5" name="Google Shape;295;p42"/>
          <p:cNvSpPr txBox="1"/>
          <p:nvPr>
            <p:ph idx="19" type="body"/>
          </p:nvPr>
        </p:nvSpPr>
        <p:spPr>
          <a:xfrm>
            <a:off x="5612483" y="3551043"/>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6" name="Google Shape;296;p42"/>
          <p:cNvSpPr txBox="1"/>
          <p:nvPr>
            <p:ph idx="20" type="body"/>
          </p:nvPr>
        </p:nvSpPr>
        <p:spPr>
          <a:xfrm>
            <a:off x="1157138" y="3848928"/>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7" name="Google Shape;297;p42"/>
          <p:cNvSpPr txBox="1"/>
          <p:nvPr>
            <p:ph idx="21" type="body"/>
          </p:nvPr>
        </p:nvSpPr>
        <p:spPr>
          <a:xfrm>
            <a:off x="5611414" y="3848928"/>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cxnSp>
        <p:nvCxnSpPr>
          <p:cNvPr id="298" name="Google Shape;298;p42"/>
          <p:cNvCxnSpPr/>
          <p:nvPr/>
        </p:nvCxnSpPr>
        <p:spPr>
          <a:xfrm>
            <a:off x="4861000" y="3437201"/>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299" name="Google Shape;299;p42"/>
          <p:cNvCxnSpPr/>
          <p:nvPr/>
        </p:nvCxnSpPr>
        <p:spPr>
          <a:xfrm>
            <a:off x="405899" y="3437201"/>
            <a:ext cx="3929100" cy="0"/>
          </a:xfrm>
          <a:prstGeom prst="straightConnector1">
            <a:avLst/>
          </a:prstGeom>
          <a:noFill/>
          <a:ln cap="flat" cmpd="sng" w="9525">
            <a:solidFill>
              <a:schemeClr val="accent5"/>
            </a:solidFill>
            <a:prstDash val="solid"/>
            <a:round/>
            <a:headEnd len="sm" w="sm" type="none"/>
            <a:tailEnd len="sm" w="sm" type="none"/>
          </a:ln>
        </p:spPr>
      </p:cxnSp>
      <p:cxnSp>
        <p:nvCxnSpPr>
          <p:cNvPr id="300" name="Google Shape;300;p42"/>
          <p:cNvCxnSpPr/>
          <p:nvPr/>
        </p:nvCxnSpPr>
        <p:spPr>
          <a:xfrm>
            <a:off x="4882076" y="1362407"/>
            <a:ext cx="3908400" cy="0"/>
          </a:xfrm>
          <a:prstGeom prst="straightConnector1">
            <a:avLst/>
          </a:prstGeom>
          <a:noFill/>
          <a:ln cap="flat" cmpd="sng" w="9525">
            <a:solidFill>
              <a:schemeClr val="accent5"/>
            </a:solidFill>
            <a:prstDash val="solid"/>
            <a:round/>
            <a:headEnd len="sm" w="sm" type="none"/>
            <a:tailEnd len="sm" w="sm" type="none"/>
          </a:ln>
        </p:spPr>
      </p:cxnSp>
      <p:cxnSp>
        <p:nvCxnSpPr>
          <p:cNvPr id="301" name="Google Shape;301;p42"/>
          <p:cNvCxnSpPr/>
          <p:nvPr/>
        </p:nvCxnSpPr>
        <p:spPr>
          <a:xfrm>
            <a:off x="4861001" y="2401484"/>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302" name="Google Shape;302;p42"/>
          <p:cNvCxnSpPr/>
          <p:nvPr/>
        </p:nvCxnSpPr>
        <p:spPr>
          <a:xfrm>
            <a:off x="405901" y="1362408"/>
            <a:ext cx="3929100" cy="6900"/>
          </a:xfrm>
          <a:prstGeom prst="straightConnector1">
            <a:avLst/>
          </a:prstGeom>
          <a:noFill/>
          <a:ln cap="flat" cmpd="sng" w="9525">
            <a:solidFill>
              <a:schemeClr val="accent5"/>
            </a:solidFill>
            <a:prstDash val="solid"/>
            <a:round/>
            <a:headEnd len="sm" w="sm" type="none"/>
            <a:tailEnd len="sm" w="sm" type="none"/>
          </a:ln>
        </p:spPr>
      </p:cxnSp>
      <p:cxnSp>
        <p:nvCxnSpPr>
          <p:cNvPr id="303" name="Google Shape;303;p42"/>
          <p:cNvCxnSpPr/>
          <p:nvPr/>
        </p:nvCxnSpPr>
        <p:spPr>
          <a:xfrm>
            <a:off x="405901" y="2401484"/>
            <a:ext cx="3929100" cy="0"/>
          </a:xfrm>
          <a:prstGeom prst="straightConnector1">
            <a:avLst/>
          </a:prstGeom>
          <a:noFill/>
          <a:ln cap="flat" cmpd="sng" w="9525">
            <a:solidFill>
              <a:schemeClr val="accent5"/>
            </a:solidFill>
            <a:prstDash val="solid"/>
            <a:round/>
            <a:headEnd len="sm" w="sm" type="none"/>
            <a:tailEnd len="sm" w="sm" type="none"/>
          </a:ln>
        </p:spPr>
      </p:cxnSp>
      <p:cxnSp>
        <p:nvCxnSpPr>
          <p:cNvPr id="304" name="Google Shape;304;p42"/>
          <p:cNvCxnSpPr/>
          <p:nvPr/>
        </p:nvCxnSpPr>
        <p:spPr>
          <a:xfrm>
            <a:off x="4861000" y="3437201"/>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305" name="Google Shape;305;p42"/>
          <p:cNvCxnSpPr/>
          <p:nvPr/>
        </p:nvCxnSpPr>
        <p:spPr>
          <a:xfrm>
            <a:off x="405899" y="3437201"/>
            <a:ext cx="3929100" cy="0"/>
          </a:xfrm>
          <a:prstGeom prst="straightConnector1">
            <a:avLst/>
          </a:prstGeom>
          <a:noFill/>
          <a:ln cap="flat" cmpd="sng" w="9525">
            <a:solidFill>
              <a:schemeClr val="accent5"/>
            </a:solidFill>
            <a:prstDash val="solid"/>
            <a:round/>
            <a:headEnd len="sm" w="sm" type="none"/>
            <a:tailEnd len="sm" w="sm" type="none"/>
          </a:ln>
        </p:spPr>
      </p:cxnSp>
      <p:pic>
        <p:nvPicPr>
          <p:cNvPr id="306" name="Google Shape;306;p42"/>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4 Points">
  <p:cSld name="Agenda - 4 Points">
    <p:spTree>
      <p:nvGrpSpPr>
        <p:cNvPr id="307" name="Shape 307"/>
        <p:cNvGrpSpPr/>
        <p:nvPr/>
      </p:nvGrpSpPr>
      <p:grpSpPr>
        <a:xfrm>
          <a:off x="0" y="0"/>
          <a:ext cx="0" cy="0"/>
          <a:chOff x="0" y="0"/>
          <a:chExt cx="0" cy="0"/>
        </a:xfrm>
      </p:grpSpPr>
      <p:sp>
        <p:nvSpPr>
          <p:cNvPr id="308" name="Google Shape;308;p43"/>
          <p:cNvSpPr txBox="1"/>
          <p:nvPr>
            <p:ph idx="1" type="body"/>
          </p:nvPr>
        </p:nvSpPr>
        <p:spPr>
          <a:xfrm>
            <a:off x="352604" y="1369219"/>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9" name="Google Shape;309;p43"/>
          <p:cNvSpPr txBox="1"/>
          <p:nvPr>
            <p:ph idx="2" type="body"/>
          </p:nvPr>
        </p:nvSpPr>
        <p:spPr>
          <a:xfrm>
            <a:off x="352604" y="2075781"/>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0" name="Google Shape;310;p43"/>
          <p:cNvSpPr txBox="1"/>
          <p:nvPr>
            <p:ph idx="3" type="body"/>
          </p:nvPr>
        </p:nvSpPr>
        <p:spPr>
          <a:xfrm>
            <a:off x="352604" y="2782343"/>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1" name="Google Shape;311;p43"/>
          <p:cNvSpPr txBox="1"/>
          <p:nvPr>
            <p:ph idx="4" type="body"/>
          </p:nvPr>
        </p:nvSpPr>
        <p:spPr>
          <a:xfrm>
            <a:off x="352604" y="3488906"/>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2" name="Google Shape;312;p43"/>
          <p:cNvSpPr txBox="1"/>
          <p:nvPr>
            <p:ph idx="5" type="body"/>
          </p:nvPr>
        </p:nvSpPr>
        <p:spPr>
          <a:xfrm>
            <a:off x="1297059" y="1369219"/>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3" name="Google Shape;313;p43"/>
          <p:cNvSpPr txBox="1"/>
          <p:nvPr>
            <p:ph idx="6" type="body"/>
          </p:nvPr>
        </p:nvSpPr>
        <p:spPr>
          <a:xfrm>
            <a:off x="1297059" y="2075781"/>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4" name="Google Shape;314;p43"/>
          <p:cNvSpPr txBox="1"/>
          <p:nvPr>
            <p:ph idx="7" type="body"/>
          </p:nvPr>
        </p:nvSpPr>
        <p:spPr>
          <a:xfrm>
            <a:off x="1297059" y="2782343"/>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5" name="Google Shape;315;p43"/>
          <p:cNvSpPr txBox="1"/>
          <p:nvPr>
            <p:ph idx="8" type="body"/>
          </p:nvPr>
        </p:nvSpPr>
        <p:spPr>
          <a:xfrm>
            <a:off x="1297059" y="3488906"/>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6" name="Google Shape;316;p43"/>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4 Points Detailed">
  <p:cSld name="Agenda - 4 Points Detailed">
    <p:spTree>
      <p:nvGrpSpPr>
        <p:cNvPr id="317" name="Shape 317"/>
        <p:cNvGrpSpPr/>
        <p:nvPr/>
      </p:nvGrpSpPr>
      <p:grpSpPr>
        <a:xfrm>
          <a:off x="0" y="0"/>
          <a:ext cx="0" cy="0"/>
          <a:chOff x="0" y="0"/>
          <a:chExt cx="0" cy="0"/>
        </a:xfrm>
      </p:grpSpPr>
      <p:sp>
        <p:nvSpPr>
          <p:cNvPr id="318" name="Google Shape;318;p44"/>
          <p:cNvSpPr txBox="1"/>
          <p:nvPr>
            <p:ph idx="1" type="body"/>
          </p:nvPr>
        </p:nvSpPr>
        <p:spPr>
          <a:xfrm>
            <a:off x="352604" y="13692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9" name="Google Shape;319;p44"/>
          <p:cNvSpPr txBox="1"/>
          <p:nvPr>
            <p:ph idx="2" type="body"/>
          </p:nvPr>
        </p:nvSpPr>
        <p:spPr>
          <a:xfrm>
            <a:off x="4808222" y="13692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0" name="Google Shape;320;p44"/>
          <p:cNvSpPr txBox="1"/>
          <p:nvPr>
            <p:ph idx="3" type="body"/>
          </p:nvPr>
        </p:nvSpPr>
        <p:spPr>
          <a:xfrm>
            <a:off x="352604" y="29694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1" name="Google Shape;321;p44"/>
          <p:cNvSpPr txBox="1"/>
          <p:nvPr>
            <p:ph idx="4" type="body"/>
          </p:nvPr>
        </p:nvSpPr>
        <p:spPr>
          <a:xfrm>
            <a:off x="1156191" y="3077682"/>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2" name="Google Shape;322;p44"/>
          <p:cNvSpPr txBox="1"/>
          <p:nvPr>
            <p:ph idx="5" type="body"/>
          </p:nvPr>
        </p:nvSpPr>
        <p:spPr>
          <a:xfrm>
            <a:off x="1155667" y="3376452"/>
            <a:ext cx="3180000" cy="9108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3" name="Google Shape;323;p44"/>
          <p:cNvSpPr txBox="1"/>
          <p:nvPr>
            <p:ph idx="6" type="body"/>
          </p:nvPr>
        </p:nvSpPr>
        <p:spPr>
          <a:xfrm>
            <a:off x="4808222" y="29694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4" name="Google Shape;324;p44"/>
          <p:cNvSpPr txBox="1"/>
          <p:nvPr>
            <p:ph idx="7" type="body"/>
          </p:nvPr>
        </p:nvSpPr>
        <p:spPr>
          <a:xfrm>
            <a:off x="5612483" y="3077682"/>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5" name="Google Shape;325;p44"/>
          <p:cNvSpPr txBox="1"/>
          <p:nvPr>
            <p:ph idx="8" type="body"/>
          </p:nvPr>
        </p:nvSpPr>
        <p:spPr>
          <a:xfrm>
            <a:off x="5612018" y="3376452"/>
            <a:ext cx="3177900" cy="9108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6" name="Google Shape;326;p44"/>
          <p:cNvSpPr txBox="1"/>
          <p:nvPr>
            <p:ph idx="9" type="body"/>
          </p:nvPr>
        </p:nvSpPr>
        <p:spPr>
          <a:xfrm>
            <a:off x="1156191" y="1484218"/>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7" name="Google Shape;327;p44"/>
          <p:cNvSpPr txBox="1"/>
          <p:nvPr>
            <p:ph idx="13" type="body"/>
          </p:nvPr>
        </p:nvSpPr>
        <p:spPr>
          <a:xfrm>
            <a:off x="1155667" y="1782988"/>
            <a:ext cx="3180000" cy="9108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8" name="Google Shape;328;p44"/>
          <p:cNvSpPr txBox="1"/>
          <p:nvPr>
            <p:ph idx="14" type="body"/>
          </p:nvPr>
        </p:nvSpPr>
        <p:spPr>
          <a:xfrm>
            <a:off x="5612483" y="1484218"/>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9" name="Google Shape;329;p44"/>
          <p:cNvSpPr txBox="1"/>
          <p:nvPr>
            <p:ph idx="15" type="body"/>
          </p:nvPr>
        </p:nvSpPr>
        <p:spPr>
          <a:xfrm>
            <a:off x="5612018" y="1782988"/>
            <a:ext cx="3177900" cy="9108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0" name="Google Shape;330;p44"/>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Classic">
  <p:cSld name="Agenda - Classic">
    <p:spTree>
      <p:nvGrpSpPr>
        <p:cNvPr id="331" name="Shape 331"/>
        <p:cNvGrpSpPr/>
        <p:nvPr/>
      </p:nvGrpSpPr>
      <p:grpSpPr>
        <a:xfrm>
          <a:off x="0" y="0"/>
          <a:ext cx="0" cy="0"/>
          <a:chOff x="0" y="0"/>
          <a:chExt cx="0" cy="0"/>
        </a:xfrm>
      </p:grpSpPr>
      <p:sp>
        <p:nvSpPr>
          <p:cNvPr id="332" name="Google Shape;332;p45"/>
          <p:cNvSpPr txBox="1"/>
          <p:nvPr>
            <p:ph idx="1" type="body"/>
          </p:nvPr>
        </p:nvSpPr>
        <p:spPr>
          <a:xfrm>
            <a:off x="351960" y="1369219"/>
            <a:ext cx="8438100" cy="3263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a:lvl1pPr>
            <a:lvl2pPr indent="-228600" lvl="1" marL="914400" algn="l">
              <a:lnSpc>
                <a:spcPct val="100000"/>
              </a:lnSpc>
              <a:spcBef>
                <a:spcPts val="300"/>
              </a:spcBef>
              <a:spcAft>
                <a:spcPts val="0"/>
              </a:spcAft>
              <a:buClr>
                <a:schemeClr val="dk1"/>
              </a:buClr>
              <a:buSzPts val="1200"/>
              <a:buNone/>
              <a:defRPr sz="1200"/>
            </a:lvl2pPr>
            <a:lvl3pPr indent="-342900" lvl="2" marL="1371600" algn="l">
              <a:lnSpc>
                <a:spcPct val="100000"/>
              </a:lnSpc>
              <a:spcBef>
                <a:spcPts val="300"/>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3" name="Google Shape;333;p45"/>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Text">
  <p:cSld name="2 Columns - Text">
    <p:spTree>
      <p:nvGrpSpPr>
        <p:cNvPr id="334" name="Shape 334"/>
        <p:cNvGrpSpPr/>
        <p:nvPr/>
      </p:nvGrpSpPr>
      <p:grpSpPr>
        <a:xfrm>
          <a:off x="0" y="0"/>
          <a:ext cx="0" cy="0"/>
          <a:chOff x="0" y="0"/>
          <a:chExt cx="0" cy="0"/>
        </a:xfrm>
      </p:grpSpPr>
      <p:sp>
        <p:nvSpPr>
          <p:cNvPr id="335" name="Google Shape;335;p46"/>
          <p:cNvSpPr txBox="1"/>
          <p:nvPr>
            <p:ph idx="1" type="body"/>
          </p:nvPr>
        </p:nvSpPr>
        <p:spPr>
          <a:xfrm>
            <a:off x="352605" y="1369220"/>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6" name="Google Shape;336;p46"/>
          <p:cNvSpPr txBox="1"/>
          <p:nvPr>
            <p:ph idx="2" type="body"/>
          </p:nvPr>
        </p:nvSpPr>
        <p:spPr>
          <a:xfrm>
            <a:off x="4806645" y="1369220"/>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7" name="Google Shape;337;p46"/>
          <p:cNvSpPr txBox="1"/>
          <p:nvPr>
            <p:ph idx="3" type="body"/>
          </p:nvPr>
        </p:nvSpPr>
        <p:spPr>
          <a:xfrm>
            <a:off x="353701" y="2002256"/>
            <a:ext cx="39813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8" name="Google Shape;338;p46"/>
          <p:cNvSpPr txBox="1"/>
          <p:nvPr>
            <p:ph idx="4" type="body"/>
          </p:nvPr>
        </p:nvSpPr>
        <p:spPr>
          <a:xfrm>
            <a:off x="4806644" y="2002256"/>
            <a:ext cx="39825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9" name="Google Shape;339;p46"/>
          <p:cNvSpPr txBox="1"/>
          <p:nvPr>
            <p:ph idx="5"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0" name="Google Shape;340;p46"/>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Text">
  <p:cSld name="3 Columns - Text">
    <p:spTree>
      <p:nvGrpSpPr>
        <p:cNvPr id="341" name="Shape 341"/>
        <p:cNvGrpSpPr/>
        <p:nvPr/>
      </p:nvGrpSpPr>
      <p:grpSpPr>
        <a:xfrm>
          <a:off x="0" y="0"/>
          <a:ext cx="0" cy="0"/>
          <a:chOff x="0" y="0"/>
          <a:chExt cx="0" cy="0"/>
        </a:xfrm>
      </p:grpSpPr>
      <p:sp>
        <p:nvSpPr>
          <p:cNvPr id="342" name="Google Shape;342;p47"/>
          <p:cNvSpPr txBox="1"/>
          <p:nvPr>
            <p:ph idx="1" type="body"/>
          </p:nvPr>
        </p:nvSpPr>
        <p:spPr>
          <a:xfrm>
            <a:off x="352605" y="1369220"/>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3" name="Google Shape;343;p47"/>
          <p:cNvSpPr txBox="1"/>
          <p:nvPr>
            <p:ph idx="2" type="body"/>
          </p:nvPr>
        </p:nvSpPr>
        <p:spPr>
          <a:xfrm>
            <a:off x="3226967" y="1369220"/>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4" name="Google Shape;344;p47"/>
          <p:cNvSpPr txBox="1"/>
          <p:nvPr>
            <p:ph idx="3" type="body"/>
          </p:nvPr>
        </p:nvSpPr>
        <p:spPr>
          <a:xfrm>
            <a:off x="6101330" y="1369220"/>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5" name="Google Shape;345;p47"/>
          <p:cNvSpPr txBox="1"/>
          <p:nvPr>
            <p:ph idx="4" type="body"/>
          </p:nvPr>
        </p:nvSpPr>
        <p:spPr>
          <a:xfrm>
            <a:off x="353700" y="2002256"/>
            <a:ext cx="26877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6" name="Google Shape;346;p47"/>
          <p:cNvSpPr txBox="1"/>
          <p:nvPr>
            <p:ph idx="5" type="body"/>
          </p:nvPr>
        </p:nvSpPr>
        <p:spPr>
          <a:xfrm>
            <a:off x="3228107" y="2002256"/>
            <a:ext cx="26877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7" name="Google Shape;347;p47"/>
          <p:cNvSpPr txBox="1"/>
          <p:nvPr>
            <p:ph idx="6" type="body"/>
          </p:nvPr>
        </p:nvSpPr>
        <p:spPr>
          <a:xfrm>
            <a:off x="6101321" y="2002256"/>
            <a:ext cx="26877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8" name="Google Shape;348;p47"/>
          <p:cNvSpPr txBox="1"/>
          <p:nvPr>
            <p:ph idx="7"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9" name="Google Shape;349;p47"/>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Icons">
  <p:cSld name="3 Columns - Icons">
    <p:spTree>
      <p:nvGrpSpPr>
        <p:cNvPr id="350" name="Shape 350"/>
        <p:cNvGrpSpPr/>
        <p:nvPr/>
      </p:nvGrpSpPr>
      <p:grpSpPr>
        <a:xfrm>
          <a:off x="0" y="0"/>
          <a:ext cx="0" cy="0"/>
          <a:chOff x="0" y="0"/>
          <a:chExt cx="0" cy="0"/>
        </a:xfrm>
      </p:grpSpPr>
      <p:sp>
        <p:nvSpPr>
          <p:cNvPr id="351" name="Google Shape;351;p48"/>
          <p:cNvSpPr txBox="1"/>
          <p:nvPr>
            <p:ph idx="1" type="body"/>
          </p:nvPr>
        </p:nvSpPr>
        <p:spPr>
          <a:xfrm>
            <a:off x="352604" y="2327505"/>
            <a:ext cx="26877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2" name="Google Shape;352;p48"/>
          <p:cNvSpPr/>
          <p:nvPr>
            <p:ph idx="2" type="pic"/>
          </p:nvPr>
        </p:nvSpPr>
        <p:spPr>
          <a:xfrm>
            <a:off x="352427" y="1369220"/>
            <a:ext cx="783300" cy="782100"/>
          </a:xfrm>
          <a:prstGeom prst="rect">
            <a:avLst/>
          </a:prstGeom>
          <a:noFill/>
          <a:ln>
            <a:noFill/>
          </a:ln>
        </p:spPr>
      </p:sp>
      <p:sp>
        <p:nvSpPr>
          <p:cNvPr id="353" name="Google Shape;353;p48"/>
          <p:cNvSpPr txBox="1"/>
          <p:nvPr>
            <p:ph idx="3" type="body"/>
          </p:nvPr>
        </p:nvSpPr>
        <p:spPr>
          <a:xfrm>
            <a:off x="3226877" y="2327505"/>
            <a:ext cx="26877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4" name="Google Shape;354;p48"/>
          <p:cNvSpPr/>
          <p:nvPr>
            <p:ph idx="4" type="pic"/>
          </p:nvPr>
        </p:nvSpPr>
        <p:spPr>
          <a:xfrm>
            <a:off x="3226700" y="1369220"/>
            <a:ext cx="783300" cy="782100"/>
          </a:xfrm>
          <a:prstGeom prst="rect">
            <a:avLst/>
          </a:prstGeom>
          <a:noFill/>
          <a:ln>
            <a:noFill/>
          </a:ln>
        </p:spPr>
      </p:sp>
      <p:sp>
        <p:nvSpPr>
          <p:cNvPr id="355" name="Google Shape;355;p48"/>
          <p:cNvSpPr txBox="1"/>
          <p:nvPr>
            <p:ph idx="5" type="body"/>
          </p:nvPr>
        </p:nvSpPr>
        <p:spPr>
          <a:xfrm>
            <a:off x="6100972" y="2327505"/>
            <a:ext cx="26877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6" name="Google Shape;356;p48"/>
          <p:cNvSpPr/>
          <p:nvPr>
            <p:ph idx="6" type="pic"/>
          </p:nvPr>
        </p:nvSpPr>
        <p:spPr>
          <a:xfrm>
            <a:off x="6100794" y="1369220"/>
            <a:ext cx="783300" cy="782100"/>
          </a:xfrm>
          <a:prstGeom prst="rect">
            <a:avLst/>
          </a:prstGeom>
          <a:noFill/>
          <a:ln>
            <a:noFill/>
          </a:ln>
        </p:spPr>
      </p:sp>
      <p:sp>
        <p:nvSpPr>
          <p:cNvPr id="357" name="Google Shape;357;p48"/>
          <p:cNvSpPr txBox="1"/>
          <p:nvPr>
            <p:ph idx="7"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8" name="Google Shape;358;p48"/>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Topics">
  <p:cSld name="2 Columns - Topics">
    <p:spTree>
      <p:nvGrpSpPr>
        <p:cNvPr id="359" name="Shape 359"/>
        <p:cNvGrpSpPr/>
        <p:nvPr/>
      </p:nvGrpSpPr>
      <p:grpSpPr>
        <a:xfrm>
          <a:off x="0" y="0"/>
          <a:ext cx="0" cy="0"/>
          <a:chOff x="0" y="0"/>
          <a:chExt cx="0" cy="0"/>
        </a:xfrm>
      </p:grpSpPr>
      <p:sp>
        <p:nvSpPr>
          <p:cNvPr id="360" name="Google Shape;360;p49"/>
          <p:cNvSpPr txBox="1"/>
          <p:nvPr>
            <p:ph idx="1" type="body"/>
          </p:nvPr>
        </p:nvSpPr>
        <p:spPr>
          <a:xfrm>
            <a:off x="352603" y="1373701"/>
            <a:ext cx="39825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1" name="Google Shape;361;p49"/>
          <p:cNvSpPr txBox="1"/>
          <p:nvPr>
            <p:ph idx="2" type="body"/>
          </p:nvPr>
        </p:nvSpPr>
        <p:spPr>
          <a:xfrm>
            <a:off x="352601" y="1562606"/>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2" name="Google Shape;362;p49"/>
          <p:cNvSpPr txBox="1"/>
          <p:nvPr>
            <p:ph idx="3" type="body"/>
          </p:nvPr>
        </p:nvSpPr>
        <p:spPr>
          <a:xfrm>
            <a:off x="4807457" y="1373701"/>
            <a:ext cx="39825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3" name="Google Shape;363;p49"/>
          <p:cNvSpPr txBox="1"/>
          <p:nvPr>
            <p:ph idx="4" type="body"/>
          </p:nvPr>
        </p:nvSpPr>
        <p:spPr>
          <a:xfrm>
            <a:off x="4807457" y="1562606"/>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4" name="Google Shape;364;p49"/>
          <p:cNvSpPr txBox="1"/>
          <p:nvPr>
            <p:ph idx="5" type="body"/>
          </p:nvPr>
        </p:nvSpPr>
        <p:spPr>
          <a:xfrm>
            <a:off x="4806638" y="2179699"/>
            <a:ext cx="39825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5" name="Google Shape;365;p49"/>
          <p:cNvSpPr txBox="1"/>
          <p:nvPr>
            <p:ph idx="6" type="body"/>
          </p:nvPr>
        </p:nvSpPr>
        <p:spPr>
          <a:xfrm>
            <a:off x="358640" y="2179699"/>
            <a:ext cx="39825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6" name="Google Shape;366;p49"/>
          <p:cNvSpPr txBox="1"/>
          <p:nvPr>
            <p:ph idx="7"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7" name="Google Shape;367;p49"/>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Topics">
  <p:cSld name="3 Columns - Topics">
    <p:spTree>
      <p:nvGrpSpPr>
        <p:cNvPr id="368" name="Shape 368"/>
        <p:cNvGrpSpPr/>
        <p:nvPr/>
      </p:nvGrpSpPr>
      <p:grpSpPr>
        <a:xfrm>
          <a:off x="0" y="0"/>
          <a:ext cx="0" cy="0"/>
          <a:chOff x="0" y="0"/>
          <a:chExt cx="0" cy="0"/>
        </a:xfrm>
      </p:grpSpPr>
      <p:sp>
        <p:nvSpPr>
          <p:cNvPr id="369" name="Google Shape;369;p50"/>
          <p:cNvSpPr txBox="1"/>
          <p:nvPr>
            <p:ph idx="1" type="body"/>
          </p:nvPr>
        </p:nvSpPr>
        <p:spPr>
          <a:xfrm>
            <a:off x="6101321" y="1373701"/>
            <a:ext cx="26877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0" name="Google Shape;370;p50"/>
          <p:cNvSpPr txBox="1"/>
          <p:nvPr>
            <p:ph idx="2" type="body"/>
          </p:nvPr>
        </p:nvSpPr>
        <p:spPr>
          <a:xfrm>
            <a:off x="6101321" y="1562606"/>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1" name="Google Shape;371;p50"/>
          <p:cNvSpPr txBox="1"/>
          <p:nvPr>
            <p:ph idx="3" type="body"/>
          </p:nvPr>
        </p:nvSpPr>
        <p:spPr>
          <a:xfrm>
            <a:off x="354900" y="1373701"/>
            <a:ext cx="26877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2" name="Google Shape;372;p50"/>
          <p:cNvSpPr txBox="1"/>
          <p:nvPr>
            <p:ph idx="4" type="body"/>
          </p:nvPr>
        </p:nvSpPr>
        <p:spPr>
          <a:xfrm>
            <a:off x="354899" y="1562606"/>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3" name="Google Shape;373;p50"/>
          <p:cNvSpPr txBox="1"/>
          <p:nvPr>
            <p:ph idx="5" type="body"/>
          </p:nvPr>
        </p:nvSpPr>
        <p:spPr>
          <a:xfrm>
            <a:off x="3228108" y="1373701"/>
            <a:ext cx="26877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4" name="Google Shape;374;p50"/>
          <p:cNvSpPr txBox="1"/>
          <p:nvPr>
            <p:ph idx="6" type="body"/>
          </p:nvPr>
        </p:nvSpPr>
        <p:spPr>
          <a:xfrm>
            <a:off x="3228107" y="1562606"/>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5" name="Google Shape;375;p50"/>
          <p:cNvSpPr txBox="1"/>
          <p:nvPr>
            <p:ph idx="7" type="body"/>
          </p:nvPr>
        </p:nvSpPr>
        <p:spPr>
          <a:xfrm>
            <a:off x="353700" y="2179699"/>
            <a:ext cx="26877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6" name="Google Shape;376;p50"/>
          <p:cNvSpPr txBox="1"/>
          <p:nvPr>
            <p:ph idx="8" type="body"/>
          </p:nvPr>
        </p:nvSpPr>
        <p:spPr>
          <a:xfrm>
            <a:off x="3228107" y="2179699"/>
            <a:ext cx="26877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7" name="Google Shape;377;p50"/>
          <p:cNvSpPr txBox="1"/>
          <p:nvPr>
            <p:ph idx="9" type="body"/>
          </p:nvPr>
        </p:nvSpPr>
        <p:spPr>
          <a:xfrm>
            <a:off x="6101321" y="2179699"/>
            <a:ext cx="26877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8" name="Google Shape;378;p50"/>
          <p:cNvSpPr txBox="1"/>
          <p:nvPr>
            <p:ph idx="13"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9" name="Google Shape;379;p50"/>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 6 Bullets">
  <p:cSld name="Icons - 6 Bullets">
    <p:spTree>
      <p:nvGrpSpPr>
        <p:cNvPr id="380" name="Shape 380"/>
        <p:cNvGrpSpPr/>
        <p:nvPr/>
      </p:nvGrpSpPr>
      <p:grpSpPr>
        <a:xfrm>
          <a:off x="0" y="0"/>
          <a:ext cx="0" cy="0"/>
          <a:chOff x="0" y="0"/>
          <a:chExt cx="0" cy="0"/>
        </a:xfrm>
      </p:grpSpPr>
      <p:sp>
        <p:nvSpPr>
          <p:cNvPr id="381" name="Google Shape;381;p51"/>
          <p:cNvSpPr/>
          <p:nvPr>
            <p:ph idx="2" type="pic"/>
          </p:nvPr>
        </p:nvSpPr>
        <p:spPr>
          <a:xfrm>
            <a:off x="352426" y="1369219"/>
            <a:ext cx="624600" cy="623700"/>
          </a:xfrm>
          <a:prstGeom prst="rect">
            <a:avLst/>
          </a:prstGeom>
          <a:noFill/>
          <a:ln>
            <a:noFill/>
          </a:ln>
        </p:spPr>
      </p:sp>
      <p:sp>
        <p:nvSpPr>
          <p:cNvPr id="382" name="Google Shape;382;p51"/>
          <p:cNvSpPr txBox="1"/>
          <p:nvPr>
            <p:ph idx="1" type="body"/>
          </p:nvPr>
        </p:nvSpPr>
        <p:spPr>
          <a:xfrm>
            <a:off x="1104902" y="1373701"/>
            <a:ext cx="32304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3" name="Google Shape;383;p51"/>
          <p:cNvSpPr txBox="1"/>
          <p:nvPr>
            <p:ph idx="3" type="body"/>
          </p:nvPr>
        </p:nvSpPr>
        <p:spPr>
          <a:xfrm>
            <a:off x="1104901" y="1562606"/>
            <a:ext cx="32304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4" name="Google Shape;384;p51"/>
          <p:cNvSpPr txBox="1"/>
          <p:nvPr>
            <p:ph idx="4"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5" name="Google Shape;385;p51"/>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6" name="Google Shape;386;p51"/>
          <p:cNvSpPr/>
          <p:nvPr>
            <p:ph idx="5" type="pic"/>
          </p:nvPr>
        </p:nvSpPr>
        <p:spPr>
          <a:xfrm>
            <a:off x="352426" y="3007519"/>
            <a:ext cx="624600" cy="623700"/>
          </a:xfrm>
          <a:prstGeom prst="rect">
            <a:avLst/>
          </a:prstGeom>
          <a:noFill/>
          <a:ln>
            <a:noFill/>
          </a:ln>
        </p:spPr>
      </p:sp>
      <p:sp>
        <p:nvSpPr>
          <p:cNvPr id="387" name="Google Shape;387;p51"/>
          <p:cNvSpPr txBox="1"/>
          <p:nvPr>
            <p:ph idx="6" type="body"/>
          </p:nvPr>
        </p:nvSpPr>
        <p:spPr>
          <a:xfrm>
            <a:off x="1104902" y="3012001"/>
            <a:ext cx="32304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8" name="Google Shape;388;p51"/>
          <p:cNvSpPr txBox="1"/>
          <p:nvPr>
            <p:ph idx="7" type="body"/>
          </p:nvPr>
        </p:nvSpPr>
        <p:spPr>
          <a:xfrm>
            <a:off x="1104901" y="3200906"/>
            <a:ext cx="32304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9" name="Google Shape;389;p51"/>
          <p:cNvSpPr/>
          <p:nvPr>
            <p:ph idx="8" type="pic"/>
          </p:nvPr>
        </p:nvSpPr>
        <p:spPr>
          <a:xfrm>
            <a:off x="4807100" y="1369219"/>
            <a:ext cx="624600" cy="623700"/>
          </a:xfrm>
          <a:prstGeom prst="rect">
            <a:avLst/>
          </a:prstGeom>
          <a:noFill/>
          <a:ln>
            <a:noFill/>
          </a:ln>
        </p:spPr>
      </p:sp>
      <p:sp>
        <p:nvSpPr>
          <p:cNvPr id="390" name="Google Shape;390;p51"/>
          <p:cNvSpPr txBox="1"/>
          <p:nvPr>
            <p:ph idx="9" type="body"/>
          </p:nvPr>
        </p:nvSpPr>
        <p:spPr>
          <a:xfrm>
            <a:off x="5559575" y="1373701"/>
            <a:ext cx="32304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91" name="Google Shape;391;p51"/>
          <p:cNvSpPr txBox="1"/>
          <p:nvPr>
            <p:ph idx="13" type="body"/>
          </p:nvPr>
        </p:nvSpPr>
        <p:spPr>
          <a:xfrm>
            <a:off x="5559575" y="1562606"/>
            <a:ext cx="32304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92" name="Google Shape;392;p51"/>
          <p:cNvSpPr/>
          <p:nvPr>
            <p:ph idx="14" type="pic"/>
          </p:nvPr>
        </p:nvSpPr>
        <p:spPr>
          <a:xfrm>
            <a:off x="4807100" y="3007519"/>
            <a:ext cx="624600" cy="623700"/>
          </a:xfrm>
          <a:prstGeom prst="rect">
            <a:avLst/>
          </a:prstGeom>
          <a:noFill/>
          <a:ln>
            <a:noFill/>
          </a:ln>
        </p:spPr>
      </p:sp>
      <p:sp>
        <p:nvSpPr>
          <p:cNvPr id="393" name="Google Shape;393;p51"/>
          <p:cNvSpPr txBox="1"/>
          <p:nvPr>
            <p:ph idx="15" type="body"/>
          </p:nvPr>
        </p:nvSpPr>
        <p:spPr>
          <a:xfrm>
            <a:off x="5559575" y="3012001"/>
            <a:ext cx="32304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94" name="Google Shape;394;p51"/>
          <p:cNvSpPr txBox="1"/>
          <p:nvPr>
            <p:ph idx="16" type="body"/>
          </p:nvPr>
        </p:nvSpPr>
        <p:spPr>
          <a:xfrm>
            <a:off x="5559575" y="3200906"/>
            <a:ext cx="32304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95" name="Google Shape;395;p51"/>
          <p:cNvSpPr txBox="1"/>
          <p:nvPr>
            <p:ph idx="17" type="body"/>
          </p:nvPr>
        </p:nvSpPr>
        <p:spPr>
          <a:xfrm>
            <a:off x="1104900" y="2097747"/>
            <a:ext cx="3230100" cy="597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96" name="Google Shape;396;p51"/>
          <p:cNvSpPr txBox="1"/>
          <p:nvPr>
            <p:ph idx="18" type="body"/>
          </p:nvPr>
        </p:nvSpPr>
        <p:spPr>
          <a:xfrm>
            <a:off x="1104900" y="3736046"/>
            <a:ext cx="3230100" cy="597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97" name="Google Shape;397;p51"/>
          <p:cNvSpPr txBox="1"/>
          <p:nvPr>
            <p:ph idx="19" type="body"/>
          </p:nvPr>
        </p:nvSpPr>
        <p:spPr>
          <a:xfrm>
            <a:off x="5559752" y="2097747"/>
            <a:ext cx="3230100" cy="597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98" name="Google Shape;398;p51"/>
          <p:cNvSpPr txBox="1"/>
          <p:nvPr>
            <p:ph idx="20" type="body"/>
          </p:nvPr>
        </p:nvSpPr>
        <p:spPr>
          <a:xfrm>
            <a:off x="5559752" y="3736046"/>
            <a:ext cx="3230100" cy="597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Title Slide">
    <p:bg>
      <p:bgPr>
        <a:solidFill>
          <a:schemeClr val="dk2"/>
        </a:solidFill>
      </p:bgPr>
    </p:bg>
    <p:spTree>
      <p:nvGrpSpPr>
        <p:cNvPr id="24" name="Shape 24"/>
        <p:cNvGrpSpPr/>
        <p:nvPr/>
      </p:nvGrpSpPr>
      <p:grpSpPr>
        <a:xfrm>
          <a:off x="0" y="0"/>
          <a:ext cx="0" cy="0"/>
          <a:chOff x="0" y="0"/>
          <a:chExt cx="0" cy="0"/>
        </a:xfrm>
      </p:grpSpPr>
      <p:pic>
        <p:nvPicPr>
          <p:cNvPr id="25" name="Google Shape;25;p6"/>
          <p:cNvPicPr preferRelativeResize="0"/>
          <p:nvPr/>
        </p:nvPicPr>
        <p:blipFill rotWithShape="1">
          <a:blip r:embed="rId2">
            <a:alphaModFix/>
          </a:blip>
          <a:srcRect b="0" l="0" r="0" t="0"/>
          <a:stretch/>
        </p:blipFill>
        <p:spPr>
          <a:xfrm>
            <a:off x="2663687" y="2218306"/>
            <a:ext cx="3700985" cy="706889"/>
          </a:xfrm>
          <a:prstGeom prst="rect">
            <a:avLst/>
          </a:prstGeom>
          <a:noFill/>
          <a:ln>
            <a:noFill/>
          </a:ln>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nd Image">
  <p:cSld name="Text and Image">
    <p:spTree>
      <p:nvGrpSpPr>
        <p:cNvPr id="399" name="Shape 399"/>
        <p:cNvGrpSpPr/>
        <p:nvPr/>
      </p:nvGrpSpPr>
      <p:grpSpPr>
        <a:xfrm>
          <a:off x="0" y="0"/>
          <a:ext cx="0" cy="0"/>
          <a:chOff x="0" y="0"/>
          <a:chExt cx="0" cy="0"/>
        </a:xfrm>
      </p:grpSpPr>
      <p:sp>
        <p:nvSpPr>
          <p:cNvPr id="400" name="Google Shape;400;p52"/>
          <p:cNvSpPr/>
          <p:nvPr>
            <p:ph idx="2" type="pic"/>
          </p:nvPr>
        </p:nvSpPr>
        <p:spPr>
          <a:xfrm>
            <a:off x="4806554" y="0"/>
            <a:ext cx="4337400" cy="5143500"/>
          </a:xfrm>
          <a:prstGeom prst="rect">
            <a:avLst/>
          </a:prstGeom>
          <a:noFill/>
          <a:ln>
            <a:noFill/>
          </a:ln>
        </p:spPr>
      </p:sp>
      <p:sp>
        <p:nvSpPr>
          <p:cNvPr id="401" name="Google Shape;401;p52"/>
          <p:cNvSpPr txBox="1"/>
          <p:nvPr>
            <p:ph idx="1" type="body"/>
          </p:nvPr>
        </p:nvSpPr>
        <p:spPr>
          <a:xfrm>
            <a:off x="352605" y="2004061"/>
            <a:ext cx="3982500" cy="262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02" name="Google Shape;402;p52"/>
          <p:cNvSpPr txBox="1"/>
          <p:nvPr>
            <p:ph idx="3" type="body"/>
          </p:nvPr>
        </p:nvSpPr>
        <p:spPr>
          <a:xfrm>
            <a:off x="352605" y="1369220"/>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03" name="Google Shape;403;p52"/>
          <p:cNvSpPr/>
          <p:nvPr>
            <p:ph idx="4" type="pic"/>
          </p:nvPr>
        </p:nvSpPr>
        <p:spPr>
          <a:xfrm>
            <a:off x="8320087" y="262855"/>
            <a:ext cx="494100" cy="445500"/>
          </a:xfrm>
          <a:prstGeom prst="rect">
            <a:avLst/>
          </a:prstGeom>
          <a:noFill/>
          <a:ln>
            <a:noFill/>
          </a:ln>
        </p:spPr>
      </p:sp>
      <p:sp>
        <p:nvSpPr>
          <p:cNvPr id="404" name="Google Shape;404;p52"/>
          <p:cNvSpPr txBox="1"/>
          <p:nvPr>
            <p:ph type="title"/>
          </p:nvPr>
        </p:nvSpPr>
        <p:spPr>
          <a:xfrm>
            <a:off x="354082" y="288754"/>
            <a:ext cx="3981000" cy="8541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and Image">
  <p:cSld name="Icons and Image">
    <p:spTree>
      <p:nvGrpSpPr>
        <p:cNvPr id="405" name="Shape 405"/>
        <p:cNvGrpSpPr/>
        <p:nvPr/>
      </p:nvGrpSpPr>
      <p:grpSpPr>
        <a:xfrm>
          <a:off x="0" y="0"/>
          <a:ext cx="0" cy="0"/>
          <a:chOff x="0" y="0"/>
          <a:chExt cx="0" cy="0"/>
        </a:xfrm>
      </p:grpSpPr>
      <p:sp>
        <p:nvSpPr>
          <p:cNvPr id="406" name="Google Shape;406;p53"/>
          <p:cNvSpPr txBox="1"/>
          <p:nvPr>
            <p:ph idx="1" type="body"/>
          </p:nvPr>
        </p:nvSpPr>
        <p:spPr>
          <a:xfrm>
            <a:off x="1132115" y="1369219"/>
            <a:ext cx="3203100" cy="6264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07" name="Google Shape;407;p53"/>
          <p:cNvSpPr/>
          <p:nvPr>
            <p:ph idx="2" type="pic"/>
          </p:nvPr>
        </p:nvSpPr>
        <p:spPr>
          <a:xfrm>
            <a:off x="352426" y="1369219"/>
            <a:ext cx="627300" cy="623700"/>
          </a:xfrm>
          <a:prstGeom prst="rect">
            <a:avLst/>
          </a:prstGeom>
          <a:noFill/>
          <a:ln>
            <a:noFill/>
          </a:ln>
        </p:spPr>
      </p:sp>
      <p:sp>
        <p:nvSpPr>
          <p:cNvPr id="408" name="Google Shape;408;p53"/>
          <p:cNvSpPr/>
          <p:nvPr>
            <p:ph idx="3" type="pic"/>
          </p:nvPr>
        </p:nvSpPr>
        <p:spPr>
          <a:xfrm>
            <a:off x="4806554" y="0"/>
            <a:ext cx="4337400" cy="5143500"/>
          </a:xfrm>
          <a:prstGeom prst="rect">
            <a:avLst/>
          </a:prstGeom>
          <a:noFill/>
          <a:ln>
            <a:noFill/>
          </a:ln>
        </p:spPr>
      </p:sp>
      <p:sp>
        <p:nvSpPr>
          <p:cNvPr id="409" name="Google Shape;409;p53"/>
          <p:cNvSpPr txBox="1"/>
          <p:nvPr>
            <p:ph type="title"/>
          </p:nvPr>
        </p:nvSpPr>
        <p:spPr>
          <a:xfrm>
            <a:off x="354082" y="288754"/>
            <a:ext cx="3981000" cy="8433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10" name="Google Shape;410;p53"/>
          <p:cNvSpPr txBox="1"/>
          <p:nvPr>
            <p:ph idx="4" type="body"/>
          </p:nvPr>
        </p:nvSpPr>
        <p:spPr>
          <a:xfrm>
            <a:off x="1132115" y="2149648"/>
            <a:ext cx="3203100" cy="6264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11" name="Google Shape;411;p53"/>
          <p:cNvSpPr/>
          <p:nvPr>
            <p:ph idx="5" type="pic"/>
          </p:nvPr>
        </p:nvSpPr>
        <p:spPr>
          <a:xfrm>
            <a:off x="352426" y="2149648"/>
            <a:ext cx="627300" cy="626400"/>
          </a:xfrm>
          <a:prstGeom prst="rect">
            <a:avLst/>
          </a:prstGeom>
          <a:noFill/>
          <a:ln>
            <a:noFill/>
          </a:ln>
        </p:spPr>
      </p:sp>
      <p:sp>
        <p:nvSpPr>
          <p:cNvPr id="412" name="Google Shape;412;p53"/>
          <p:cNvSpPr txBox="1"/>
          <p:nvPr>
            <p:ph idx="6" type="body"/>
          </p:nvPr>
        </p:nvSpPr>
        <p:spPr>
          <a:xfrm>
            <a:off x="1132115" y="2930077"/>
            <a:ext cx="3203100" cy="6264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13" name="Google Shape;413;p53"/>
          <p:cNvSpPr/>
          <p:nvPr>
            <p:ph idx="7" type="pic"/>
          </p:nvPr>
        </p:nvSpPr>
        <p:spPr>
          <a:xfrm>
            <a:off x="352426" y="2930077"/>
            <a:ext cx="627300" cy="626400"/>
          </a:xfrm>
          <a:prstGeom prst="rect">
            <a:avLst/>
          </a:prstGeom>
          <a:noFill/>
          <a:ln>
            <a:noFill/>
          </a:ln>
        </p:spPr>
      </p:sp>
      <p:sp>
        <p:nvSpPr>
          <p:cNvPr id="414" name="Google Shape;414;p53"/>
          <p:cNvSpPr txBox="1"/>
          <p:nvPr>
            <p:ph idx="8" type="body"/>
          </p:nvPr>
        </p:nvSpPr>
        <p:spPr>
          <a:xfrm>
            <a:off x="1132115" y="3710505"/>
            <a:ext cx="3203100" cy="6264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15" name="Google Shape;415;p53"/>
          <p:cNvSpPr/>
          <p:nvPr>
            <p:ph idx="9" type="pic"/>
          </p:nvPr>
        </p:nvSpPr>
        <p:spPr>
          <a:xfrm>
            <a:off x="352426" y="3710505"/>
            <a:ext cx="627300" cy="626400"/>
          </a:xfrm>
          <a:prstGeom prst="rect">
            <a:avLst/>
          </a:prstGeom>
          <a:noFill/>
          <a:ln>
            <a:noFill/>
          </a:ln>
        </p:spPr>
      </p:sp>
      <p:sp>
        <p:nvSpPr>
          <p:cNvPr id="416" name="Google Shape;416;p53"/>
          <p:cNvSpPr/>
          <p:nvPr>
            <p:ph idx="13" type="pic"/>
          </p:nvPr>
        </p:nvSpPr>
        <p:spPr>
          <a:xfrm>
            <a:off x="8320087" y="262855"/>
            <a:ext cx="494100" cy="445500"/>
          </a:xfrm>
          <a:prstGeom prst="rect">
            <a:avLst/>
          </a:prstGeom>
          <a:noFill/>
          <a:ln>
            <a:noFill/>
          </a:ln>
        </p:spPr>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1" showMasterSp="0">
  <p:cSld name="Divider 01">
    <p:bg>
      <p:bgPr>
        <a:solidFill>
          <a:schemeClr val="accent5"/>
        </a:solidFill>
      </p:bgPr>
    </p:bg>
    <p:spTree>
      <p:nvGrpSpPr>
        <p:cNvPr id="417" name="Shape 417"/>
        <p:cNvGrpSpPr/>
        <p:nvPr/>
      </p:nvGrpSpPr>
      <p:grpSpPr>
        <a:xfrm>
          <a:off x="0" y="0"/>
          <a:ext cx="0" cy="0"/>
          <a:chOff x="0" y="0"/>
          <a:chExt cx="0" cy="0"/>
        </a:xfrm>
      </p:grpSpPr>
      <p:pic>
        <p:nvPicPr>
          <p:cNvPr id="418" name="Google Shape;418;p54"/>
          <p:cNvPicPr preferRelativeResize="0"/>
          <p:nvPr/>
        </p:nvPicPr>
        <p:blipFill rotWithShape="1">
          <a:blip r:embed="rId2">
            <a:alphaModFix/>
          </a:blip>
          <a:srcRect b="0" l="0" r="0" t="0"/>
          <a:stretch/>
        </p:blipFill>
        <p:spPr>
          <a:xfrm>
            <a:off x="0" y="1"/>
            <a:ext cx="9144000" cy="5127476"/>
          </a:xfrm>
          <a:prstGeom prst="rect">
            <a:avLst/>
          </a:prstGeom>
          <a:noFill/>
          <a:ln>
            <a:noFill/>
          </a:ln>
        </p:spPr>
      </p:pic>
      <p:pic>
        <p:nvPicPr>
          <p:cNvPr id="419" name="Google Shape;419;p54"/>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
        <p:nvSpPr>
          <p:cNvPr id="420" name="Google Shape;420;p54"/>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21" name="Google Shape;421;p54"/>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0" sz="1350">
                <a:solidFill>
                  <a:schemeClr val="dk2"/>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pic>
        <p:nvPicPr>
          <p:cNvPr id="422" name="Google Shape;422;p54"/>
          <p:cNvPicPr preferRelativeResize="0"/>
          <p:nvPr/>
        </p:nvPicPr>
        <p:blipFill rotWithShape="1">
          <a:blip r:embed="rId2">
            <a:alphaModFix/>
          </a:blip>
          <a:srcRect b="0" l="0" r="0" t="0"/>
          <a:stretch/>
        </p:blipFill>
        <p:spPr>
          <a:xfrm>
            <a:off x="0" y="1"/>
            <a:ext cx="9144000" cy="5127476"/>
          </a:xfrm>
          <a:prstGeom prst="rect">
            <a:avLst/>
          </a:prstGeom>
          <a:noFill/>
          <a:ln>
            <a:noFill/>
          </a:ln>
        </p:spPr>
      </p:pic>
      <p:pic>
        <p:nvPicPr>
          <p:cNvPr id="423" name="Google Shape;423;p54"/>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3" showMasterSp="0">
  <p:cSld name="Divider 03">
    <p:bg>
      <p:bgPr>
        <a:solidFill>
          <a:srgbClr val="2A1454"/>
        </a:solidFill>
      </p:bgPr>
    </p:bg>
    <p:spTree>
      <p:nvGrpSpPr>
        <p:cNvPr id="424" name="Shape 424"/>
        <p:cNvGrpSpPr/>
        <p:nvPr/>
      </p:nvGrpSpPr>
      <p:grpSpPr>
        <a:xfrm>
          <a:off x="0" y="0"/>
          <a:ext cx="0" cy="0"/>
          <a:chOff x="0" y="0"/>
          <a:chExt cx="0" cy="0"/>
        </a:xfrm>
      </p:grpSpPr>
      <p:pic>
        <p:nvPicPr>
          <p:cNvPr id="425" name="Google Shape;425;p55"/>
          <p:cNvPicPr preferRelativeResize="0"/>
          <p:nvPr/>
        </p:nvPicPr>
        <p:blipFill rotWithShape="1">
          <a:blip r:embed="rId2">
            <a:alphaModFix/>
          </a:blip>
          <a:srcRect b="0" l="0" r="0" t="1613"/>
          <a:stretch/>
        </p:blipFill>
        <p:spPr>
          <a:xfrm>
            <a:off x="0" y="1"/>
            <a:ext cx="9144000" cy="5044602"/>
          </a:xfrm>
          <a:prstGeom prst="rect">
            <a:avLst/>
          </a:prstGeom>
          <a:noFill/>
          <a:ln>
            <a:noFill/>
          </a:ln>
        </p:spPr>
      </p:pic>
      <p:sp>
        <p:nvSpPr>
          <p:cNvPr id="426" name="Google Shape;426;p55"/>
          <p:cNvSpPr txBox="1"/>
          <p:nvPr>
            <p:ph idx="10" type="dt"/>
          </p:nvPr>
        </p:nvSpPr>
        <p:spPr>
          <a:xfrm>
            <a:off x="354083" y="4767264"/>
            <a:ext cx="6289500" cy="2739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lt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427" name="Google Shape;427;p55"/>
          <p:cNvSpPr txBox="1"/>
          <p:nvPr>
            <p:ph idx="12" type="sldNum"/>
          </p:nvPr>
        </p:nvSpPr>
        <p:spPr>
          <a:xfrm>
            <a:off x="6732518" y="5290245"/>
            <a:ext cx="2057400" cy="2739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US"/>
              <a:t>‹#›</a:t>
            </a:fld>
            <a:endParaRPr/>
          </a:p>
        </p:txBody>
      </p:sp>
      <p:pic>
        <p:nvPicPr>
          <p:cNvPr id="428" name="Google Shape;428;p55"/>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
        <p:nvSpPr>
          <p:cNvPr id="429" name="Google Shape;429;p55"/>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30" name="Google Shape;430;p55"/>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0" sz="1350">
                <a:solidFill>
                  <a:schemeClr val="accent5"/>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pic>
        <p:nvPicPr>
          <p:cNvPr id="431" name="Google Shape;431;p55"/>
          <p:cNvPicPr preferRelativeResize="0"/>
          <p:nvPr/>
        </p:nvPicPr>
        <p:blipFill rotWithShape="1">
          <a:blip r:embed="rId2">
            <a:alphaModFix/>
          </a:blip>
          <a:srcRect b="0" l="0" r="0" t="1613"/>
          <a:stretch/>
        </p:blipFill>
        <p:spPr>
          <a:xfrm>
            <a:off x="0" y="1"/>
            <a:ext cx="9144000" cy="5044602"/>
          </a:xfrm>
          <a:prstGeom prst="rect">
            <a:avLst/>
          </a:prstGeom>
          <a:noFill/>
          <a:ln>
            <a:noFill/>
          </a:ln>
        </p:spPr>
      </p:pic>
      <p:pic>
        <p:nvPicPr>
          <p:cNvPr id="432" name="Google Shape;432;p55"/>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 White BG">
  <p:cSld name="Quote - White BG">
    <p:bg>
      <p:bgPr>
        <a:solidFill>
          <a:schemeClr val="lt1"/>
        </a:solidFill>
      </p:bgPr>
    </p:bg>
    <p:spTree>
      <p:nvGrpSpPr>
        <p:cNvPr id="433" name="Shape 433"/>
        <p:cNvGrpSpPr/>
        <p:nvPr/>
      </p:nvGrpSpPr>
      <p:grpSpPr>
        <a:xfrm>
          <a:off x="0" y="0"/>
          <a:ext cx="0" cy="0"/>
          <a:chOff x="0" y="0"/>
          <a:chExt cx="0" cy="0"/>
        </a:xfrm>
      </p:grpSpPr>
      <p:sp>
        <p:nvSpPr>
          <p:cNvPr id="434" name="Google Shape;434;p56"/>
          <p:cNvSpPr txBox="1"/>
          <p:nvPr>
            <p:ph idx="1" type="body"/>
          </p:nvPr>
        </p:nvSpPr>
        <p:spPr>
          <a:xfrm>
            <a:off x="354083" y="1821061"/>
            <a:ext cx="8435700" cy="1884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dk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35" name="Google Shape;435;p56"/>
          <p:cNvSpPr/>
          <p:nvPr/>
        </p:nvSpPr>
        <p:spPr>
          <a:xfrm>
            <a:off x="354084" y="642551"/>
            <a:ext cx="906000" cy="1823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US"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sp>
        <p:nvSpPr>
          <p:cNvPr id="436" name="Google Shape;436;p56"/>
          <p:cNvSpPr txBox="1"/>
          <p:nvPr>
            <p:ph idx="2" type="body"/>
          </p:nvPr>
        </p:nvSpPr>
        <p:spPr>
          <a:xfrm>
            <a:off x="360760" y="3796684"/>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solidFill>
                  <a:schemeClr val="dk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37" name="Google Shape;437;p56"/>
          <p:cNvSpPr/>
          <p:nvPr/>
        </p:nvSpPr>
        <p:spPr>
          <a:xfrm>
            <a:off x="354084" y="642551"/>
            <a:ext cx="906000" cy="1823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US"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Quote - Purple BG" showMasterSp="0">
  <p:cSld name="1_Quote - Purple BG">
    <p:bg>
      <p:bgPr>
        <a:solidFill>
          <a:schemeClr val="dk2"/>
        </a:solidFill>
      </p:bgPr>
    </p:bg>
    <p:spTree>
      <p:nvGrpSpPr>
        <p:cNvPr id="438" name="Shape 438"/>
        <p:cNvGrpSpPr/>
        <p:nvPr/>
      </p:nvGrpSpPr>
      <p:grpSpPr>
        <a:xfrm>
          <a:off x="0" y="0"/>
          <a:ext cx="0" cy="0"/>
          <a:chOff x="0" y="0"/>
          <a:chExt cx="0" cy="0"/>
        </a:xfrm>
      </p:grpSpPr>
      <p:sp>
        <p:nvSpPr>
          <p:cNvPr id="439" name="Google Shape;439;p57"/>
          <p:cNvSpPr/>
          <p:nvPr/>
        </p:nvSpPr>
        <p:spPr>
          <a:xfrm>
            <a:off x="354084" y="642551"/>
            <a:ext cx="906000" cy="1823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US"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pic>
        <p:nvPicPr>
          <p:cNvPr id="440" name="Google Shape;440;p57"/>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
        <p:nvSpPr>
          <p:cNvPr id="441" name="Google Shape;441;p57"/>
          <p:cNvSpPr txBox="1"/>
          <p:nvPr>
            <p:ph idx="1" type="body"/>
          </p:nvPr>
        </p:nvSpPr>
        <p:spPr>
          <a:xfrm>
            <a:off x="354083" y="1821061"/>
            <a:ext cx="8435700" cy="1884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42" name="Google Shape;442;p57"/>
          <p:cNvSpPr txBox="1"/>
          <p:nvPr>
            <p:ph idx="2" type="body"/>
          </p:nvPr>
        </p:nvSpPr>
        <p:spPr>
          <a:xfrm>
            <a:off x="360760" y="3796684"/>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43" name="Google Shape;443;p57"/>
          <p:cNvSpPr/>
          <p:nvPr/>
        </p:nvSpPr>
        <p:spPr>
          <a:xfrm>
            <a:off x="354084" y="642551"/>
            <a:ext cx="906000" cy="1823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US"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pic>
        <p:nvPicPr>
          <p:cNvPr id="444" name="Google Shape;444;p57"/>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 Purple BG" showMasterSp="0">
  <p:cSld name="Quote - Purple BG">
    <p:bg>
      <p:bgPr>
        <a:solidFill>
          <a:schemeClr val="accent5"/>
        </a:solidFill>
      </p:bgPr>
    </p:bg>
    <p:spTree>
      <p:nvGrpSpPr>
        <p:cNvPr id="445" name="Shape 445"/>
        <p:cNvGrpSpPr/>
        <p:nvPr/>
      </p:nvGrpSpPr>
      <p:grpSpPr>
        <a:xfrm>
          <a:off x="0" y="0"/>
          <a:ext cx="0" cy="0"/>
          <a:chOff x="0" y="0"/>
          <a:chExt cx="0" cy="0"/>
        </a:xfrm>
      </p:grpSpPr>
      <p:pic>
        <p:nvPicPr>
          <p:cNvPr id="446" name="Google Shape;446;p58"/>
          <p:cNvPicPr preferRelativeResize="0"/>
          <p:nvPr/>
        </p:nvPicPr>
        <p:blipFill rotWithShape="1">
          <a:blip r:embed="rId2">
            <a:alphaModFix/>
          </a:blip>
          <a:srcRect b="0" l="0" r="0" t="0"/>
          <a:stretch/>
        </p:blipFill>
        <p:spPr>
          <a:xfrm>
            <a:off x="0" y="0"/>
            <a:ext cx="9143998" cy="5143501"/>
          </a:xfrm>
          <a:prstGeom prst="rect">
            <a:avLst/>
          </a:prstGeom>
          <a:noFill/>
          <a:ln>
            <a:noFill/>
          </a:ln>
        </p:spPr>
      </p:pic>
      <p:pic>
        <p:nvPicPr>
          <p:cNvPr id="447" name="Google Shape;447;p58"/>
          <p:cNvPicPr preferRelativeResize="0"/>
          <p:nvPr/>
        </p:nvPicPr>
        <p:blipFill rotWithShape="1">
          <a:blip r:embed="rId3">
            <a:alphaModFix/>
          </a:blip>
          <a:srcRect b="0" l="0" r="0" t="0"/>
          <a:stretch/>
        </p:blipFill>
        <p:spPr>
          <a:xfrm>
            <a:off x="3790950" y="1300164"/>
            <a:ext cx="1562100" cy="195263"/>
          </a:xfrm>
          <a:prstGeom prst="rect">
            <a:avLst/>
          </a:prstGeom>
          <a:noFill/>
          <a:ln>
            <a:noFill/>
          </a:ln>
        </p:spPr>
      </p:pic>
      <p:pic>
        <p:nvPicPr>
          <p:cNvPr id="448" name="Google Shape;448;p58"/>
          <p:cNvPicPr preferRelativeResize="0"/>
          <p:nvPr/>
        </p:nvPicPr>
        <p:blipFill rotWithShape="1">
          <a:blip r:embed="rId2">
            <a:alphaModFix/>
          </a:blip>
          <a:srcRect b="0" l="0" r="0" t="0"/>
          <a:stretch/>
        </p:blipFill>
        <p:spPr>
          <a:xfrm>
            <a:off x="0" y="0"/>
            <a:ext cx="9143998" cy="5143501"/>
          </a:xfrm>
          <a:prstGeom prst="rect">
            <a:avLst/>
          </a:prstGeom>
          <a:noFill/>
          <a:ln>
            <a:noFill/>
          </a:ln>
        </p:spPr>
      </p:pic>
      <p:pic>
        <p:nvPicPr>
          <p:cNvPr id="449" name="Google Shape;449;p58"/>
          <p:cNvPicPr preferRelativeResize="0"/>
          <p:nvPr/>
        </p:nvPicPr>
        <p:blipFill rotWithShape="1">
          <a:blip r:embed="rId3">
            <a:alphaModFix/>
          </a:blip>
          <a:srcRect b="0" l="0" r="0" t="0"/>
          <a:stretch/>
        </p:blipFill>
        <p:spPr>
          <a:xfrm>
            <a:off x="3790950" y="1300164"/>
            <a:ext cx="1562100" cy="195263"/>
          </a:xfrm>
          <a:prstGeom prst="rect">
            <a:avLst/>
          </a:prstGeom>
          <a:noFill/>
          <a:ln>
            <a:noFill/>
          </a:ln>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BG Image" showMasterSp="0">
  <p:cSld name="Title Long - BG Image">
    <p:bg>
      <p:bgPr>
        <a:solidFill>
          <a:schemeClr val="lt1"/>
        </a:solidFill>
      </p:bgPr>
    </p:bg>
    <p:spTree>
      <p:nvGrpSpPr>
        <p:cNvPr id="450" name="Shape 450"/>
        <p:cNvGrpSpPr/>
        <p:nvPr/>
      </p:nvGrpSpPr>
      <p:grpSpPr>
        <a:xfrm>
          <a:off x="0" y="0"/>
          <a:ext cx="0" cy="0"/>
          <a:chOff x="0" y="0"/>
          <a:chExt cx="0" cy="0"/>
        </a:xfrm>
      </p:grpSpPr>
      <p:sp>
        <p:nvSpPr>
          <p:cNvPr id="451" name="Google Shape;451;p59"/>
          <p:cNvSpPr/>
          <p:nvPr/>
        </p:nvSpPr>
        <p:spPr>
          <a:xfrm>
            <a:off x="1108779" y="4634866"/>
            <a:ext cx="490800" cy="342000"/>
          </a:xfrm>
          <a:prstGeom prst="rect">
            <a:avLst/>
          </a:prstGeom>
          <a:solidFill>
            <a:schemeClr val="lt2"/>
          </a:solidFill>
          <a:ln>
            <a:noFill/>
          </a:ln>
        </p:spPr>
        <p:txBody>
          <a:bodyPr anchorCtr="0" anchor="ctr" bIns="91425" lIns="45700" spcFirstLastPara="1" rIns="45700" wrap="square" tIns="91425">
            <a:noAutofit/>
          </a:bodyPr>
          <a:lstStyle/>
          <a:p>
            <a:pPr indent="0" lvl="0" marL="0" marR="0" rtl="0" algn="ctr">
              <a:lnSpc>
                <a:spcPct val="80000"/>
              </a:lnSpc>
              <a:spcBef>
                <a:spcPts val="0"/>
              </a:spcBef>
              <a:spcAft>
                <a:spcPts val="0"/>
              </a:spcAft>
              <a:buClr>
                <a:srgbClr val="000000"/>
              </a:buClr>
              <a:buSzPts val="1260"/>
              <a:buFont typeface="Arial"/>
              <a:buNone/>
            </a:pPr>
            <a:r>
              <a:t/>
            </a:r>
            <a:endParaRPr b="0" i="0" sz="1260" u="none" cap="none" strike="noStrike">
              <a:solidFill>
                <a:schemeClr val="accent1"/>
              </a:solidFill>
              <a:latin typeface="Arial"/>
              <a:ea typeface="Arial"/>
              <a:cs typeface="Arial"/>
              <a:sym typeface="Arial"/>
            </a:endParaRPr>
          </a:p>
        </p:txBody>
      </p:sp>
      <p:pic>
        <p:nvPicPr>
          <p:cNvPr id="452" name="Google Shape;452;p59"/>
          <p:cNvPicPr preferRelativeResize="0"/>
          <p:nvPr/>
        </p:nvPicPr>
        <p:blipFill rotWithShape="1">
          <a:blip r:embed="rId2">
            <a:alphaModFix/>
          </a:blip>
          <a:srcRect b="0" l="0" r="0" t="0"/>
          <a:stretch/>
        </p:blipFill>
        <p:spPr>
          <a:xfrm>
            <a:off x="0" y="-1604"/>
            <a:ext cx="9143998" cy="5145105"/>
          </a:xfrm>
          <a:prstGeom prst="rect">
            <a:avLst/>
          </a:prstGeom>
          <a:noFill/>
          <a:ln>
            <a:noFill/>
          </a:ln>
        </p:spPr>
      </p:pic>
      <p:sp>
        <p:nvSpPr>
          <p:cNvPr id="453" name="Google Shape;453;p59"/>
          <p:cNvSpPr txBox="1"/>
          <p:nvPr>
            <p:ph idx="1" type="body"/>
          </p:nvPr>
        </p:nvSpPr>
        <p:spPr>
          <a:xfrm>
            <a:off x="360760" y="1848565"/>
            <a:ext cx="5431200" cy="16209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300"/>
              <a:buNone/>
              <a:defRPr sz="3300">
                <a:solidFill>
                  <a:schemeClr val="dk1"/>
                </a:solidFill>
              </a:defRPr>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54" name="Google Shape;454;p59"/>
          <p:cNvSpPr txBox="1"/>
          <p:nvPr>
            <p:ph idx="2" type="body"/>
          </p:nvPr>
        </p:nvSpPr>
        <p:spPr>
          <a:xfrm>
            <a:off x="360760" y="3749269"/>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solidFill>
                  <a:schemeClr val="dk1"/>
                </a:solidFill>
              </a:defRPr>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455" name="Google Shape;455;p59"/>
          <p:cNvPicPr preferRelativeResize="0"/>
          <p:nvPr/>
        </p:nvPicPr>
        <p:blipFill rotWithShape="1">
          <a:blip r:embed="rId3">
            <a:alphaModFix/>
          </a:blip>
          <a:srcRect b="0" l="0" r="0" t="0"/>
          <a:stretch/>
        </p:blipFill>
        <p:spPr>
          <a:xfrm>
            <a:off x="465535" y="1240442"/>
            <a:ext cx="1777310" cy="338535"/>
          </a:xfrm>
          <a:prstGeom prst="rect">
            <a:avLst/>
          </a:prstGeom>
          <a:noFill/>
          <a:ln>
            <a:noFill/>
          </a:ln>
        </p:spPr>
      </p:pic>
      <p:pic>
        <p:nvPicPr>
          <p:cNvPr id="456" name="Google Shape;456;p59"/>
          <p:cNvPicPr preferRelativeResize="0"/>
          <p:nvPr/>
        </p:nvPicPr>
        <p:blipFill rotWithShape="1">
          <a:blip r:embed="rId2">
            <a:alphaModFix/>
          </a:blip>
          <a:srcRect b="0" l="0" r="0" t="0"/>
          <a:stretch/>
        </p:blipFill>
        <p:spPr>
          <a:xfrm>
            <a:off x="0" y="-1604"/>
            <a:ext cx="9143998" cy="5145105"/>
          </a:xfrm>
          <a:prstGeom prst="rect">
            <a:avLst/>
          </a:prstGeom>
          <a:noFill/>
          <a:ln>
            <a:noFill/>
          </a:ln>
        </p:spPr>
      </p:pic>
      <p:pic>
        <p:nvPicPr>
          <p:cNvPr id="457" name="Google Shape;457;p59"/>
          <p:cNvPicPr preferRelativeResize="0"/>
          <p:nvPr/>
        </p:nvPicPr>
        <p:blipFill rotWithShape="1">
          <a:blip r:embed="rId3">
            <a:alphaModFix/>
          </a:blip>
          <a:srcRect b="0" l="0" r="0" t="0"/>
          <a:stretch/>
        </p:blipFill>
        <p:spPr>
          <a:xfrm>
            <a:off x="465535" y="1240442"/>
            <a:ext cx="1777310" cy="338535"/>
          </a:xfrm>
          <a:prstGeom prst="rect">
            <a:avLst/>
          </a:prstGeom>
          <a:noFill/>
          <a:ln>
            <a:noFill/>
          </a:ln>
        </p:spPr>
      </p:pic>
      <p:sp>
        <p:nvSpPr>
          <p:cNvPr id="458" name="Google Shape;458;p59"/>
          <p:cNvSpPr txBox="1"/>
          <p:nvPr>
            <p:ph idx="3" type="body"/>
          </p:nvPr>
        </p:nvSpPr>
        <p:spPr>
          <a:xfrm>
            <a:off x="360760" y="1857375"/>
            <a:ext cx="5431200" cy="16209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solidFill>
                  <a:schemeClr val="dk1"/>
                </a:solidFill>
              </a:defRPr>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59" name="Google Shape;459;p59"/>
          <p:cNvSpPr txBox="1"/>
          <p:nvPr>
            <p:ph idx="4" type="body"/>
          </p:nvPr>
        </p:nvSpPr>
        <p:spPr>
          <a:xfrm>
            <a:off x="360760" y="3758079"/>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solidFill>
                  <a:schemeClr val="dk1"/>
                </a:solidFill>
              </a:defRPr>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Title Slide">
    <p:bg>
      <p:bgPr>
        <a:solidFill>
          <a:schemeClr val="dk2"/>
        </a:solidFill>
      </p:bgPr>
    </p:bg>
    <p:spTree>
      <p:nvGrpSpPr>
        <p:cNvPr id="460" name="Shape 460"/>
        <p:cNvGrpSpPr/>
        <p:nvPr/>
      </p:nvGrpSpPr>
      <p:grpSpPr>
        <a:xfrm>
          <a:off x="0" y="0"/>
          <a:ext cx="0" cy="0"/>
          <a:chOff x="0" y="0"/>
          <a:chExt cx="0" cy="0"/>
        </a:xfrm>
      </p:grpSpPr>
      <p:pic>
        <p:nvPicPr>
          <p:cNvPr id="461" name="Google Shape;461;p60"/>
          <p:cNvPicPr preferRelativeResize="0"/>
          <p:nvPr/>
        </p:nvPicPr>
        <p:blipFill rotWithShape="1">
          <a:blip r:embed="rId2">
            <a:alphaModFix/>
          </a:blip>
          <a:srcRect b="0" l="0" r="0" t="0"/>
          <a:stretch/>
        </p:blipFill>
        <p:spPr>
          <a:xfrm>
            <a:off x="2663687" y="2218307"/>
            <a:ext cx="3700985" cy="706889"/>
          </a:xfrm>
          <a:prstGeom prst="rect">
            <a:avLst/>
          </a:prstGeom>
          <a:noFill/>
          <a:ln>
            <a:noFill/>
          </a:ln>
        </p:spPr>
      </p:pic>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Eye" showMasterSp="0">
  <p:cSld name="Title Long - Eye">
    <p:bg>
      <p:bgPr>
        <a:solidFill>
          <a:schemeClr val="dk2"/>
        </a:solidFill>
      </p:bgPr>
    </p:bg>
    <p:spTree>
      <p:nvGrpSpPr>
        <p:cNvPr id="462" name="Shape 462"/>
        <p:cNvGrpSpPr/>
        <p:nvPr/>
      </p:nvGrpSpPr>
      <p:grpSpPr>
        <a:xfrm>
          <a:off x="0" y="0"/>
          <a:ext cx="0" cy="0"/>
          <a:chOff x="0" y="0"/>
          <a:chExt cx="0" cy="0"/>
        </a:xfrm>
      </p:grpSpPr>
      <p:pic>
        <p:nvPicPr>
          <p:cNvPr id="463" name="Google Shape;463;p61"/>
          <p:cNvPicPr preferRelativeResize="0"/>
          <p:nvPr/>
        </p:nvPicPr>
        <p:blipFill rotWithShape="1">
          <a:blip r:embed="rId2">
            <a:alphaModFix/>
          </a:blip>
          <a:srcRect b="0" l="0" r="0" t="0"/>
          <a:stretch/>
        </p:blipFill>
        <p:spPr>
          <a:xfrm>
            <a:off x="-28576" y="-1"/>
            <a:ext cx="9172575" cy="5143502"/>
          </a:xfrm>
          <a:prstGeom prst="rect">
            <a:avLst/>
          </a:prstGeom>
          <a:noFill/>
          <a:ln>
            <a:noFill/>
          </a:ln>
        </p:spPr>
      </p:pic>
      <p:sp>
        <p:nvSpPr>
          <p:cNvPr id="464" name="Google Shape;464;p61"/>
          <p:cNvSpPr txBox="1"/>
          <p:nvPr>
            <p:ph idx="1" type="body"/>
          </p:nvPr>
        </p:nvSpPr>
        <p:spPr>
          <a:xfrm>
            <a:off x="360760" y="1857375"/>
            <a:ext cx="5431200" cy="16209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65" name="Google Shape;465;p61"/>
          <p:cNvSpPr txBox="1"/>
          <p:nvPr>
            <p:ph idx="2" type="body"/>
          </p:nvPr>
        </p:nvSpPr>
        <p:spPr>
          <a:xfrm>
            <a:off x="360760" y="3758079"/>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466" name="Google Shape;466;p61"/>
          <p:cNvPicPr preferRelativeResize="0"/>
          <p:nvPr/>
        </p:nvPicPr>
        <p:blipFill rotWithShape="1">
          <a:blip r:embed="rId3">
            <a:alphaModFix/>
          </a:blip>
          <a:srcRect b="0" l="0" r="0" t="0"/>
          <a:stretch/>
        </p:blipFill>
        <p:spPr>
          <a:xfrm>
            <a:off x="465536" y="1240442"/>
            <a:ext cx="1772437" cy="338535"/>
          </a:xfrm>
          <a:prstGeom prst="rect">
            <a:avLst/>
          </a:prstGeom>
          <a:noFill/>
          <a:ln>
            <a:noFill/>
          </a:ln>
        </p:spPr>
      </p:pic>
      <p:pic>
        <p:nvPicPr>
          <p:cNvPr id="467" name="Google Shape;467;p61"/>
          <p:cNvPicPr preferRelativeResize="0"/>
          <p:nvPr/>
        </p:nvPicPr>
        <p:blipFill rotWithShape="1">
          <a:blip r:embed="rId2">
            <a:alphaModFix/>
          </a:blip>
          <a:srcRect b="0" l="0" r="0" t="0"/>
          <a:stretch/>
        </p:blipFill>
        <p:spPr>
          <a:xfrm>
            <a:off x="-28576" y="-1"/>
            <a:ext cx="9172575" cy="5143502"/>
          </a:xfrm>
          <a:prstGeom prst="rect">
            <a:avLst/>
          </a:prstGeom>
          <a:noFill/>
          <a:ln>
            <a:noFill/>
          </a:ln>
        </p:spPr>
      </p:pic>
      <p:pic>
        <p:nvPicPr>
          <p:cNvPr id="468" name="Google Shape;468;p61"/>
          <p:cNvPicPr preferRelativeResize="0"/>
          <p:nvPr/>
        </p:nvPicPr>
        <p:blipFill rotWithShape="1">
          <a:blip r:embed="rId3">
            <a:alphaModFix/>
          </a:blip>
          <a:srcRect b="0" l="0" r="0" t="0"/>
          <a:stretch/>
        </p:blipFill>
        <p:spPr>
          <a:xfrm>
            <a:off x="465536" y="1240442"/>
            <a:ext cx="1772437" cy="338535"/>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hort - Eye" showMasterSp="0">
  <p:cSld name="Title Short - Eye">
    <p:bg>
      <p:bgPr>
        <a:solidFill>
          <a:schemeClr val="dk2"/>
        </a:solidFill>
      </p:bgPr>
    </p:bg>
    <p:spTree>
      <p:nvGrpSpPr>
        <p:cNvPr id="26" name="Shape 26"/>
        <p:cNvGrpSpPr/>
        <p:nvPr/>
      </p:nvGrpSpPr>
      <p:grpSpPr>
        <a:xfrm>
          <a:off x="0" y="0"/>
          <a:ext cx="0" cy="0"/>
          <a:chOff x="0" y="0"/>
          <a:chExt cx="0" cy="0"/>
        </a:xfrm>
      </p:grpSpPr>
      <p:pic>
        <p:nvPicPr>
          <p:cNvPr id="27" name="Google Shape;27;p7"/>
          <p:cNvPicPr preferRelativeResize="0"/>
          <p:nvPr/>
        </p:nvPicPr>
        <p:blipFill rotWithShape="1">
          <a:blip r:embed="rId2">
            <a:alphaModFix/>
          </a:blip>
          <a:srcRect b="0" l="0" r="0" t="0"/>
          <a:stretch/>
        </p:blipFill>
        <p:spPr>
          <a:xfrm>
            <a:off x="-28576" y="-1"/>
            <a:ext cx="9172575" cy="5143502"/>
          </a:xfrm>
          <a:prstGeom prst="rect">
            <a:avLst/>
          </a:prstGeom>
          <a:noFill/>
          <a:ln>
            <a:noFill/>
          </a:ln>
        </p:spPr>
      </p:pic>
      <p:sp>
        <p:nvSpPr>
          <p:cNvPr id="28" name="Google Shape;28;p7"/>
          <p:cNvSpPr txBox="1"/>
          <p:nvPr>
            <p:ph idx="1" type="body"/>
          </p:nvPr>
        </p:nvSpPr>
        <p:spPr>
          <a:xfrm>
            <a:off x="360760" y="1858826"/>
            <a:ext cx="5431200" cy="1185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29" name="Google Shape;29;p7"/>
          <p:cNvSpPr txBox="1"/>
          <p:nvPr>
            <p:ph idx="2" type="body"/>
          </p:nvPr>
        </p:nvSpPr>
        <p:spPr>
          <a:xfrm>
            <a:off x="360760" y="3323711"/>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30" name="Google Shape;30;p7"/>
          <p:cNvPicPr preferRelativeResize="0"/>
          <p:nvPr/>
        </p:nvPicPr>
        <p:blipFill rotWithShape="1">
          <a:blip r:embed="rId3">
            <a:alphaModFix/>
          </a:blip>
          <a:srcRect b="0" l="0" r="0" t="0"/>
          <a:stretch/>
        </p:blipFill>
        <p:spPr>
          <a:xfrm>
            <a:off x="465535" y="1240442"/>
            <a:ext cx="1772437" cy="338535"/>
          </a:xfrm>
          <a:prstGeom prst="rect">
            <a:avLst/>
          </a:prstGeom>
          <a:noFill/>
          <a:ln>
            <a:noFill/>
          </a:ln>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Mouse" showMasterSp="0">
  <p:cSld name="Title Long - Mouse">
    <p:bg>
      <p:bgPr>
        <a:solidFill>
          <a:schemeClr val="dk2"/>
        </a:solidFill>
      </p:bgPr>
    </p:bg>
    <p:spTree>
      <p:nvGrpSpPr>
        <p:cNvPr id="469" name="Shape 469"/>
        <p:cNvGrpSpPr/>
        <p:nvPr/>
      </p:nvGrpSpPr>
      <p:grpSpPr>
        <a:xfrm>
          <a:off x="0" y="0"/>
          <a:ext cx="0" cy="0"/>
          <a:chOff x="0" y="0"/>
          <a:chExt cx="0" cy="0"/>
        </a:xfrm>
      </p:grpSpPr>
      <p:pic>
        <p:nvPicPr>
          <p:cNvPr id="470" name="Google Shape;470;p62"/>
          <p:cNvPicPr preferRelativeResize="0"/>
          <p:nvPr/>
        </p:nvPicPr>
        <p:blipFill rotWithShape="1">
          <a:blip r:embed="rId2">
            <a:alphaModFix/>
          </a:blip>
          <a:srcRect b="288" l="606" r="0" t="0"/>
          <a:stretch/>
        </p:blipFill>
        <p:spPr>
          <a:xfrm>
            <a:off x="0" y="1"/>
            <a:ext cx="9144000" cy="5143499"/>
          </a:xfrm>
          <a:prstGeom prst="rect">
            <a:avLst/>
          </a:prstGeom>
          <a:noFill/>
          <a:ln>
            <a:noFill/>
          </a:ln>
        </p:spPr>
      </p:pic>
      <p:sp>
        <p:nvSpPr>
          <p:cNvPr id="471" name="Google Shape;471;p62"/>
          <p:cNvSpPr txBox="1"/>
          <p:nvPr>
            <p:ph idx="1" type="body"/>
          </p:nvPr>
        </p:nvSpPr>
        <p:spPr>
          <a:xfrm>
            <a:off x="360760" y="1857375"/>
            <a:ext cx="5431200" cy="16209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72" name="Google Shape;472;p62"/>
          <p:cNvSpPr txBox="1"/>
          <p:nvPr>
            <p:ph idx="2" type="body"/>
          </p:nvPr>
        </p:nvSpPr>
        <p:spPr>
          <a:xfrm>
            <a:off x="360760" y="3758079"/>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473" name="Google Shape;473;p62"/>
          <p:cNvPicPr preferRelativeResize="0"/>
          <p:nvPr/>
        </p:nvPicPr>
        <p:blipFill rotWithShape="1">
          <a:blip r:embed="rId3">
            <a:alphaModFix/>
          </a:blip>
          <a:srcRect b="0" l="0" r="0" t="0"/>
          <a:stretch/>
        </p:blipFill>
        <p:spPr>
          <a:xfrm>
            <a:off x="465536" y="1240442"/>
            <a:ext cx="1772437" cy="338535"/>
          </a:xfrm>
          <a:prstGeom prst="rect">
            <a:avLst/>
          </a:prstGeom>
          <a:noFill/>
          <a:ln>
            <a:noFill/>
          </a:ln>
        </p:spPr>
      </p:pic>
      <p:pic>
        <p:nvPicPr>
          <p:cNvPr id="474" name="Google Shape;474;p62"/>
          <p:cNvPicPr preferRelativeResize="0"/>
          <p:nvPr/>
        </p:nvPicPr>
        <p:blipFill rotWithShape="1">
          <a:blip r:embed="rId2">
            <a:alphaModFix/>
          </a:blip>
          <a:srcRect b="288" l="606" r="0" t="0"/>
          <a:stretch/>
        </p:blipFill>
        <p:spPr>
          <a:xfrm>
            <a:off x="0" y="1"/>
            <a:ext cx="9144000" cy="5143499"/>
          </a:xfrm>
          <a:prstGeom prst="rect">
            <a:avLst/>
          </a:prstGeom>
          <a:noFill/>
          <a:ln>
            <a:noFill/>
          </a:ln>
        </p:spPr>
      </p:pic>
      <p:pic>
        <p:nvPicPr>
          <p:cNvPr id="475" name="Google Shape;475;p62"/>
          <p:cNvPicPr preferRelativeResize="0"/>
          <p:nvPr/>
        </p:nvPicPr>
        <p:blipFill rotWithShape="1">
          <a:blip r:embed="rId3">
            <a:alphaModFix/>
          </a:blip>
          <a:srcRect b="0" l="0" r="0" t="0"/>
          <a:stretch/>
        </p:blipFill>
        <p:spPr>
          <a:xfrm>
            <a:off x="465536" y="1240442"/>
            <a:ext cx="1772437" cy="338535"/>
          </a:xfrm>
          <a:prstGeom prst="rect">
            <a:avLst/>
          </a:prstGeom>
          <a:noFill/>
          <a:ln>
            <a:noFill/>
          </a:ln>
        </p:spPr>
      </p:pic>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Image Right" showMasterSp="0">
  <p:cSld name="Title Long - Image Right">
    <p:bg>
      <p:bgPr>
        <a:solidFill>
          <a:schemeClr val="dk2"/>
        </a:solidFill>
      </p:bgPr>
    </p:bg>
    <p:spTree>
      <p:nvGrpSpPr>
        <p:cNvPr id="476" name="Shape 476"/>
        <p:cNvGrpSpPr/>
        <p:nvPr/>
      </p:nvGrpSpPr>
      <p:grpSpPr>
        <a:xfrm>
          <a:off x="0" y="0"/>
          <a:ext cx="0" cy="0"/>
          <a:chOff x="0" y="0"/>
          <a:chExt cx="0" cy="0"/>
        </a:xfrm>
      </p:grpSpPr>
      <p:sp>
        <p:nvSpPr>
          <p:cNvPr id="477" name="Google Shape;477;p63"/>
          <p:cNvSpPr/>
          <p:nvPr>
            <p:ph idx="2" type="pic"/>
          </p:nvPr>
        </p:nvSpPr>
        <p:spPr>
          <a:xfrm>
            <a:off x="5019676" y="0"/>
            <a:ext cx="4124400" cy="5143500"/>
          </a:xfrm>
          <a:prstGeom prst="rect">
            <a:avLst/>
          </a:prstGeom>
          <a:noFill/>
          <a:ln>
            <a:noFill/>
          </a:ln>
        </p:spPr>
      </p:sp>
      <p:pic>
        <p:nvPicPr>
          <p:cNvPr id="478" name="Google Shape;478;p63"/>
          <p:cNvPicPr preferRelativeResize="0"/>
          <p:nvPr/>
        </p:nvPicPr>
        <p:blipFill rotWithShape="1">
          <a:blip r:embed="rId2">
            <a:alphaModFix/>
          </a:blip>
          <a:srcRect b="0" l="0" r="0" t="0"/>
          <a:stretch/>
        </p:blipFill>
        <p:spPr>
          <a:xfrm>
            <a:off x="465536" y="1246547"/>
            <a:ext cx="1772437" cy="338535"/>
          </a:xfrm>
          <a:prstGeom prst="rect">
            <a:avLst/>
          </a:prstGeom>
          <a:noFill/>
          <a:ln>
            <a:noFill/>
          </a:ln>
        </p:spPr>
      </p:pic>
      <p:sp>
        <p:nvSpPr>
          <p:cNvPr id="479" name="Google Shape;479;p63"/>
          <p:cNvSpPr txBox="1"/>
          <p:nvPr>
            <p:ph idx="1" type="body"/>
          </p:nvPr>
        </p:nvSpPr>
        <p:spPr>
          <a:xfrm>
            <a:off x="360761" y="1864933"/>
            <a:ext cx="4525500" cy="16134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80" name="Google Shape;480;p63"/>
          <p:cNvSpPr txBox="1"/>
          <p:nvPr>
            <p:ph idx="3" type="body"/>
          </p:nvPr>
        </p:nvSpPr>
        <p:spPr>
          <a:xfrm>
            <a:off x="360761" y="3758079"/>
            <a:ext cx="45255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481" name="Google Shape;481;p63"/>
          <p:cNvPicPr preferRelativeResize="0"/>
          <p:nvPr/>
        </p:nvPicPr>
        <p:blipFill rotWithShape="1">
          <a:blip r:embed="rId2">
            <a:alphaModFix/>
          </a:blip>
          <a:srcRect b="0" l="0" r="0" t="0"/>
          <a:stretch/>
        </p:blipFill>
        <p:spPr>
          <a:xfrm>
            <a:off x="465536" y="1246547"/>
            <a:ext cx="1772437" cy="338535"/>
          </a:xfrm>
          <a:prstGeom prst="rect">
            <a:avLst/>
          </a:prstGeom>
          <a:noFill/>
          <a:ln>
            <a:noFill/>
          </a:ln>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Image Left" showMasterSp="0">
  <p:cSld name="Title Long - Image Left">
    <p:bg>
      <p:bgPr>
        <a:solidFill>
          <a:schemeClr val="dk2"/>
        </a:solidFill>
      </p:bgPr>
    </p:bg>
    <p:spTree>
      <p:nvGrpSpPr>
        <p:cNvPr id="482" name="Shape 482"/>
        <p:cNvGrpSpPr/>
        <p:nvPr/>
      </p:nvGrpSpPr>
      <p:grpSpPr>
        <a:xfrm>
          <a:off x="0" y="0"/>
          <a:ext cx="0" cy="0"/>
          <a:chOff x="0" y="0"/>
          <a:chExt cx="0" cy="0"/>
        </a:xfrm>
      </p:grpSpPr>
      <p:sp>
        <p:nvSpPr>
          <p:cNvPr id="483" name="Google Shape;483;p64"/>
          <p:cNvSpPr/>
          <p:nvPr>
            <p:ph idx="2" type="pic"/>
          </p:nvPr>
        </p:nvSpPr>
        <p:spPr>
          <a:xfrm>
            <a:off x="1" y="0"/>
            <a:ext cx="4124400" cy="5143500"/>
          </a:xfrm>
          <a:prstGeom prst="rect">
            <a:avLst/>
          </a:prstGeom>
          <a:noFill/>
          <a:ln>
            <a:noFill/>
          </a:ln>
        </p:spPr>
      </p:sp>
      <p:sp>
        <p:nvSpPr>
          <p:cNvPr id="484" name="Google Shape;484;p64"/>
          <p:cNvSpPr txBox="1"/>
          <p:nvPr>
            <p:ph idx="1" type="body"/>
          </p:nvPr>
        </p:nvSpPr>
        <p:spPr>
          <a:xfrm>
            <a:off x="4486277" y="1864933"/>
            <a:ext cx="4525500" cy="16134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85" name="Google Shape;485;p64"/>
          <p:cNvSpPr txBox="1"/>
          <p:nvPr>
            <p:ph idx="3" type="body"/>
          </p:nvPr>
        </p:nvSpPr>
        <p:spPr>
          <a:xfrm>
            <a:off x="4486277" y="3758079"/>
            <a:ext cx="45255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486" name="Google Shape;486;p64"/>
          <p:cNvPicPr preferRelativeResize="0"/>
          <p:nvPr/>
        </p:nvPicPr>
        <p:blipFill rotWithShape="1">
          <a:blip r:embed="rId2">
            <a:alphaModFix/>
          </a:blip>
          <a:srcRect b="0" l="0" r="0" t="0"/>
          <a:stretch/>
        </p:blipFill>
        <p:spPr>
          <a:xfrm>
            <a:off x="4572002" y="1242614"/>
            <a:ext cx="1772437" cy="338535"/>
          </a:xfrm>
          <a:prstGeom prst="rect">
            <a:avLst/>
          </a:prstGeom>
          <a:noFill/>
          <a:ln>
            <a:noFill/>
          </a:ln>
        </p:spPr>
      </p:pic>
      <p:pic>
        <p:nvPicPr>
          <p:cNvPr id="487" name="Google Shape;487;p64"/>
          <p:cNvPicPr preferRelativeResize="0"/>
          <p:nvPr/>
        </p:nvPicPr>
        <p:blipFill rotWithShape="1">
          <a:blip r:embed="rId2">
            <a:alphaModFix/>
          </a:blip>
          <a:srcRect b="0" l="0" r="0" t="0"/>
          <a:stretch/>
        </p:blipFill>
        <p:spPr>
          <a:xfrm>
            <a:off x="4572002" y="1242614"/>
            <a:ext cx="1772437" cy="338535"/>
          </a:xfrm>
          <a:prstGeom prst="rect">
            <a:avLst/>
          </a:prstGeom>
          <a:noFill/>
          <a:ln>
            <a:noFill/>
          </a:ln>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Agenda - 4 Points">
  <p:cSld name="1_Agenda - 4 Points">
    <p:spTree>
      <p:nvGrpSpPr>
        <p:cNvPr id="488" name="Shape 488"/>
        <p:cNvGrpSpPr/>
        <p:nvPr/>
      </p:nvGrpSpPr>
      <p:grpSpPr>
        <a:xfrm>
          <a:off x="0" y="0"/>
          <a:ext cx="0" cy="0"/>
          <a:chOff x="0" y="0"/>
          <a:chExt cx="0" cy="0"/>
        </a:xfrm>
      </p:grpSpPr>
      <p:sp>
        <p:nvSpPr>
          <p:cNvPr id="489" name="Google Shape;489;p65"/>
          <p:cNvSpPr txBox="1"/>
          <p:nvPr>
            <p:ph idx="1" type="body"/>
          </p:nvPr>
        </p:nvSpPr>
        <p:spPr>
          <a:xfrm>
            <a:off x="352604" y="1369219"/>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90" name="Google Shape;490;p65"/>
          <p:cNvSpPr txBox="1"/>
          <p:nvPr>
            <p:ph idx="2" type="body"/>
          </p:nvPr>
        </p:nvSpPr>
        <p:spPr>
          <a:xfrm>
            <a:off x="352604" y="2075781"/>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91" name="Google Shape;491;p65"/>
          <p:cNvSpPr txBox="1"/>
          <p:nvPr>
            <p:ph idx="3" type="body"/>
          </p:nvPr>
        </p:nvSpPr>
        <p:spPr>
          <a:xfrm>
            <a:off x="352604" y="2782343"/>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92" name="Google Shape;492;p65"/>
          <p:cNvSpPr txBox="1"/>
          <p:nvPr>
            <p:ph idx="4" type="body"/>
          </p:nvPr>
        </p:nvSpPr>
        <p:spPr>
          <a:xfrm>
            <a:off x="352604" y="3488906"/>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93" name="Google Shape;493;p65"/>
          <p:cNvSpPr txBox="1"/>
          <p:nvPr>
            <p:ph idx="5" type="body"/>
          </p:nvPr>
        </p:nvSpPr>
        <p:spPr>
          <a:xfrm>
            <a:off x="1297059" y="1369219"/>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94" name="Google Shape;494;p65"/>
          <p:cNvSpPr txBox="1"/>
          <p:nvPr>
            <p:ph idx="6" type="body"/>
          </p:nvPr>
        </p:nvSpPr>
        <p:spPr>
          <a:xfrm>
            <a:off x="1297059" y="2075781"/>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95" name="Google Shape;495;p65"/>
          <p:cNvSpPr txBox="1"/>
          <p:nvPr>
            <p:ph idx="7" type="body"/>
          </p:nvPr>
        </p:nvSpPr>
        <p:spPr>
          <a:xfrm>
            <a:off x="1297059" y="2782343"/>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96" name="Google Shape;496;p65"/>
          <p:cNvSpPr txBox="1"/>
          <p:nvPr>
            <p:ph idx="8" type="body"/>
          </p:nvPr>
        </p:nvSpPr>
        <p:spPr>
          <a:xfrm>
            <a:off x="1297059" y="3488906"/>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97" name="Google Shape;497;p65"/>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2_Standard">
  <p:cSld name="Title and Subheadline_3_1_3_3_2">
    <p:spTree>
      <p:nvGrpSpPr>
        <p:cNvPr id="498" name="Shape 498"/>
        <p:cNvGrpSpPr/>
        <p:nvPr/>
      </p:nvGrpSpPr>
      <p:grpSpPr>
        <a:xfrm>
          <a:off x="0" y="0"/>
          <a:ext cx="0" cy="0"/>
          <a:chOff x="0" y="0"/>
          <a:chExt cx="0" cy="0"/>
        </a:xfrm>
      </p:grpSpPr>
      <p:pic>
        <p:nvPicPr>
          <p:cNvPr id="499" name="Google Shape;499;p66"/>
          <p:cNvPicPr preferRelativeResize="0"/>
          <p:nvPr/>
        </p:nvPicPr>
        <p:blipFill rotWithShape="1">
          <a:blip r:embed="rId2">
            <a:alphaModFix/>
          </a:blip>
          <a:srcRect b="0" l="0" r="0" t="0"/>
          <a:stretch/>
        </p:blipFill>
        <p:spPr>
          <a:xfrm>
            <a:off x="8320483" y="186655"/>
            <a:ext cx="496446" cy="448841"/>
          </a:xfrm>
          <a:prstGeom prst="rect">
            <a:avLst/>
          </a:prstGeom>
          <a:noFill/>
          <a:ln>
            <a:noFill/>
          </a:ln>
        </p:spPr>
      </p:pic>
      <p:sp>
        <p:nvSpPr>
          <p:cNvPr id="500" name="Google Shape;500;p66"/>
          <p:cNvSpPr txBox="1"/>
          <p:nvPr/>
        </p:nvSpPr>
        <p:spPr>
          <a:xfrm>
            <a:off x="430275" y="4857500"/>
            <a:ext cx="4056900" cy="939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lang="en-US" sz="700">
                <a:solidFill>
                  <a:srgbClr val="999999"/>
                </a:solidFill>
                <a:latin typeface="Inter"/>
                <a:ea typeface="Inter"/>
                <a:cs typeface="Inter"/>
                <a:sym typeface="Inter"/>
              </a:rPr>
              <a:t>©2022 Fluent Commerce</a:t>
            </a:r>
            <a:endParaRPr sz="700">
              <a:solidFill>
                <a:srgbClr val="999999"/>
              </a:solidFill>
              <a:latin typeface="Inter"/>
              <a:ea typeface="Inter"/>
              <a:cs typeface="Inter"/>
              <a:sym typeface="Inte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hort - Mouse" showMasterSp="0">
  <p:cSld name="Title Short - Mouse">
    <p:bg>
      <p:bgPr>
        <a:solidFill>
          <a:schemeClr val="dk2"/>
        </a:solidFill>
      </p:bgPr>
    </p:bg>
    <p:spTree>
      <p:nvGrpSpPr>
        <p:cNvPr id="31" name="Shape 31"/>
        <p:cNvGrpSpPr/>
        <p:nvPr/>
      </p:nvGrpSpPr>
      <p:grpSpPr>
        <a:xfrm>
          <a:off x="0" y="0"/>
          <a:ext cx="0" cy="0"/>
          <a:chOff x="0" y="0"/>
          <a:chExt cx="0" cy="0"/>
        </a:xfrm>
      </p:grpSpPr>
      <p:pic>
        <p:nvPicPr>
          <p:cNvPr id="32" name="Google Shape;32;p8"/>
          <p:cNvPicPr preferRelativeResize="0"/>
          <p:nvPr/>
        </p:nvPicPr>
        <p:blipFill rotWithShape="1">
          <a:blip r:embed="rId2">
            <a:alphaModFix/>
          </a:blip>
          <a:srcRect b="288" l="606" r="0" t="0"/>
          <a:stretch/>
        </p:blipFill>
        <p:spPr>
          <a:xfrm>
            <a:off x="0" y="1"/>
            <a:ext cx="9144000" cy="5143499"/>
          </a:xfrm>
          <a:prstGeom prst="rect">
            <a:avLst/>
          </a:prstGeom>
          <a:noFill/>
          <a:ln>
            <a:noFill/>
          </a:ln>
        </p:spPr>
      </p:pic>
      <p:sp>
        <p:nvSpPr>
          <p:cNvPr id="33" name="Google Shape;33;p8"/>
          <p:cNvSpPr txBox="1"/>
          <p:nvPr>
            <p:ph idx="1" type="body"/>
          </p:nvPr>
        </p:nvSpPr>
        <p:spPr>
          <a:xfrm>
            <a:off x="360760" y="1858826"/>
            <a:ext cx="5431200" cy="1185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34" name="Google Shape;34;p8"/>
          <p:cNvSpPr txBox="1"/>
          <p:nvPr>
            <p:ph idx="2" type="body"/>
          </p:nvPr>
        </p:nvSpPr>
        <p:spPr>
          <a:xfrm>
            <a:off x="360760" y="3323711"/>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35" name="Google Shape;35;p8"/>
          <p:cNvPicPr preferRelativeResize="0"/>
          <p:nvPr/>
        </p:nvPicPr>
        <p:blipFill rotWithShape="1">
          <a:blip r:embed="rId3">
            <a:alphaModFix/>
          </a:blip>
          <a:srcRect b="0" l="0" r="0" t="0"/>
          <a:stretch/>
        </p:blipFill>
        <p:spPr>
          <a:xfrm>
            <a:off x="465535" y="1240442"/>
            <a:ext cx="1772437" cy="338535"/>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Mouse" showMasterSp="0">
  <p:cSld name="Title Long - Mouse">
    <p:bg>
      <p:bgPr>
        <a:solidFill>
          <a:schemeClr val="dk2"/>
        </a:solidFill>
      </p:bgPr>
    </p:bg>
    <p:spTree>
      <p:nvGrpSpPr>
        <p:cNvPr id="36" name="Shape 36"/>
        <p:cNvGrpSpPr/>
        <p:nvPr/>
      </p:nvGrpSpPr>
      <p:grpSpPr>
        <a:xfrm>
          <a:off x="0" y="0"/>
          <a:ext cx="0" cy="0"/>
          <a:chOff x="0" y="0"/>
          <a:chExt cx="0" cy="0"/>
        </a:xfrm>
      </p:grpSpPr>
      <p:pic>
        <p:nvPicPr>
          <p:cNvPr id="37" name="Google Shape;37;p9"/>
          <p:cNvPicPr preferRelativeResize="0"/>
          <p:nvPr/>
        </p:nvPicPr>
        <p:blipFill rotWithShape="1">
          <a:blip r:embed="rId2">
            <a:alphaModFix/>
          </a:blip>
          <a:srcRect b="288" l="606" r="0" t="0"/>
          <a:stretch/>
        </p:blipFill>
        <p:spPr>
          <a:xfrm>
            <a:off x="0" y="1"/>
            <a:ext cx="9144000" cy="5143499"/>
          </a:xfrm>
          <a:prstGeom prst="rect">
            <a:avLst/>
          </a:prstGeom>
          <a:noFill/>
          <a:ln>
            <a:noFill/>
          </a:ln>
        </p:spPr>
      </p:pic>
      <p:sp>
        <p:nvSpPr>
          <p:cNvPr id="38" name="Google Shape;38;p9"/>
          <p:cNvSpPr txBox="1"/>
          <p:nvPr>
            <p:ph idx="1" type="body"/>
          </p:nvPr>
        </p:nvSpPr>
        <p:spPr>
          <a:xfrm>
            <a:off x="360760" y="1857374"/>
            <a:ext cx="5431200" cy="16209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39" name="Google Shape;39;p9"/>
          <p:cNvSpPr txBox="1"/>
          <p:nvPr>
            <p:ph idx="2" type="body"/>
          </p:nvPr>
        </p:nvSpPr>
        <p:spPr>
          <a:xfrm>
            <a:off x="360760" y="3758077"/>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40" name="Google Shape;40;p9"/>
          <p:cNvPicPr preferRelativeResize="0"/>
          <p:nvPr/>
        </p:nvPicPr>
        <p:blipFill rotWithShape="1">
          <a:blip r:embed="rId3">
            <a:alphaModFix/>
          </a:blip>
          <a:srcRect b="0" l="0" r="0" t="0"/>
          <a:stretch/>
        </p:blipFill>
        <p:spPr>
          <a:xfrm>
            <a:off x="465535" y="1240442"/>
            <a:ext cx="1772437" cy="338535"/>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BG Image" showMasterSp="0">
  <p:cSld name="Title Long - BG Image">
    <p:bg>
      <p:bgPr>
        <a:solidFill>
          <a:schemeClr val="lt1"/>
        </a:solidFill>
      </p:bgPr>
    </p:bg>
    <p:spTree>
      <p:nvGrpSpPr>
        <p:cNvPr id="41" name="Shape 41"/>
        <p:cNvGrpSpPr/>
        <p:nvPr/>
      </p:nvGrpSpPr>
      <p:grpSpPr>
        <a:xfrm>
          <a:off x="0" y="0"/>
          <a:ext cx="0" cy="0"/>
          <a:chOff x="0" y="0"/>
          <a:chExt cx="0" cy="0"/>
        </a:xfrm>
      </p:grpSpPr>
      <p:pic>
        <p:nvPicPr>
          <p:cNvPr id="42" name="Google Shape;42;p10"/>
          <p:cNvPicPr preferRelativeResize="0"/>
          <p:nvPr/>
        </p:nvPicPr>
        <p:blipFill rotWithShape="1">
          <a:blip r:embed="rId2">
            <a:alphaModFix/>
          </a:blip>
          <a:srcRect b="0" l="0" r="457" t="0"/>
          <a:stretch/>
        </p:blipFill>
        <p:spPr>
          <a:xfrm>
            <a:off x="0" y="-1605"/>
            <a:ext cx="9143999" cy="5145105"/>
          </a:xfrm>
          <a:prstGeom prst="rect">
            <a:avLst/>
          </a:prstGeom>
          <a:noFill/>
          <a:ln>
            <a:noFill/>
          </a:ln>
        </p:spPr>
      </p:pic>
      <p:sp>
        <p:nvSpPr>
          <p:cNvPr id="43" name="Google Shape;43;p10"/>
          <p:cNvSpPr txBox="1"/>
          <p:nvPr>
            <p:ph idx="1" type="body"/>
          </p:nvPr>
        </p:nvSpPr>
        <p:spPr>
          <a:xfrm>
            <a:off x="360760" y="1848565"/>
            <a:ext cx="5431200" cy="16209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3300"/>
              <a:buNone/>
              <a:defRPr sz="3300">
                <a:solidFill>
                  <a:schemeClr val="dk1"/>
                </a:solidFill>
              </a:defRPr>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44" name="Google Shape;44;p10"/>
          <p:cNvSpPr txBox="1"/>
          <p:nvPr>
            <p:ph idx="2" type="body"/>
          </p:nvPr>
        </p:nvSpPr>
        <p:spPr>
          <a:xfrm>
            <a:off x="360760" y="3749268"/>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solidFill>
                  <a:schemeClr val="dk1"/>
                </a:solidFill>
              </a:defRPr>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45" name="Google Shape;45;p10"/>
          <p:cNvPicPr preferRelativeResize="0"/>
          <p:nvPr/>
        </p:nvPicPr>
        <p:blipFill rotWithShape="1">
          <a:blip r:embed="rId3">
            <a:alphaModFix/>
          </a:blip>
          <a:srcRect b="0" l="0" r="0" t="0"/>
          <a:stretch/>
        </p:blipFill>
        <p:spPr>
          <a:xfrm>
            <a:off x="465534" y="1240442"/>
            <a:ext cx="1777308" cy="338535"/>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27.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29" Type="http://schemas.openxmlformats.org/officeDocument/2006/relationships/slideLayout" Target="../slideLayouts/slideLayout28.xml"/><Relationship Id="rId7" Type="http://schemas.openxmlformats.org/officeDocument/2006/relationships/slideLayout" Target="../slideLayouts/slideLayout6.xml"/><Relationship Id="rId8" Type="http://schemas.openxmlformats.org/officeDocument/2006/relationships/slideLayout" Target="../slideLayouts/slideLayout7.xml"/><Relationship Id="rId31" Type="http://schemas.openxmlformats.org/officeDocument/2006/relationships/slideLayout" Target="../slideLayouts/slideLayout30.xml"/><Relationship Id="rId30" Type="http://schemas.openxmlformats.org/officeDocument/2006/relationships/slideLayout" Target="../slideLayouts/slideLayout29.xml"/><Relationship Id="rId11" Type="http://schemas.openxmlformats.org/officeDocument/2006/relationships/slideLayout" Target="../slideLayouts/slideLayout10.xml"/><Relationship Id="rId33" Type="http://schemas.openxmlformats.org/officeDocument/2006/relationships/slideLayout" Target="../slideLayouts/slideLayout32.xml"/><Relationship Id="rId10" Type="http://schemas.openxmlformats.org/officeDocument/2006/relationships/slideLayout" Target="../slideLayouts/slideLayout9.xml"/><Relationship Id="rId32" Type="http://schemas.openxmlformats.org/officeDocument/2006/relationships/slideLayout" Target="../slideLayouts/slideLayout31.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34" Type="http://schemas.openxmlformats.org/officeDocument/2006/relationships/theme" Target="../theme/theme1.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51.xml"/><Relationship Id="rId22" Type="http://schemas.openxmlformats.org/officeDocument/2006/relationships/slideLayout" Target="../slideLayouts/slideLayout53.xml"/><Relationship Id="rId21" Type="http://schemas.openxmlformats.org/officeDocument/2006/relationships/slideLayout" Target="../slideLayouts/slideLayout52.xml"/><Relationship Id="rId24" Type="http://schemas.openxmlformats.org/officeDocument/2006/relationships/slideLayout" Target="../slideLayouts/slideLayout55.xml"/><Relationship Id="rId23" Type="http://schemas.openxmlformats.org/officeDocument/2006/relationships/slideLayout" Target="../slideLayouts/slideLayout54.xml"/><Relationship Id="rId1" Type="http://schemas.openxmlformats.org/officeDocument/2006/relationships/image" Target="../media/image27.png"/><Relationship Id="rId2" Type="http://schemas.openxmlformats.org/officeDocument/2006/relationships/slideLayout" Target="../slideLayouts/slideLayout33.xml"/><Relationship Id="rId3" Type="http://schemas.openxmlformats.org/officeDocument/2006/relationships/slideLayout" Target="../slideLayouts/slideLayout34.xml"/><Relationship Id="rId4" Type="http://schemas.openxmlformats.org/officeDocument/2006/relationships/slideLayout" Target="../slideLayouts/slideLayout35.xml"/><Relationship Id="rId9" Type="http://schemas.openxmlformats.org/officeDocument/2006/relationships/slideLayout" Target="../slideLayouts/slideLayout40.xml"/><Relationship Id="rId26" Type="http://schemas.openxmlformats.org/officeDocument/2006/relationships/slideLayout" Target="../slideLayouts/slideLayout57.xml"/><Relationship Id="rId25" Type="http://schemas.openxmlformats.org/officeDocument/2006/relationships/slideLayout" Target="../slideLayouts/slideLayout56.xml"/><Relationship Id="rId28" Type="http://schemas.openxmlformats.org/officeDocument/2006/relationships/slideLayout" Target="../slideLayouts/slideLayout59.xml"/><Relationship Id="rId27" Type="http://schemas.openxmlformats.org/officeDocument/2006/relationships/slideLayout" Target="../slideLayouts/slideLayout58.xml"/><Relationship Id="rId5" Type="http://schemas.openxmlformats.org/officeDocument/2006/relationships/slideLayout" Target="../slideLayouts/slideLayout36.xml"/><Relationship Id="rId6" Type="http://schemas.openxmlformats.org/officeDocument/2006/relationships/slideLayout" Target="../slideLayouts/slideLayout37.xml"/><Relationship Id="rId29" Type="http://schemas.openxmlformats.org/officeDocument/2006/relationships/slideLayout" Target="../slideLayouts/slideLayout60.xml"/><Relationship Id="rId7" Type="http://schemas.openxmlformats.org/officeDocument/2006/relationships/slideLayout" Target="../slideLayouts/slideLayout38.xml"/><Relationship Id="rId8" Type="http://schemas.openxmlformats.org/officeDocument/2006/relationships/slideLayout" Target="../slideLayouts/slideLayout39.xml"/><Relationship Id="rId31" Type="http://schemas.openxmlformats.org/officeDocument/2006/relationships/slideLayout" Target="../slideLayouts/slideLayout62.xml"/><Relationship Id="rId30" Type="http://schemas.openxmlformats.org/officeDocument/2006/relationships/slideLayout" Target="../slideLayouts/slideLayout61.xml"/><Relationship Id="rId11" Type="http://schemas.openxmlformats.org/officeDocument/2006/relationships/slideLayout" Target="../slideLayouts/slideLayout42.xml"/><Relationship Id="rId33" Type="http://schemas.openxmlformats.org/officeDocument/2006/relationships/slideLayout" Target="../slideLayouts/slideLayout64.xml"/><Relationship Id="rId10" Type="http://schemas.openxmlformats.org/officeDocument/2006/relationships/slideLayout" Target="../slideLayouts/slideLayout41.xml"/><Relationship Id="rId32" Type="http://schemas.openxmlformats.org/officeDocument/2006/relationships/slideLayout" Target="../slideLayouts/slideLayout63.xml"/><Relationship Id="rId13" Type="http://schemas.openxmlformats.org/officeDocument/2006/relationships/slideLayout" Target="../slideLayouts/slideLayout44.xml"/><Relationship Id="rId12" Type="http://schemas.openxmlformats.org/officeDocument/2006/relationships/slideLayout" Target="../slideLayouts/slideLayout43.xml"/><Relationship Id="rId34" Type="http://schemas.openxmlformats.org/officeDocument/2006/relationships/theme" Target="../theme/theme2.xml"/><Relationship Id="rId15" Type="http://schemas.openxmlformats.org/officeDocument/2006/relationships/slideLayout" Target="../slideLayouts/slideLayout46.xml"/><Relationship Id="rId14" Type="http://schemas.openxmlformats.org/officeDocument/2006/relationships/slideLayout" Target="../slideLayouts/slideLayout45.xml"/><Relationship Id="rId17" Type="http://schemas.openxmlformats.org/officeDocument/2006/relationships/slideLayout" Target="../slideLayouts/slideLayout48.xml"/><Relationship Id="rId16" Type="http://schemas.openxmlformats.org/officeDocument/2006/relationships/slideLayout" Target="../slideLayouts/slideLayout47.xml"/><Relationship Id="rId19" Type="http://schemas.openxmlformats.org/officeDocument/2006/relationships/slideLayout" Target="../slideLayouts/slideLayout50.xml"/><Relationship Id="rId18"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54080" y="288753"/>
            <a:ext cx="7736100" cy="4230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0"/>
              </a:spcBef>
              <a:spcAft>
                <a:spcPts val="0"/>
              </a:spcAft>
              <a:buClr>
                <a:schemeClr val="dk1"/>
              </a:buClr>
              <a:buSzPts val="1800"/>
              <a:buFont typeface="Arial"/>
              <a:buNone/>
              <a:defRPr b="1" i="0" sz="1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9pPr>
          </a:lstStyle>
          <a:p/>
        </p:txBody>
      </p:sp>
      <p:sp>
        <p:nvSpPr>
          <p:cNvPr id="7" name="Google Shape;7;p1"/>
          <p:cNvSpPr txBox="1"/>
          <p:nvPr>
            <p:ph idx="1" type="body"/>
          </p:nvPr>
        </p:nvSpPr>
        <p:spPr>
          <a:xfrm>
            <a:off x="354081" y="1369219"/>
            <a:ext cx="8435700" cy="3263400"/>
          </a:xfrm>
          <a:prstGeom prst="rect">
            <a:avLst/>
          </a:prstGeom>
          <a:noFill/>
          <a:ln>
            <a:noFill/>
          </a:ln>
        </p:spPr>
        <p:txBody>
          <a:bodyPr anchorCtr="0" anchor="t" bIns="34275" lIns="68575" spcFirstLastPara="1" rIns="67500" wrap="square" tIns="34275">
            <a:noAutofit/>
          </a:bodyPr>
          <a:lstStyle>
            <a:lvl1pPr indent="-228600" lvl="0" marL="457200" marR="0" rtl="0" algn="l">
              <a:lnSpc>
                <a:spcPct val="100000"/>
              </a:lnSpc>
              <a:spcBef>
                <a:spcPts val="0"/>
              </a:spcBef>
              <a:spcAft>
                <a:spcPts val="0"/>
              </a:spcAft>
              <a:buClr>
                <a:schemeClr val="dk1"/>
              </a:buClr>
              <a:buSzPts val="1400"/>
              <a:buFont typeface="Arial"/>
              <a:buNone/>
              <a:defRPr b="1" i="0" sz="1400" u="none" cap="none" strike="noStrike">
                <a:solidFill>
                  <a:schemeClr val="dk1"/>
                </a:solidFill>
                <a:latin typeface="Arial"/>
                <a:ea typeface="Arial"/>
                <a:cs typeface="Arial"/>
                <a:sym typeface="Arial"/>
              </a:defRPr>
            </a:lvl1pPr>
            <a:lvl2pPr indent="-228600" lvl="1" marL="914400" marR="0" rtl="0" algn="l">
              <a:lnSpc>
                <a:spcPct val="100000"/>
              </a:lnSpc>
              <a:spcBef>
                <a:spcPts val="20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304800" lvl="2" marL="1371600" marR="0" rtl="0" algn="l">
              <a:lnSpc>
                <a:spcPct val="100000"/>
              </a:lnSpc>
              <a:spcBef>
                <a:spcPts val="200"/>
              </a:spcBef>
              <a:spcAft>
                <a:spcPts val="0"/>
              </a:spcAft>
              <a:buClr>
                <a:schemeClr val="accent6"/>
              </a:buClr>
              <a:buSzPts val="1200"/>
              <a:buFont typeface="Arial"/>
              <a:buChar char="•"/>
              <a:defRPr b="0" i="0" sz="1200" u="none" cap="none" strike="noStrike">
                <a:solidFill>
                  <a:schemeClr val="dk1"/>
                </a:solidFill>
                <a:latin typeface="Arial"/>
                <a:ea typeface="Arial"/>
                <a:cs typeface="Arial"/>
                <a:sym typeface="Arial"/>
              </a:defRPr>
            </a:lvl3pPr>
            <a:lvl4pPr indent="-304800" lvl="3" marL="1828800" marR="0" rtl="0" algn="l">
              <a:lnSpc>
                <a:spcPct val="100000"/>
              </a:lnSpc>
              <a:spcBef>
                <a:spcPts val="200"/>
              </a:spcBef>
              <a:spcAft>
                <a:spcPts val="0"/>
              </a:spcAft>
              <a:buClr>
                <a:schemeClr val="accent6"/>
              </a:buClr>
              <a:buSzPts val="1200"/>
              <a:buFont typeface="Courier New"/>
              <a:buChar char="o"/>
              <a:defRPr b="0" i="0" sz="1200" u="none" cap="none" strike="noStrike">
                <a:solidFill>
                  <a:schemeClr val="dk1"/>
                </a:solidFill>
                <a:latin typeface="Arial"/>
                <a:ea typeface="Arial"/>
                <a:cs typeface="Arial"/>
                <a:sym typeface="Arial"/>
              </a:defRPr>
            </a:lvl4pPr>
            <a:lvl5pPr indent="-304800" lvl="4" marL="2286000" marR="0" rtl="0" algn="l">
              <a:lnSpc>
                <a:spcPct val="100000"/>
              </a:lnSpc>
              <a:spcBef>
                <a:spcPts val="200"/>
              </a:spcBef>
              <a:spcAft>
                <a:spcPts val="0"/>
              </a:spcAft>
              <a:buClr>
                <a:schemeClr val="accent6"/>
              </a:buClr>
              <a:buSzPts val="1200"/>
              <a:buFont typeface="NTR"/>
              <a:buChar char="‑"/>
              <a:defRPr b="0" i="0" sz="1200" u="none" cap="none" strike="noStrike">
                <a:solidFill>
                  <a:schemeClr val="dk1"/>
                </a:solidFill>
                <a:latin typeface="Arial"/>
                <a:ea typeface="Arial"/>
                <a:cs typeface="Arial"/>
                <a:sym typeface="Arial"/>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pic>
        <p:nvPicPr>
          <p:cNvPr id="8" name="Google Shape;8;p1"/>
          <p:cNvPicPr preferRelativeResize="0"/>
          <p:nvPr/>
        </p:nvPicPr>
        <p:blipFill rotWithShape="1">
          <a:blip r:embed="rId1">
            <a:alphaModFix/>
          </a:blip>
          <a:srcRect b="0" l="0" r="0" t="0"/>
          <a:stretch/>
        </p:blipFill>
        <p:spPr>
          <a:xfrm>
            <a:off x="8320483" y="262855"/>
            <a:ext cx="496446" cy="448841"/>
          </a:xfrm>
          <a:prstGeom prst="rect">
            <a:avLst/>
          </a:prstGeom>
          <a:noFill/>
          <a:ln>
            <a:noFill/>
          </a:ln>
        </p:spPr>
      </p:pic>
      <p:sp>
        <p:nvSpPr>
          <p:cNvPr id="9" name="Google Shape;9;p1"/>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marR="0" rtl="0" algn="l">
              <a:lnSpc>
                <a:spcPct val="100000"/>
              </a:lnSpc>
              <a:spcBef>
                <a:spcPts val="0"/>
              </a:spcBef>
              <a:spcAft>
                <a:spcPts val="0"/>
              </a:spcAft>
              <a:buClr>
                <a:srgbClr val="000000"/>
              </a:buClr>
              <a:buSzPts val="1100"/>
              <a:buFont typeface="Arial"/>
              <a:buNone/>
              <a:defRPr b="0" i="0" sz="8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9pPr>
          </a:lstStyle>
          <a:p/>
        </p:txBody>
      </p:sp>
      <p:sp>
        <p:nvSpPr>
          <p:cNvPr id="10" name="Google Shape;10;p1"/>
          <p:cNvSpPr txBox="1"/>
          <p:nvPr/>
        </p:nvSpPr>
        <p:spPr>
          <a:xfrm>
            <a:off x="7591425" y="4767263"/>
            <a:ext cx="1219200" cy="273900"/>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Clr>
                <a:srgbClr val="000000"/>
              </a:buClr>
              <a:buSzPts val="800"/>
              <a:buFont typeface="Arial"/>
              <a:buNone/>
            </a:pPr>
            <a:fld id="{00000000-1234-1234-1234-123412341234}" type="slidenum">
              <a:rPr b="0" i="0" lang="en-US" sz="800" u="none" cap="none" strike="noStrike">
                <a:solidFill>
                  <a:srgbClr val="888888"/>
                </a:solidFill>
                <a:latin typeface="Arial"/>
                <a:ea typeface="Arial"/>
                <a:cs typeface="Arial"/>
                <a:sym typeface="Arial"/>
              </a:rPr>
              <a:t>‹#›</a:t>
            </a:fld>
            <a:endParaRPr b="0" i="0" sz="800" u="none" cap="none" strike="noStrike">
              <a:solidFill>
                <a:srgbClr val="888888"/>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 id="2147483677" r:id="rId31"/>
    <p:sldLayoutId id="2147483678" r:id="rId32"/>
    <p:sldLayoutId id="2147483679" r:id="rId33"/>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29" name="Shape 229"/>
        <p:cNvGrpSpPr/>
        <p:nvPr/>
      </p:nvGrpSpPr>
      <p:grpSpPr>
        <a:xfrm>
          <a:off x="0" y="0"/>
          <a:ext cx="0" cy="0"/>
          <a:chOff x="0" y="0"/>
          <a:chExt cx="0" cy="0"/>
        </a:xfrm>
      </p:grpSpPr>
      <p:sp>
        <p:nvSpPr>
          <p:cNvPr id="230" name="Google Shape;230;p34"/>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1800"/>
              <a:buFont typeface="Arial"/>
              <a:buNone/>
              <a:defRPr b="1" i="0" sz="1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31" name="Google Shape;231;p34"/>
          <p:cNvSpPr txBox="1"/>
          <p:nvPr>
            <p:ph idx="1" type="body"/>
          </p:nvPr>
        </p:nvSpPr>
        <p:spPr>
          <a:xfrm>
            <a:off x="354083" y="1369219"/>
            <a:ext cx="8435700" cy="3263400"/>
          </a:xfrm>
          <a:prstGeom prst="rect">
            <a:avLst/>
          </a:prstGeom>
          <a:noFill/>
          <a:ln>
            <a:noFill/>
          </a:ln>
        </p:spPr>
        <p:txBody>
          <a:bodyPr anchorCtr="0" anchor="t" bIns="45700" lIns="91425" spcFirstLastPara="1" rIns="90000" wrap="square" tIns="45700">
            <a:noAutofit/>
          </a:bodyPr>
          <a:lstStyle>
            <a:lvl1pPr indent="-228600" lvl="0" marL="457200" marR="0" rtl="0" algn="l">
              <a:lnSpc>
                <a:spcPct val="100000"/>
              </a:lnSpc>
              <a:spcBef>
                <a:spcPts val="300"/>
              </a:spcBef>
              <a:spcAft>
                <a:spcPts val="0"/>
              </a:spcAft>
              <a:buClr>
                <a:schemeClr val="accent6"/>
              </a:buClr>
              <a:buSzPts val="1350"/>
              <a:buFont typeface="Arial"/>
              <a:buNone/>
              <a:defRPr b="1" i="0" sz="1350" u="none" cap="none" strike="noStrike">
                <a:solidFill>
                  <a:schemeClr val="dk1"/>
                </a:solidFill>
                <a:latin typeface="Arial"/>
                <a:ea typeface="Arial"/>
                <a:cs typeface="Arial"/>
                <a:sym typeface="Arial"/>
              </a:defRPr>
            </a:lvl1pPr>
            <a:lvl2pPr indent="-228600" lvl="1" marL="914400" marR="0" rtl="0" algn="l">
              <a:lnSpc>
                <a:spcPct val="100000"/>
              </a:lnSpc>
              <a:spcBef>
                <a:spcPts val="225"/>
              </a:spcBef>
              <a:spcAft>
                <a:spcPts val="0"/>
              </a:spcAft>
              <a:buClr>
                <a:schemeClr val="dk1"/>
              </a:buClr>
              <a:buSzPts val="1350"/>
              <a:buFont typeface="Arial"/>
              <a:buNone/>
              <a:defRPr b="0" i="0" sz="1350" u="none" cap="none" strike="noStrike">
                <a:solidFill>
                  <a:schemeClr val="dk1"/>
                </a:solidFill>
                <a:latin typeface="Arial"/>
                <a:ea typeface="Arial"/>
                <a:cs typeface="Arial"/>
                <a:sym typeface="Arial"/>
              </a:defRPr>
            </a:lvl2pPr>
            <a:lvl3pPr indent="-304800" lvl="2" marL="1371600" marR="0" rtl="0" algn="l">
              <a:lnSpc>
                <a:spcPct val="100000"/>
              </a:lnSpc>
              <a:spcBef>
                <a:spcPts val="225"/>
              </a:spcBef>
              <a:spcAft>
                <a:spcPts val="0"/>
              </a:spcAft>
              <a:buClr>
                <a:schemeClr val="accent6"/>
              </a:buClr>
              <a:buSzPts val="1200"/>
              <a:buFont typeface="Arial"/>
              <a:buChar char="•"/>
              <a:defRPr b="0" i="0" sz="1200" u="none" cap="none" strike="noStrike">
                <a:solidFill>
                  <a:schemeClr val="dk1"/>
                </a:solidFill>
                <a:latin typeface="Arial"/>
                <a:ea typeface="Arial"/>
                <a:cs typeface="Arial"/>
                <a:sym typeface="Arial"/>
              </a:defRPr>
            </a:lvl3pPr>
            <a:lvl4pPr indent="-298450" lvl="3" marL="1828800" marR="0" rtl="0" algn="l">
              <a:lnSpc>
                <a:spcPct val="100000"/>
              </a:lnSpc>
              <a:spcBef>
                <a:spcPts val="225"/>
              </a:spcBef>
              <a:spcAft>
                <a:spcPts val="0"/>
              </a:spcAft>
              <a:buClr>
                <a:schemeClr val="accent6"/>
              </a:buClr>
              <a:buSzPts val="1100"/>
              <a:buFont typeface="NTR"/>
              <a:buChar char="-"/>
              <a:defRPr b="0" i="0" sz="1100" u="none" cap="none" strike="noStrike">
                <a:solidFill>
                  <a:schemeClr val="dk1"/>
                </a:solidFill>
                <a:latin typeface="Arial"/>
                <a:ea typeface="Arial"/>
                <a:cs typeface="Arial"/>
                <a:sym typeface="Arial"/>
              </a:defRPr>
            </a:lvl4pPr>
            <a:lvl5pPr indent="-295275" lvl="4" marL="2286000" marR="0" rtl="0" algn="l">
              <a:lnSpc>
                <a:spcPct val="100000"/>
              </a:lnSpc>
              <a:spcBef>
                <a:spcPts val="225"/>
              </a:spcBef>
              <a:spcAft>
                <a:spcPts val="0"/>
              </a:spcAft>
              <a:buClr>
                <a:schemeClr val="accent6"/>
              </a:buClr>
              <a:buSzPts val="1050"/>
              <a:buFont typeface="NTR"/>
              <a:buChar char="‑"/>
              <a:defRPr b="0" i="0" sz="1050" u="none" cap="none" strike="noStrike">
                <a:solidFill>
                  <a:schemeClr val="dk1"/>
                </a:solidFill>
                <a:latin typeface="Arial"/>
                <a:ea typeface="Arial"/>
                <a:cs typeface="Arial"/>
                <a:sym typeface="Arial"/>
              </a:defRPr>
            </a:lvl5pPr>
            <a:lvl6pPr indent="-314325" lvl="5" marL="27432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6pPr>
            <a:lvl7pPr indent="-314325" lvl="6" marL="32004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7pPr>
            <a:lvl8pPr indent="-314325" lvl="7" marL="36576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8pPr>
            <a:lvl9pPr indent="-314325" lvl="8" marL="41148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9pPr>
          </a:lstStyle>
          <a:p/>
        </p:txBody>
      </p:sp>
      <p:pic>
        <p:nvPicPr>
          <p:cNvPr id="232" name="Google Shape;232;p34"/>
          <p:cNvPicPr preferRelativeResize="0"/>
          <p:nvPr/>
        </p:nvPicPr>
        <p:blipFill rotWithShape="1">
          <a:blip r:embed="rId1">
            <a:alphaModFix/>
          </a:blip>
          <a:srcRect b="0" l="0" r="0" t="0"/>
          <a:stretch/>
        </p:blipFill>
        <p:spPr>
          <a:xfrm>
            <a:off x="8320483" y="262856"/>
            <a:ext cx="496446" cy="448841"/>
          </a:xfrm>
          <a:prstGeom prst="rect">
            <a:avLst/>
          </a:prstGeom>
          <a:noFill/>
          <a:ln>
            <a:noFill/>
          </a:ln>
        </p:spPr>
      </p:pic>
      <p:sp>
        <p:nvSpPr>
          <p:cNvPr id="233" name="Google Shape;233;p34"/>
          <p:cNvSpPr txBox="1"/>
          <p:nvPr/>
        </p:nvSpPr>
        <p:spPr>
          <a:xfrm>
            <a:off x="7591425" y="4767264"/>
            <a:ext cx="1219200" cy="273900"/>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Clr>
                <a:srgbClr val="000000"/>
              </a:buClr>
              <a:buSzPts val="750"/>
              <a:buFont typeface="Arial"/>
              <a:buNone/>
            </a:pPr>
            <a:fld id="{00000000-1234-1234-1234-123412341234}" type="slidenum">
              <a:rPr b="0" i="0" lang="en-US" sz="750" u="none" cap="none" strike="noStrike">
                <a:solidFill>
                  <a:srgbClr val="888888"/>
                </a:solidFill>
                <a:latin typeface="Arial"/>
                <a:ea typeface="Arial"/>
                <a:cs typeface="Arial"/>
                <a:sym typeface="Arial"/>
              </a:rPr>
              <a:t>‹#›</a:t>
            </a:fld>
            <a:endParaRPr b="0" i="0" sz="750" u="none" cap="none" strike="noStrike">
              <a:solidFill>
                <a:srgbClr val="888888"/>
              </a:solidFill>
              <a:latin typeface="Arial"/>
              <a:ea typeface="Arial"/>
              <a:cs typeface="Arial"/>
              <a:sym typeface="Arial"/>
            </a:endParaRPr>
          </a:p>
        </p:txBody>
      </p:sp>
      <p:pic>
        <p:nvPicPr>
          <p:cNvPr id="234" name="Google Shape;234;p34"/>
          <p:cNvPicPr preferRelativeResize="0"/>
          <p:nvPr/>
        </p:nvPicPr>
        <p:blipFill rotWithShape="1">
          <a:blip r:embed="rId1">
            <a:alphaModFix/>
          </a:blip>
          <a:srcRect b="0" l="0" r="0" t="0"/>
          <a:stretch/>
        </p:blipFill>
        <p:spPr>
          <a:xfrm>
            <a:off x="8320483" y="262856"/>
            <a:ext cx="496446" cy="448841"/>
          </a:xfrm>
          <a:prstGeom prst="rect">
            <a:avLst/>
          </a:prstGeom>
          <a:noFill/>
          <a:ln>
            <a:noFill/>
          </a:ln>
        </p:spPr>
      </p:pic>
      <p:sp>
        <p:nvSpPr>
          <p:cNvPr id="235" name="Google Shape;235;p34"/>
          <p:cNvSpPr txBox="1"/>
          <p:nvPr/>
        </p:nvSpPr>
        <p:spPr>
          <a:xfrm>
            <a:off x="7591425" y="4767264"/>
            <a:ext cx="1219200" cy="273900"/>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Clr>
                <a:srgbClr val="000000"/>
              </a:buClr>
              <a:buSzPts val="750"/>
              <a:buFont typeface="Arial"/>
              <a:buNone/>
            </a:pPr>
            <a:fld id="{00000000-1234-1234-1234-123412341234}" type="slidenum">
              <a:rPr b="0" i="0" lang="en-US" sz="750" u="none" cap="none" strike="noStrike">
                <a:solidFill>
                  <a:srgbClr val="888888"/>
                </a:solidFill>
                <a:latin typeface="Arial"/>
                <a:ea typeface="Arial"/>
                <a:cs typeface="Arial"/>
                <a:sym typeface="Arial"/>
              </a:rPr>
              <a:t>‹#›</a:t>
            </a:fld>
            <a:endParaRPr b="0" i="0" sz="750" u="none" cap="none" strike="noStrike">
              <a:solidFill>
                <a:srgbClr val="888888"/>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 id="2147483696" r:id="rId18"/>
    <p:sldLayoutId id="2147483697" r:id="rId19"/>
    <p:sldLayoutId id="2147483698" r:id="rId20"/>
    <p:sldLayoutId id="2147483699" r:id="rId21"/>
    <p:sldLayoutId id="2147483700" r:id="rId22"/>
    <p:sldLayoutId id="2147483701" r:id="rId23"/>
    <p:sldLayoutId id="2147483702" r:id="rId24"/>
    <p:sldLayoutId id="2147483703" r:id="rId25"/>
    <p:sldLayoutId id="2147483704" r:id="rId26"/>
    <p:sldLayoutId id="2147483705" r:id="rId27"/>
    <p:sldLayoutId id="2147483706" r:id="rId28"/>
    <p:sldLayoutId id="2147483707" r:id="rId29"/>
    <p:sldLayoutId id="2147483708" r:id="rId30"/>
    <p:sldLayoutId id="2147483709" r:id="rId31"/>
    <p:sldLayoutId id="2147483710" r:id="rId32"/>
    <p:sldLayoutId id="2147483711" r:id="rId33"/>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10.xml"/><Relationship Id="rId3" Type="http://schemas.openxmlformats.org/officeDocument/2006/relationships/image" Target="../media/image23.png"/><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1.xml"/><Relationship Id="rId3" Type="http://schemas.openxmlformats.org/officeDocument/2006/relationships/image" Target="../media/image29.png"/><Relationship Id="rId4" Type="http://schemas.openxmlformats.org/officeDocument/2006/relationships/image" Target="../media/image30.png"/><Relationship Id="rId5" Type="http://schemas.openxmlformats.org/officeDocument/2006/relationships/image" Target="../media/image2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2.xml"/><Relationship Id="rId3" Type="http://schemas.openxmlformats.org/officeDocument/2006/relationships/image" Target="../media/image29.png"/><Relationship Id="rId4" Type="http://schemas.openxmlformats.org/officeDocument/2006/relationships/image" Target="../media/image30.png"/><Relationship Id="rId5" Type="http://schemas.openxmlformats.org/officeDocument/2006/relationships/image" Target="../media/image28.png"/><Relationship Id="rId6" Type="http://schemas.openxmlformats.org/officeDocument/2006/relationships/image" Target="../media/image4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5.xml"/><Relationship Id="rId3" Type="http://schemas.openxmlformats.org/officeDocument/2006/relationships/image" Target="../media/image46.png"/><Relationship Id="rId4" Type="http://schemas.openxmlformats.org/officeDocument/2006/relationships/image" Target="../media/image40.png"/><Relationship Id="rId5" Type="http://schemas.openxmlformats.org/officeDocument/2006/relationships/image" Target="../media/image29.png"/><Relationship Id="rId6" Type="http://schemas.openxmlformats.org/officeDocument/2006/relationships/image" Target="../media/image2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6.xml"/><Relationship Id="rId3" Type="http://schemas.openxmlformats.org/officeDocument/2006/relationships/image" Target="../media/image53.png"/><Relationship Id="rId4" Type="http://schemas.openxmlformats.org/officeDocument/2006/relationships/image" Target="../media/image5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7.xml"/><Relationship Id="rId3" Type="http://schemas.openxmlformats.org/officeDocument/2006/relationships/image" Target="../media/image5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8.xml"/><Relationship Id="rId3" Type="http://schemas.openxmlformats.org/officeDocument/2006/relationships/image" Target="../media/image57.png"/><Relationship Id="rId4" Type="http://schemas.openxmlformats.org/officeDocument/2006/relationships/image" Target="../media/image5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9.xml"/><Relationship Id="rId3" Type="http://schemas.openxmlformats.org/officeDocument/2006/relationships/image" Target="../media/image57.png"/><Relationship Id="rId4" Type="http://schemas.openxmlformats.org/officeDocument/2006/relationships/image" Target="../media/image5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20.xml"/><Relationship Id="rId3" Type="http://schemas.openxmlformats.org/officeDocument/2006/relationships/image" Target="../media/image6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21.xml"/><Relationship Id="rId3" Type="http://schemas.openxmlformats.org/officeDocument/2006/relationships/image" Target="../media/image5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22.xml"/><Relationship Id="rId3" Type="http://schemas.openxmlformats.org/officeDocument/2006/relationships/image" Target="../media/image5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23.xml"/><Relationship Id="rId3" Type="http://schemas.openxmlformats.org/officeDocument/2006/relationships/image" Target="../media/image59.png"/><Relationship Id="rId4" Type="http://schemas.openxmlformats.org/officeDocument/2006/relationships/image" Target="../media/image5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24.xml"/><Relationship Id="rId3" Type="http://schemas.openxmlformats.org/officeDocument/2006/relationships/image" Target="../media/image57.png"/><Relationship Id="rId4" Type="http://schemas.openxmlformats.org/officeDocument/2006/relationships/image" Target="../media/image5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25.xml"/><Relationship Id="rId3" Type="http://schemas.openxmlformats.org/officeDocument/2006/relationships/image" Target="../media/image5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26.xml"/><Relationship Id="rId3" Type="http://schemas.openxmlformats.org/officeDocument/2006/relationships/image" Target="../media/image5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27.xml"/><Relationship Id="rId3" Type="http://schemas.openxmlformats.org/officeDocument/2006/relationships/image" Target="../media/image5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28.xml"/><Relationship Id="rId3" Type="http://schemas.openxmlformats.org/officeDocument/2006/relationships/image" Target="../media/image57.png"/><Relationship Id="rId4" Type="http://schemas.openxmlformats.org/officeDocument/2006/relationships/image" Target="../media/image5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29.xml"/><Relationship Id="rId3" Type="http://schemas.openxmlformats.org/officeDocument/2006/relationships/image" Target="../media/image80.png"/><Relationship Id="rId4" Type="http://schemas.openxmlformats.org/officeDocument/2006/relationships/image" Target="../media/image68.png"/><Relationship Id="rId5" Type="http://schemas.openxmlformats.org/officeDocument/2006/relationships/image" Target="../media/image7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30.xml"/><Relationship Id="rId3" Type="http://schemas.openxmlformats.org/officeDocument/2006/relationships/image" Target="../media/image46.png"/><Relationship Id="rId4" Type="http://schemas.openxmlformats.org/officeDocument/2006/relationships/image" Target="../media/image40.png"/><Relationship Id="rId5" Type="http://schemas.openxmlformats.org/officeDocument/2006/relationships/image" Target="../media/image29.png"/><Relationship Id="rId6" Type="http://schemas.openxmlformats.org/officeDocument/2006/relationships/image" Target="../media/image28.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31.xml"/><Relationship Id="rId3" Type="http://schemas.openxmlformats.org/officeDocument/2006/relationships/image" Target="../media/image29.png"/><Relationship Id="rId4" Type="http://schemas.openxmlformats.org/officeDocument/2006/relationships/image" Target="../media/image46.png"/><Relationship Id="rId5" Type="http://schemas.openxmlformats.org/officeDocument/2006/relationships/image" Target="../media/image60.png"/><Relationship Id="rId6" Type="http://schemas.openxmlformats.org/officeDocument/2006/relationships/image" Target="../media/image30.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32.xml"/><Relationship Id="rId3" Type="http://schemas.openxmlformats.org/officeDocument/2006/relationships/image" Target="../media/image46.png"/><Relationship Id="rId4" Type="http://schemas.openxmlformats.org/officeDocument/2006/relationships/image" Target="../media/image40.png"/><Relationship Id="rId5" Type="http://schemas.openxmlformats.org/officeDocument/2006/relationships/image" Target="../media/image29.png"/><Relationship Id="rId6" Type="http://schemas.openxmlformats.org/officeDocument/2006/relationships/image" Target="../media/image28.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33.xml"/><Relationship Id="rId3" Type="http://schemas.openxmlformats.org/officeDocument/2006/relationships/image" Target="../media/image81.png"/><Relationship Id="rId4" Type="http://schemas.openxmlformats.org/officeDocument/2006/relationships/image" Target="../media/image63.png"/><Relationship Id="rId5" Type="http://schemas.openxmlformats.org/officeDocument/2006/relationships/image" Target="../media/image40.png"/><Relationship Id="rId6" Type="http://schemas.openxmlformats.org/officeDocument/2006/relationships/image" Target="../media/image60.png"/><Relationship Id="rId7" Type="http://schemas.openxmlformats.org/officeDocument/2006/relationships/image" Target="../media/image29.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34.xml"/><Relationship Id="rId3" Type="http://schemas.openxmlformats.org/officeDocument/2006/relationships/image" Target="../media/image81.png"/><Relationship Id="rId4" Type="http://schemas.openxmlformats.org/officeDocument/2006/relationships/image" Target="../media/image63.png"/><Relationship Id="rId5" Type="http://schemas.openxmlformats.org/officeDocument/2006/relationships/image" Target="../media/image40.png"/><Relationship Id="rId6" Type="http://schemas.openxmlformats.org/officeDocument/2006/relationships/image" Target="../media/image60.png"/><Relationship Id="rId7" Type="http://schemas.openxmlformats.org/officeDocument/2006/relationships/image" Target="../media/image29.png"/><Relationship Id="rId8" Type="http://schemas.openxmlformats.org/officeDocument/2006/relationships/image" Target="../media/image4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35.xml"/><Relationship Id="rId3" Type="http://schemas.openxmlformats.org/officeDocument/2006/relationships/image" Target="../media/image81.png"/><Relationship Id="rId4" Type="http://schemas.openxmlformats.org/officeDocument/2006/relationships/image" Target="../media/image63.png"/><Relationship Id="rId9" Type="http://schemas.openxmlformats.org/officeDocument/2006/relationships/image" Target="../media/image28.png"/><Relationship Id="rId5" Type="http://schemas.openxmlformats.org/officeDocument/2006/relationships/image" Target="../media/image40.png"/><Relationship Id="rId6" Type="http://schemas.openxmlformats.org/officeDocument/2006/relationships/image" Target="../media/image60.png"/><Relationship Id="rId7" Type="http://schemas.openxmlformats.org/officeDocument/2006/relationships/image" Target="../media/image29.png"/><Relationship Id="rId8" Type="http://schemas.openxmlformats.org/officeDocument/2006/relationships/image" Target="../media/image46.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36.xml"/><Relationship Id="rId3" Type="http://schemas.openxmlformats.org/officeDocument/2006/relationships/image" Target="../media/image81.png"/><Relationship Id="rId4" Type="http://schemas.openxmlformats.org/officeDocument/2006/relationships/image" Target="../media/image63.png"/><Relationship Id="rId9" Type="http://schemas.openxmlformats.org/officeDocument/2006/relationships/image" Target="../media/image28.png"/><Relationship Id="rId5" Type="http://schemas.openxmlformats.org/officeDocument/2006/relationships/image" Target="../media/image40.png"/><Relationship Id="rId6" Type="http://schemas.openxmlformats.org/officeDocument/2006/relationships/image" Target="../media/image60.png"/><Relationship Id="rId7" Type="http://schemas.openxmlformats.org/officeDocument/2006/relationships/image" Target="../media/image29.png"/><Relationship Id="rId8" Type="http://schemas.openxmlformats.org/officeDocument/2006/relationships/image" Target="../media/image46.png"/><Relationship Id="rId10" Type="http://schemas.openxmlformats.org/officeDocument/2006/relationships/image" Target="../media/image30.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37.xml"/><Relationship Id="rId3" Type="http://schemas.openxmlformats.org/officeDocument/2006/relationships/image" Target="../media/image81.png"/><Relationship Id="rId4" Type="http://schemas.openxmlformats.org/officeDocument/2006/relationships/image" Target="../media/image63.png"/><Relationship Id="rId9" Type="http://schemas.openxmlformats.org/officeDocument/2006/relationships/image" Target="../media/image28.png"/><Relationship Id="rId5" Type="http://schemas.openxmlformats.org/officeDocument/2006/relationships/image" Target="../media/image40.png"/><Relationship Id="rId6" Type="http://schemas.openxmlformats.org/officeDocument/2006/relationships/image" Target="../media/image60.png"/><Relationship Id="rId7" Type="http://schemas.openxmlformats.org/officeDocument/2006/relationships/image" Target="../media/image29.png"/><Relationship Id="rId8" Type="http://schemas.openxmlformats.org/officeDocument/2006/relationships/image" Target="../media/image46.png"/><Relationship Id="rId10" Type="http://schemas.openxmlformats.org/officeDocument/2006/relationships/image" Target="../media/image30.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38.xml"/><Relationship Id="rId3" Type="http://schemas.openxmlformats.org/officeDocument/2006/relationships/image" Target="../media/image81.png"/><Relationship Id="rId4" Type="http://schemas.openxmlformats.org/officeDocument/2006/relationships/image" Target="../media/image63.png"/><Relationship Id="rId9" Type="http://schemas.openxmlformats.org/officeDocument/2006/relationships/image" Target="../media/image28.png"/><Relationship Id="rId5" Type="http://schemas.openxmlformats.org/officeDocument/2006/relationships/image" Target="../media/image40.png"/><Relationship Id="rId6" Type="http://schemas.openxmlformats.org/officeDocument/2006/relationships/image" Target="../media/image60.png"/><Relationship Id="rId7" Type="http://schemas.openxmlformats.org/officeDocument/2006/relationships/image" Target="../media/image29.png"/><Relationship Id="rId8" Type="http://schemas.openxmlformats.org/officeDocument/2006/relationships/image" Target="../media/image46.png"/><Relationship Id="rId10" Type="http://schemas.openxmlformats.org/officeDocument/2006/relationships/image" Target="../media/image30.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40.xml"/><Relationship Id="rId3" Type="http://schemas.openxmlformats.org/officeDocument/2006/relationships/hyperlink" Target="https://www.salesforce.com/products/commerce-cloud/partner-marketplace/partners/fluent-commerce/" TargetMode="External"/><Relationship Id="rId4" Type="http://schemas.openxmlformats.org/officeDocument/2006/relationships/hyperlink" Target="https://appexchange.salesforce.com/appxListingDetail?listingId=a0N3A00000GBlIsUAL" TargetMode="External"/><Relationship Id="rId5" Type="http://schemas.openxmlformats.org/officeDocument/2006/relationships/image" Target="../media/image70.png"/><Relationship Id="rId6" Type="http://schemas.openxmlformats.org/officeDocument/2006/relationships/image" Target="../media/image77.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41.xml"/><Relationship Id="rId3" Type="http://schemas.openxmlformats.org/officeDocument/2006/relationships/image" Target="../media/image74.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42.xml"/><Relationship Id="rId3" Type="http://schemas.openxmlformats.org/officeDocument/2006/relationships/image" Target="../media/image83.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4.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47.xml"/><Relationship Id="rId3" Type="http://schemas.openxmlformats.org/officeDocument/2006/relationships/image" Target="../media/image78.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48.xml"/><Relationship Id="rId3" Type="http://schemas.openxmlformats.org/officeDocument/2006/relationships/image" Target="../media/image84.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5.xml"/><Relationship Id="rId3" Type="http://schemas.openxmlformats.org/officeDocument/2006/relationships/image" Target="../media/image20.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50.xml"/><Relationship Id="rId3" Type="http://schemas.openxmlformats.org/officeDocument/2006/relationships/image" Target="../media/image69.jpg"/><Relationship Id="rId4" Type="http://schemas.openxmlformats.org/officeDocument/2006/relationships/image" Target="../media/image82.jpg"/><Relationship Id="rId5" Type="http://schemas.openxmlformats.org/officeDocument/2006/relationships/image" Target="../media/image76.jp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52.xml"/><Relationship Id="rId3" Type="http://schemas.openxmlformats.org/officeDocument/2006/relationships/image" Target="../media/image73.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6.xml"/><Relationship Id="rId3" Type="http://schemas.openxmlformats.org/officeDocument/2006/relationships/image" Target="../media/image34.png"/><Relationship Id="rId4" Type="http://schemas.openxmlformats.org/officeDocument/2006/relationships/image" Target="../media/image25.png"/><Relationship Id="rId5" Type="http://schemas.openxmlformats.org/officeDocument/2006/relationships/image" Target="../media/image26.png"/><Relationship Id="rId6" Type="http://schemas.openxmlformats.org/officeDocument/2006/relationships/image" Target="../media/image41.png"/><Relationship Id="rId7" Type="http://schemas.openxmlformats.org/officeDocument/2006/relationships/image" Target="../media/image3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7.xml"/><Relationship Id="rId3" Type="http://schemas.openxmlformats.org/officeDocument/2006/relationships/image" Target="../media/image5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9.xml"/><Relationship Id="rId3" Type="http://schemas.openxmlformats.org/officeDocument/2006/relationships/image" Target="../media/image5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4" name="Shape 504"/>
        <p:cNvGrpSpPr/>
        <p:nvPr/>
      </p:nvGrpSpPr>
      <p:grpSpPr>
        <a:xfrm>
          <a:off x="0" y="0"/>
          <a:ext cx="0" cy="0"/>
          <a:chOff x="0" y="0"/>
          <a:chExt cx="0" cy="0"/>
        </a:xfrm>
      </p:grpSpPr>
      <p:sp>
        <p:nvSpPr>
          <p:cNvPr id="505" name="Google Shape;505;p67"/>
          <p:cNvSpPr txBox="1"/>
          <p:nvPr>
            <p:ph idx="1" type="body"/>
          </p:nvPr>
        </p:nvSpPr>
        <p:spPr>
          <a:xfrm>
            <a:off x="360760" y="1959156"/>
            <a:ext cx="7784009" cy="1698443"/>
          </a:xfrm>
          <a:prstGeom prst="rect">
            <a:avLst/>
          </a:prstGeom>
          <a:noFill/>
          <a:ln>
            <a:noFill/>
          </a:ln>
        </p:spPr>
        <p:txBody>
          <a:bodyPr anchorCtr="0" anchor="t" bIns="34275" lIns="68575" spcFirstLastPara="1" rIns="67500" wrap="square" tIns="34275">
            <a:noAutofit/>
          </a:bodyPr>
          <a:lstStyle/>
          <a:p>
            <a:pPr indent="0" lvl="0" marL="0" rtl="0" algn="l">
              <a:spcBef>
                <a:spcPts val="0"/>
              </a:spcBef>
              <a:spcAft>
                <a:spcPts val="0"/>
              </a:spcAft>
              <a:buClr>
                <a:schemeClr val="dk1"/>
              </a:buClr>
              <a:buSzPts val="3300"/>
              <a:buFont typeface="Arial"/>
              <a:buNone/>
            </a:pPr>
            <a:r>
              <a:rPr lang="en-US" sz="2800">
                <a:solidFill>
                  <a:schemeClr val="lt1"/>
                </a:solidFill>
              </a:rPr>
              <a:t>{{Client}}</a:t>
            </a:r>
            <a:endParaRPr/>
          </a:p>
          <a:p>
            <a:pPr indent="0" lvl="0" marL="0" rtl="0" algn="l">
              <a:lnSpc>
                <a:spcPct val="100000"/>
              </a:lnSpc>
              <a:spcBef>
                <a:spcPts val="0"/>
              </a:spcBef>
              <a:spcAft>
                <a:spcPts val="0"/>
              </a:spcAft>
              <a:buSzPts val="3300"/>
              <a:buNone/>
            </a:pPr>
            <a:r>
              <a:t/>
            </a:r>
            <a:endParaRPr b="0" sz="2700">
              <a:solidFill>
                <a:srgbClr val="FFFFFF"/>
              </a:solidFill>
            </a:endParaRPr>
          </a:p>
          <a:p>
            <a:pPr indent="0" lvl="0" marL="0" rtl="0" algn="l">
              <a:lnSpc>
                <a:spcPct val="100000"/>
              </a:lnSpc>
              <a:spcBef>
                <a:spcPts val="0"/>
              </a:spcBef>
              <a:spcAft>
                <a:spcPts val="0"/>
              </a:spcAft>
              <a:buSzPts val="3300"/>
              <a:buNone/>
            </a:pPr>
            <a:r>
              <a:rPr b="0" lang="en-US" sz="2700">
                <a:solidFill>
                  <a:srgbClr val="FFFFFF"/>
                </a:solidFill>
              </a:rPr>
              <a:t>Product Availability - Discovery Workshop #{{X}}</a:t>
            </a:r>
            <a:endParaRPr b="0" sz="2700">
              <a:solidFill>
                <a:srgbClr val="FFFFFF"/>
              </a:solidFill>
              <a:highlight>
                <a:srgbClr val="FFFF00"/>
              </a:highlight>
            </a:endParaRPr>
          </a:p>
        </p:txBody>
      </p:sp>
      <p:sp>
        <p:nvSpPr>
          <p:cNvPr id="506" name="Google Shape;506;p67"/>
          <p:cNvSpPr txBox="1"/>
          <p:nvPr>
            <p:ph idx="2" type="body"/>
          </p:nvPr>
        </p:nvSpPr>
        <p:spPr>
          <a:xfrm>
            <a:off x="360760" y="3910477"/>
            <a:ext cx="5431200" cy="469500"/>
          </a:xfrm>
          <a:prstGeom prst="rect">
            <a:avLst/>
          </a:prstGeom>
          <a:noFill/>
          <a:ln>
            <a:noFill/>
          </a:ln>
        </p:spPr>
        <p:txBody>
          <a:bodyPr anchorCtr="0" anchor="t" bIns="34275" lIns="68575" spcFirstLastPara="1" rIns="67500" wrap="square" tIns="34275">
            <a:noAutofit/>
          </a:bodyPr>
          <a:lstStyle/>
          <a:p>
            <a:pPr indent="0" lvl="0" marL="0" rtl="0" algn="l">
              <a:spcBef>
                <a:spcPts val="0"/>
              </a:spcBef>
              <a:spcAft>
                <a:spcPts val="0"/>
              </a:spcAft>
              <a:buSzPts val="1200"/>
              <a:buNone/>
            </a:pPr>
            <a:r>
              <a:rPr lang="en-US">
                <a:solidFill>
                  <a:schemeClr val="lt1"/>
                </a:solidFill>
              </a:rPr>
              <a:t>{{month X</a:t>
            </a:r>
            <a:r>
              <a:rPr baseline="30000" lang="en-US">
                <a:solidFill>
                  <a:schemeClr val="lt1"/>
                </a:solidFill>
              </a:rPr>
              <a:t>th</a:t>
            </a:r>
            <a:r>
              <a:rPr lang="en-US">
                <a:solidFill>
                  <a:schemeClr val="lt1"/>
                </a:solidFill>
              </a:rPr>
              <a:t>, year}}</a:t>
            </a:r>
            <a:endParaRPr>
              <a:solidFill>
                <a:srgbClr val="FFFFFF"/>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2" name="Shape 682"/>
        <p:cNvGrpSpPr/>
        <p:nvPr/>
      </p:nvGrpSpPr>
      <p:grpSpPr>
        <a:xfrm>
          <a:off x="0" y="0"/>
          <a:ext cx="0" cy="0"/>
          <a:chOff x="0" y="0"/>
          <a:chExt cx="0" cy="0"/>
        </a:xfrm>
      </p:grpSpPr>
      <p:sp>
        <p:nvSpPr>
          <p:cNvPr id="683" name="Google Shape;683;p76"/>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US"/>
              <a:t>Product Availability / ATS - Concepts</a:t>
            </a:r>
            <a:endParaRPr/>
          </a:p>
        </p:txBody>
      </p:sp>
      <p:grpSp>
        <p:nvGrpSpPr>
          <p:cNvPr id="684" name="Google Shape;684;p76"/>
          <p:cNvGrpSpPr/>
          <p:nvPr/>
        </p:nvGrpSpPr>
        <p:grpSpPr>
          <a:xfrm>
            <a:off x="358868" y="1182668"/>
            <a:ext cx="635834" cy="502496"/>
            <a:chOff x="7089439" y="1450465"/>
            <a:chExt cx="847778" cy="669995"/>
          </a:xfrm>
        </p:grpSpPr>
        <p:sp>
          <p:nvSpPr>
            <p:cNvPr id="685" name="Google Shape;685;p76"/>
            <p:cNvSpPr/>
            <p:nvPr/>
          </p:nvSpPr>
          <p:spPr>
            <a:xfrm>
              <a:off x="7089439" y="1450465"/>
              <a:ext cx="847778" cy="669995"/>
            </a:xfrm>
            <a:custGeom>
              <a:rect b="b" l="l" r="r" t="t"/>
              <a:pathLst>
                <a:path extrusionOk="0" h="4322548" w="5469537">
                  <a:moveTo>
                    <a:pt x="267901" y="3218026"/>
                  </a:moveTo>
                  <a:lnTo>
                    <a:pt x="654631" y="3218026"/>
                  </a:lnTo>
                  <a:cubicBezTo>
                    <a:pt x="802588" y="3218026"/>
                    <a:pt x="922531" y="3337969"/>
                    <a:pt x="922531" y="3485926"/>
                  </a:cubicBezTo>
                  <a:lnTo>
                    <a:pt x="922530" y="3485926"/>
                  </a:lnTo>
                  <a:cubicBezTo>
                    <a:pt x="922530" y="3633883"/>
                    <a:pt x="802587" y="3753826"/>
                    <a:pt x="654630" y="3753826"/>
                  </a:cubicBezTo>
                  <a:lnTo>
                    <a:pt x="267901" y="3753825"/>
                  </a:lnTo>
                  <a:cubicBezTo>
                    <a:pt x="138439" y="3753825"/>
                    <a:pt x="30425" y="3661994"/>
                    <a:pt x="5444" y="3539916"/>
                  </a:cubicBezTo>
                  <a:lnTo>
                    <a:pt x="1" y="3485926"/>
                  </a:lnTo>
                  <a:lnTo>
                    <a:pt x="5444" y="3431935"/>
                  </a:lnTo>
                  <a:cubicBezTo>
                    <a:pt x="30425" y="3309857"/>
                    <a:pt x="138439" y="3218026"/>
                    <a:pt x="267901" y="3218026"/>
                  </a:cubicBezTo>
                  <a:close/>
                  <a:moveTo>
                    <a:pt x="267900" y="1931929"/>
                  </a:moveTo>
                  <a:lnTo>
                    <a:pt x="654630" y="1931929"/>
                  </a:lnTo>
                  <a:cubicBezTo>
                    <a:pt x="802587" y="1931929"/>
                    <a:pt x="922530" y="2051872"/>
                    <a:pt x="922530" y="2199829"/>
                  </a:cubicBezTo>
                  <a:lnTo>
                    <a:pt x="922529" y="2199829"/>
                  </a:lnTo>
                  <a:cubicBezTo>
                    <a:pt x="922529" y="2347786"/>
                    <a:pt x="802586" y="2467729"/>
                    <a:pt x="654629" y="2467729"/>
                  </a:cubicBezTo>
                  <a:lnTo>
                    <a:pt x="267900" y="2467728"/>
                  </a:lnTo>
                  <a:cubicBezTo>
                    <a:pt x="138438" y="2467728"/>
                    <a:pt x="30424" y="2375897"/>
                    <a:pt x="5443" y="2253819"/>
                  </a:cubicBezTo>
                  <a:lnTo>
                    <a:pt x="0" y="2199829"/>
                  </a:lnTo>
                  <a:lnTo>
                    <a:pt x="5443" y="2145838"/>
                  </a:lnTo>
                  <a:cubicBezTo>
                    <a:pt x="30424" y="2023760"/>
                    <a:pt x="138438" y="1931929"/>
                    <a:pt x="267900" y="1931929"/>
                  </a:cubicBezTo>
                  <a:close/>
                  <a:moveTo>
                    <a:pt x="267901" y="635200"/>
                  </a:moveTo>
                  <a:lnTo>
                    <a:pt x="654631" y="635200"/>
                  </a:lnTo>
                  <a:cubicBezTo>
                    <a:pt x="802588" y="635200"/>
                    <a:pt x="922531" y="755143"/>
                    <a:pt x="922531" y="903100"/>
                  </a:cubicBezTo>
                  <a:lnTo>
                    <a:pt x="922530" y="903100"/>
                  </a:lnTo>
                  <a:cubicBezTo>
                    <a:pt x="922530" y="1051057"/>
                    <a:pt x="802587" y="1171000"/>
                    <a:pt x="654630" y="1171000"/>
                  </a:cubicBezTo>
                  <a:lnTo>
                    <a:pt x="267901" y="1170999"/>
                  </a:lnTo>
                  <a:cubicBezTo>
                    <a:pt x="138439" y="1170999"/>
                    <a:pt x="30425" y="1079168"/>
                    <a:pt x="5444" y="957090"/>
                  </a:cubicBezTo>
                  <a:lnTo>
                    <a:pt x="1" y="903100"/>
                  </a:lnTo>
                  <a:lnTo>
                    <a:pt x="5444" y="849109"/>
                  </a:lnTo>
                  <a:cubicBezTo>
                    <a:pt x="30425" y="727032"/>
                    <a:pt x="138439" y="635200"/>
                    <a:pt x="267901" y="635200"/>
                  </a:cubicBezTo>
                  <a:close/>
                  <a:moveTo>
                    <a:pt x="524755" y="0"/>
                  </a:moveTo>
                  <a:lnTo>
                    <a:pt x="5306318" y="0"/>
                  </a:lnTo>
                  <a:cubicBezTo>
                    <a:pt x="5396461" y="0"/>
                    <a:pt x="5469537" y="73076"/>
                    <a:pt x="5469537" y="163219"/>
                  </a:cubicBezTo>
                  <a:lnTo>
                    <a:pt x="5469537" y="4159329"/>
                  </a:lnTo>
                  <a:cubicBezTo>
                    <a:pt x="5469537" y="4249472"/>
                    <a:pt x="5396461" y="4322548"/>
                    <a:pt x="5306318" y="4322548"/>
                  </a:cubicBezTo>
                  <a:lnTo>
                    <a:pt x="524755" y="4322548"/>
                  </a:lnTo>
                  <a:cubicBezTo>
                    <a:pt x="434612" y="4322548"/>
                    <a:pt x="361536" y="4249472"/>
                    <a:pt x="361536" y="4159329"/>
                  </a:cubicBezTo>
                  <a:lnTo>
                    <a:pt x="361536" y="3884356"/>
                  </a:lnTo>
                  <a:lnTo>
                    <a:pt x="638736" y="3884356"/>
                  </a:lnTo>
                  <a:cubicBezTo>
                    <a:pt x="864655" y="3884356"/>
                    <a:pt x="1047799" y="3701212"/>
                    <a:pt x="1047799" y="3475293"/>
                  </a:cubicBezTo>
                  <a:cubicBezTo>
                    <a:pt x="1047799" y="3249374"/>
                    <a:pt x="864655" y="3066230"/>
                    <a:pt x="638736" y="3066230"/>
                  </a:cubicBezTo>
                  <a:lnTo>
                    <a:pt x="361536" y="3066230"/>
                  </a:lnTo>
                  <a:lnTo>
                    <a:pt x="361536" y="2593736"/>
                  </a:lnTo>
                  <a:lnTo>
                    <a:pt x="614043" y="2593736"/>
                  </a:lnTo>
                  <a:cubicBezTo>
                    <a:pt x="642283" y="2593736"/>
                    <a:pt x="669855" y="2590874"/>
                    <a:pt x="696484" y="2585425"/>
                  </a:cubicBezTo>
                  <a:lnTo>
                    <a:pt x="712144" y="2580564"/>
                  </a:lnTo>
                  <a:lnTo>
                    <a:pt x="745500" y="2577202"/>
                  </a:lnTo>
                  <a:cubicBezTo>
                    <a:pt x="925417" y="2540385"/>
                    <a:pt x="1060757" y="2381195"/>
                    <a:pt x="1060757" y="2190394"/>
                  </a:cubicBezTo>
                  <a:lnTo>
                    <a:pt x="1060758" y="2190394"/>
                  </a:lnTo>
                  <a:cubicBezTo>
                    <a:pt x="1060758" y="2026851"/>
                    <a:pt x="961325" y="1886531"/>
                    <a:pt x="819615" y="1826593"/>
                  </a:cubicBezTo>
                  <a:lnTo>
                    <a:pt x="792420" y="1818151"/>
                  </a:lnTo>
                  <a:lnTo>
                    <a:pt x="773269" y="1807756"/>
                  </a:lnTo>
                  <a:cubicBezTo>
                    <a:pt x="724329" y="1787057"/>
                    <a:pt x="670523" y="1775610"/>
                    <a:pt x="614043" y="1775610"/>
                  </a:cubicBezTo>
                  <a:lnTo>
                    <a:pt x="361536" y="1775610"/>
                  </a:lnTo>
                  <a:lnTo>
                    <a:pt x="361536" y="1303116"/>
                  </a:lnTo>
                  <a:lnTo>
                    <a:pt x="638736" y="1303116"/>
                  </a:lnTo>
                  <a:cubicBezTo>
                    <a:pt x="864655" y="1303116"/>
                    <a:pt x="1047799" y="1119972"/>
                    <a:pt x="1047799" y="894053"/>
                  </a:cubicBezTo>
                  <a:cubicBezTo>
                    <a:pt x="1047799" y="668134"/>
                    <a:pt x="864655" y="484990"/>
                    <a:pt x="638736" y="484990"/>
                  </a:cubicBezTo>
                  <a:lnTo>
                    <a:pt x="361536" y="484990"/>
                  </a:lnTo>
                  <a:lnTo>
                    <a:pt x="361536" y="163219"/>
                  </a:lnTo>
                  <a:cubicBezTo>
                    <a:pt x="361536" y="73076"/>
                    <a:pt x="434612" y="0"/>
                    <a:pt x="524755" y="0"/>
                  </a:cubicBezTo>
                  <a:close/>
                </a:path>
              </a:pathLst>
            </a:custGeom>
            <a:solidFill>
              <a:srgbClr val="E1C1E0"/>
            </a:solidFill>
            <a:ln>
              <a:noFill/>
            </a:ln>
          </p:spPr>
          <p:txBody>
            <a:bodyPr anchorCtr="0" anchor="t" bIns="68575" lIns="137150" spcFirstLastPara="1" rIns="137150" wrap="square" tIns="685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414448"/>
                </a:solidFill>
                <a:latin typeface="Calibri"/>
                <a:ea typeface="Calibri"/>
                <a:cs typeface="Calibri"/>
                <a:sym typeface="Calibri"/>
              </a:endParaRPr>
            </a:p>
          </p:txBody>
        </p:sp>
        <p:pic>
          <p:nvPicPr>
            <p:cNvPr descr="Shirt" id="686" name="Google Shape;686;p76"/>
            <p:cNvPicPr preferRelativeResize="0"/>
            <p:nvPr/>
          </p:nvPicPr>
          <p:blipFill rotWithShape="1">
            <a:blip r:embed="rId3">
              <a:alphaModFix/>
            </a:blip>
            <a:srcRect b="0" l="0" r="0" t="0"/>
            <a:stretch/>
          </p:blipFill>
          <p:spPr>
            <a:xfrm>
              <a:off x="7346532" y="1569564"/>
              <a:ext cx="324150" cy="324150"/>
            </a:xfrm>
            <a:prstGeom prst="rect">
              <a:avLst/>
            </a:prstGeom>
            <a:noFill/>
            <a:ln>
              <a:noFill/>
            </a:ln>
          </p:spPr>
        </p:pic>
        <p:pic>
          <p:nvPicPr>
            <p:cNvPr descr="Shirt" id="687" name="Google Shape;687;p76"/>
            <p:cNvPicPr preferRelativeResize="0"/>
            <p:nvPr/>
          </p:nvPicPr>
          <p:blipFill rotWithShape="1">
            <a:blip r:embed="rId4">
              <a:alphaModFix/>
            </a:blip>
            <a:srcRect b="0" l="0" r="0" t="0"/>
            <a:stretch/>
          </p:blipFill>
          <p:spPr>
            <a:xfrm>
              <a:off x="7442111" y="1712864"/>
              <a:ext cx="324150" cy="324150"/>
            </a:xfrm>
            <a:prstGeom prst="rect">
              <a:avLst/>
            </a:prstGeom>
            <a:noFill/>
            <a:ln>
              <a:noFill/>
            </a:ln>
          </p:spPr>
        </p:pic>
      </p:grpSp>
      <p:sp>
        <p:nvSpPr>
          <p:cNvPr id="688" name="Google Shape;688;p76"/>
          <p:cNvSpPr/>
          <p:nvPr/>
        </p:nvSpPr>
        <p:spPr>
          <a:xfrm>
            <a:off x="272277" y="1787372"/>
            <a:ext cx="2009400" cy="23199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500"/>
              <a:buFont typeface="Arial"/>
              <a:buNone/>
            </a:pPr>
            <a:r>
              <a:rPr b="1" i="0" lang="en-US" sz="1500" u="none" cap="none" strike="noStrike">
                <a:solidFill>
                  <a:srgbClr val="470A68"/>
                </a:solidFill>
                <a:latin typeface="Calibri"/>
                <a:ea typeface="Calibri"/>
                <a:cs typeface="Calibri"/>
                <a:sym typeface="Calibri"/>
              </a:rPr>
              <a:t>Product Catalog </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500"/>
              </a:spcBef>
              <a:spcAft>
                <a:spcPts val="0"/>
              </a:spcAft>
              <a:buClr>
                <a:srgbClr val="000000"/>
              </a:buClr>
              <a:buSzPts val="1100"/>
              <a:buFont typeface="Arial"/>
              <a:buNone/>
            </a:pPr>
            <a:r>
              <a:rPr b="0" i="1" lang="en-US" sz="1100" u="none" cap="none" strike="noStrike">
                <a:solidFill>
                  <a:srgbClr val="414448"/>
                </a:solidFill>
                <a:latin typeface="Calibri"/>
                <a:ea typeface="Calibri"/>
                <a:cs typeface="Calibri"/>
                <a:sym typeface="Calibri"/>
              </a:rPr>
              <a:t>Category / Product / SKU / Price</a:t>
            </a:r>
            <a:endParaRPr b="0" i="0" sz="1100" u="none" cap="none" strike="noStrike">
              <a:solidFill>
                <a:srgbClr val="000000"/>
              </a:solidFill>
              <a:latin typeface="Arial"/>
              <a:ea typeface="Arial"/>
              <a:cs typeface="Arial"/>
              <a:sym typeface="Arial"/>
            </a:endParaRPr>
          </a:p>
          <a:p>
            <a:pPr indent="-120650" lvl="0" marL="127000" marR="0" rtl="0" algn="l">
              <a:lnSpc>
                <a:spcPct val="100000"/>
              </a:lnSpc>
              <a:spcBef>
                <a:spcPts val="500"/>
              </a:spcBef>
              <a:spcAft>
                <a:spcPts val="0"/>
              </a:spcAft>
              <a:buClr>
                <a:srgbClr val="414448"/>
              </a:buClr>
              <a:buSzPts val="1100"/>
              <a:buFont typeface="Arial"/>
              <a:buChar char="•"/>
            </a:pPr>
            <a:r>
              <a:rPr b="0" i="0" lang="en-US" sz="1100" u="none" cap="none" strike="noStrike">
                <a:solidFill>
                  <a:srgbClr val="414448"/>
                </a:solidFill>
                <a:latin typeface="Calibri"/>
                <a:ea typeface="Calibri"/>
                <a:cs typeface="Calibri"/>
                <a:sym typeface="Calibri"/>
              </a:rPr>
              <a:t>A collection of products, variant SKUs  (size, color, etc.), price, and other details</a:t>
            </a:r>
            <a:endParaRPr b="0" i="0" sz="1100" u="none" cap="none" strike="noStrike">
              <a:solidFill>
                <a:srgbClr val="000000"/>
              </a:solidFill>
              <a:latin typeface="Arial"/>
              <a:ea typeface="Arial"/>
              <a:cs typeface="Arial"/>
              <a:sym typeface="Arial"/>
            </a:endParaRPr>
          </a:p>
          <a:p>
            <a:pPr indent="-120650" lvl="0" marL="127000" marR="0" rtl="0" algn="l">
              <a:lnSpc>
                <a:spcPct val="100000"/>
              </a:lnSpc>
              <a:spcBef>
                <a:spcPts val="500"/>
              </a:spcBef>
              <a:spcAft>
                <a:spcPts val="0"/>
              </a:spcAft>
              <a:buClr>
                <a:srgbClr val="414448"/>
              </a:buClr>
              <a:buSzPts val="1100"/>
              <a:buFont typeface="Arial"/>
              <a:buChar char="•"/>
            </a:pPr>
            <a:r>
              <a:rPr b="0" i="0" lang="en-US" sz="1100" u="none" cap="none" strike="noStrike">
                <a:solidFill>
                  <a:srgbClr val="414448"/>
                </a:solidFill>
                <a:latin typeface="Calibri"/>
                <a:ea typeface="Calibri"/>
                <a:cs typeface="Calibri"/>
                <a:sym typeface="Calibri"/>
              </a:rPr>
              <a:t>Products can be organized into Categories</a:t>
            </a:r>
            <a:endParaRPr b="0" i="0" sz="1100" u="none" cap="none" strike="noStrike">
              <a:solidFill>
                <a:srgbClr val="000000"/>
              </a:solidFill>
              <a:latin typeface="Arial"/>
              <a:ea typeface="Arial"/>
              <a:cs typeface="Arial"/>
              <a:sym typeface="Arial"/>
            </a:endParaRPr>
          </a:p>
          <a:p>
            <a:pPr indent="-120650" lvl="0" marL="127000" marR="0" rtl="0" algn="l">
              <a:lnSpc>
                <a:spcPct val="100000"/>
              </a:lnSpc>
              <a:spcBef>
                <a:spcPts val="500"/>
              </a:spcBef>
              <a:spcAft>
                <a:spcPts val="0"/>
              </a:spcAft>
              <a:buClr>
                <a:srgbClr val="414448"/>
              </a:buClr>
              <a:buSzPts val="1100"/>
              <a:buFont typeface="Arial"/>
              <a:buChar char="•"/>
            </a:pPr>
            <a:r>
              <a:rPr b="0" i="0" lang="en-US" sz="1100" u="none" cap="none" strike="noStrike">
                <a:solidFill>
                  <a:srgbClr val="414448"/>
                </a:solidFill>
                <a:latin typeface="Calibri"/>
                <a:ea typeface="Calibri"/>
                <a:cs typeface="Calibri"/>
                <a:sym typeface="Calibri"/>
              </a:rPr>
              <a:t>Data is imported from Product Information Master (PIM)</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500"/>
              </a:spcBef>
              <a:spcAft>
                <a:spcPts val="0"/>
              </a:spcAft>
              <a:buClr>
                <a:srgbClr val="000000"/>
              </a:buClr>
              <a:buSzPts val="1100"/>
              <a:buFont typeface="Arial"/>
              <a:buNone/>
            </a:pPr>
            <a:r>
              <a:t/>
            </a:r>
            <a:endParaRPr b="0" i="0" sz="1100" u="none" cap="none" strike="noStrike">
              <a:solidFill>
                <a:srgbClr val="470A68"/>
              </a:solidFill>
              <a:latin typeface="Calibri"/>
              <a:ea typeface="Calibri"/>
              <a:cs typeface="Calibri"/>
              <a:sym typeface="Calibri"/>
            </a:endParaRPr>
          </a:p>
        </p:txBody>
      </p:sp>
      <p:sp>
        <p:nvSpPr>
          <p:cNvPr id="689" name="Google Shape;689;p76"/>
          <p:cNvSpPr/>
          <p:nvPr/>
        </p:nvSpPr>
        <p:spPr>
          <a:xfrm>
            <a:off x="2537221" y="1789820"/>
            <a:ext cx="2009400" cy="26085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500"/>
              <a:buFont typeface="Arial"/>
              <a:buNone/>
            </a:pPr>
            <a:r>
              <a:rPr b="1" i="0" lang="en-US" sz="1500" u="none" cap="none" strike="noStrike">
                <a:solidFill>
                  <a:srgbClr val="470A68"/>
                </a:solidFill>
                <a:latin typeface="Calibri"/>
                <a:ea typeface="Calibri"/>
                <a:cs typeface="Calibri"/>
                <a:sym typeface="Calibri"/>
              </a:rPr>
              <a:t>Inventory Catalog</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500"/>
              </a:spcBef>
              <a:spcAft>
                <a:spcPts val="0"/>
              </a:spcAft>
              <a:buClr>
                <a:srgbClr val="000000"/>
              </a:buClr>
              <a:buSzPts val="1100"/>
              <a:buFont typeface="Arial"/>
              <a:buNone/>
            </a:pPr>
            <a:r>
              <a:rPr b="0" i="1" lang="en-US" sz="1100" u="none" cap="none" strike="noStrike">
                <a:solidFill>
                  <a:srgbClr val="414448"/>
                </a:solidFill>
                <a:latin typeface="Calibri"/>
                <a:ea typeface="Calibri"/>
                <a:cs typeface="Calibri"/>
                <a:sym typeface="Calibri"/>
              </a:rPr>
              <a:t>SKU / Location / Inventory Position</a:t>
            </a:r>
            <a:endParaRPr b="0" i="0" sz="1100" u="none" cap="none" strike="noStrike">
              <a:solidFill>
                <a:srgbClr val="414448"/>
              </a:solidFill>
              <a:latin typeface="Calibri"/>
              <a:ea typeface="Calibri"/>
              <a:cs typeface="Calibri"/>
              <a:sym typeface="Calibri"/>
            </a:endParaRPr>
          </a:p>
          <a:p>
            <a:pPr indent="-120650" lvl="0" marL="127000" marR="0" rtl="0" algn="l">
              <a:lnSpc>
                <a:spcPct val="100000"/>
              </a:lnSpc>
              <a:spcBef>
                <a:spcPts val="500"/>
              </a:spcBef>
              <a:spcAft>
                <a:spcPts val="0"/>
              </a:spcAft>
              <a:buClr>
                <a:srgbClr val="414448"/>
              </a:buClr>
              <a:buSzPts val="1100"/>
              <a:buFont typeface="Arial"/>
              <a:buChar char="•"/>
            </a:pPr>
            <a:r>
              <a:rPr b="0" i="0" lang="en-US" sz="1100" u="none" cap="none" strike="noStrike">
                <a:solidFill>
                  <a:srgbClr val="414448"/>
                </a:solidFill>
                <a:latin typeface="Calibri"/>
                <a:ea typeface="Calibri"/>
                <a:cs typeface="Calibri"/>
                <a:sym typeface="Calibri"/>
              </a:rPr>
              <a:t>Serves as the Inventory Master</a:t>
            </a:r>
            <a:endParaRPr b="0" i="0" sz="1100" u="none" cap="none" strike="noStrike">
              <a:solidFill>
                <a:srgbClr val="000000"/>
              </a:solidFill>
              <a:latin typeface="Arial"/>
              <a:ea typeface="Arial"/>
              <a:cs typeface="Arial"/>
              <a:sym typeface="Arial"/>
            </a:endParaRPr>
          </a:p>
          <a:p>
            <a:pPr indent="-120650" lvl="0" marL="127000" marR="0" rtl="0" algn="l">
              <a:lnSpc>
                <a:spcPct val="100000"/>
              </a:lnSpc>
              <a:spcBef>
                <a:spcPts val="500"/>
              </a:spcBef>
              <a:spcAft>
                <a:spcPts val="0"/>
              </a:spcAft>
              <a:buClr>
                <a:srgbClr val="414448"/>
              </a:buClr>
              <a:buSzPts val="1100"/>
              <a:buFont typeface="Arial"/>
              <a:buChar char="•"/>
            </a:pPr>
            <a:r>
              <a:rPr b="0" i="0" lang="en-US" sz="1100" u="none" cap="none" strike="noStrike">
                <a:solidFill>
                  <a:srgbClr val="414448"/>
                </a:solidFill>
                <a:latin typeface="Calibri"/>
                <a:ea typeface="Calibri"/>
                <a:cs typeface="Calibri"/>
                <a:sym typeface="Calibri"/>
              </a:rPr>
              <a:t>Maintains current Stock on Hand for each product or variant</a:t>
            </a:r>
            <a:endParaRPr b="0" i="0" sz="1100" u="none" cap="none" strike="noStrike">
              <a:solidFill>
                <a:srgbClr val="000000"/>
              </a:solidFill>
              <a:latin typeface="Arial"/>
              <a:ea typeface="Arial"/>
              <a:cs typeface="Arial"/>
              <a:sym typeface="Arial"/>
            </a:endParaRPr>
          </a:p>
          <a:p>
            <a:pPr indent="-120650" lvl="0" marL="127000" marR="0" rtl="0" algn="l">
              <a:lnSpc>
                <a:spcPct val="100000"/>
              </a:lnSpc>
              <a:spcBef>
                <a:spcPts val="500"/>
              </a:spcBef>
              <a:spcAft>
                <a:spcPts val="0"/>
              </a:spcAft>
              <a:buClr>
                <a:srgbClr val="414448"/>
              </a:buClr>
              <a:buSzPts val="1100"/>
              <a:buFont typeface="Arial"/>
              <a:buChar char="•"/>
            </a:pPr>
            <a:r>
              <a:rPr b="0" i="0" lang="en-US" sz="1100" u="none" cap="none" strike="noStrike">
                <a:solidFill>
                  <a:srgbClr val="414448"/>
                </a:solidFill>
                <a:latin typeface="Calibri"/>
                <a:ea typeface="Calibri"/>
                <a:cs typeface="Calibri"/>
                <a:sym typeface="Calibri"/>
              </a:rPr>
              <a:t>Receives inventory updates from one or more inventory systems (ERP, WMS, POS, etc.) and the Order Management Workflows</a:t>
            </a:r>
            <a:endParaRPr b="0" i="0" sz="1100" u="none" cap="none" strike="noStrike">
              <a:solidFill>
                <a:srgbClr val="000000"/>
              </a:solidFill>
              <a:latin typeface="Arial"/>
              <a:ea typeface="Arial"/>
              <a:cs typeface="Arial"/>
              <a:sym typeface="Arial"/>
            </a:endParaRPr>
          </a:p>
        </p:txBody>
      </p:sp>
      <p:sp>
        <p:nvSpPr>
          <p:cNvPr id="690" name="Google Shape;690;p76"/>
          <p:cNvSpPr/>
          <p:nvPr/>
        </p:nvSpPr>
        <p:spPr>
          <a:xfrm>
            <a:off x="4802166" y="1789820"/>
            <a:ext cx="2010900" cy="27843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500"/>
              <a:buFont typeface="Arial"/>
              <a:buNone/>
            </a:pPr>
            <a:r>
              <a:rPr b="1" i="0" lang="en-US" sz="1500" u="none" cap="none" strike="noStrike">
                <a:solidFill>
                  <a:srgbClr val="470A68"/>
                </a:solidFill>
                <a:latin typeface="Calibri"/>
                <a:ea typeface="Calibri"/>
                <a:cs typeface="Calibri"/>
                <a:sym typeface="Calibri"/>
              </a:rPr>
              <a:t>Virtual Catalog</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500"/>
              </a:spcBef>
              <a:spcAft>
                <a:spcPts val="0"/>
              </a:spcAft>
              <a:buClr>
                <a:srgbClr val="000000"/>
              </a:buClr>
              <a:buSzPts val="1100"/>
              <a:buFont typeface="Arial"/>
              <a:buNone/>
            </a:pPr>
            <a:r>
              <a:rPr b="0" i="1" lang="en-US" sz="1100" u="none" cap="none" strike="noStrike">
                <a:solidFill>
                  <a:srgbClr val="414448"/>
                </a:solidFill>
                <a:latin typeface="Calibri"/>
                <a:ea typeface="Calibri"/>
                <a:cs typeface="Calibri"/>
                <a:sym typeface="Calibri"/>
              </a:rPr>
              <a:t>Segmented Inventory / Available to Sell</a:t>
            </a:r>
            <a:endParaRPr b="0" i="0" sz="1100" u="none" cap="none" strike="noStrike">
              <a:solidFill>
                <a:srgbClr val="414448"/>
              </a:solidFill>
              <a:latin typeface="Calibri"/>
              <a:ea typeface="Calibri"/>
              <a:cs typeface="Calibri"/>
              <a:sym typeface="Calibri"/>
            </a:endParaRPr>
          </a:p>
          <a:p>
            <a:pPr indent="-120650" lvl="0" marL="127000" marR="0" rtl="0" algn="l">
              <a:lnSpc>
                <a:spcPct val="100000"/>
              </a:lnSpc>
              <a:spcBef>
                <a:spcPts val="500"/>
              </a:spcBef>
              <a:spcAft>
                <a:spcPts val="0"/>
              </a:spcAft>
              <a:buClr>
                <a:srgbClr val="414448"/>
              </a:buClr>
              <a:buSzPts val="1100"/>
              <a:buFont typeface="Arial"/>
              <a:buChar char="•"/>
            </a:pPr>
            <a:r>
              <a:rPr b="0" i="0" lang="en-US" sz="1100" u="none" cap="none" strike="noStrike">
                <a:solidFill>
                  <a:srgbClr val="414448"/>
                </a:solidFill>
                <a:latin typeface="Calibri"/>
                <a:ea typeface="Calibri"/>
                <a:cs typeface="Calibri"/>
                <a:sym typeface="Calibri"/>
              </a:rPr>
              <a:t>Segments inventory so you can manage what inventory is exposed to different channels/markets</a:t>
            </a:r>
            <a:endParaRPr b="0" i="0" sz="1100" u="none" cap="none" strike="noStrike">
              <a:solidFill>
                <a:srgbClr val="000000"/>
              </a:solidFill>
              <a:latin typeface="Arial"/>
              <a:ea typeface="Arial"/>
              <a:cs typeface="Arial"/>
              <a:sym typeface="Arial"/>
            </a:endParaRPr>
          </a:p>
          <a:p>
            <a:pPr indent="-120650" lvl="0" marL="127000" marR="0" rtl="0" algn="l">
              <a:lnSpc>
                <a:spcPct val="100000"/>
              </a:lnSpc>
              <a:spcBef>
                <a:spcPts val="500"/>
              </a:spcBef>
              <a:spcAft>
                <a:spcPts val="0"/>
              </a:spcAft>
              <a:buClr>
                <a:srgbClr val="414448"/>
              </a:buClr>
              <a:buSzPts val="1100"/>
              <a:buFont typeface="Arial"/>
              <a:buChar char="•"/>
            </a:pPr>
            <a:r>
              <a:rPr b="0" i="0" lang="en-US" sz="1100" u="none" cap="none" strike="noStrike">
                <a:solidFill>
                  <a:srgbClr val="414448"/>
                </a:solidFill>
                <a:latin typeface="Calibri"/>
                <a:ea typeface="Calibri"/>
                <a:cs typeface="Calibri"/>
                <a:sym typeface="Calibri"/>
              </a:rPr>
              <a:t>Contains a list of calculated virtual inventory positions based on rules specified in a Control Group</a:t>
            </a:r>
            <a:endParaRPr b="0" i="0" sz="1100" u="none" cap="none" strike="noStrike">
              <a:solidFill>
                <a:srgbClr val="000000"/>
              </a:solidFill>
              <a:latin typeface="Arial"/>
              <a:ea typeface="Arial"/>
              <a:cs typeface="Arial"/>
              <a:sym typeface="Arial"/>
            </a:endParaRPr>
          </a:p>
          <a:p>
            <a:pPr indent="-120650" lvl="0" marL="127000" marR="0" rtl="0" algn="l">
              <a:lnSpc>
                <a:spcPct val="100000"/>
              </a:lnSpc>
              <a:spcBef>
                <a:spcPts val="500"/>
              </a:spcBef>
              <a:spcAft>
                <a:spcPts val="0"/>
              </a:spcAft>
              <a:buClr>
                <a:srgbClr val="414448"/>
              </a:buClr>
              <a:buSzPts val="1100"/>
              <a:buFont typeface="Arial"/>
              <a:buChar char="•"/>
            </a:pPr>
            <a:r>
              <a:rPr b="0" i="0" lang="en-US" sz="1100" u="none" cap="none" strike="noStrike">
                <a:solidFill>
                  <a:srgbClr val="414448"/>
                </a:solidFill>
                <a:latin typeface="Calibri"/>
                <a:ea typeface="Calibri"/>
                <a:cs typeface="Calibri"/>
                <a:sym typeface="Calibri"/>
              </a:rPr>
              <a:t>Can use inventory positions from one or more inventory catalogs</a:t>
            </a:r>
            <a:endParaRPr b="0" i="0" sz="1100" u="none" cap="none" strike="noStrike">
              <a:solidFill>
                <a:srgbClr val="000000"/>
              </a:solidFill>
              <a:latin typeface="Arial"/>
              <a:ea typeface="Arial"/>
              <a:cs typeface="Arial"/>
              <a:sym typeface="Arial"/>
            </a:endParaRPr>
          </a:p>
        </p:txBody>
      </p:sp>
      <p:sp>
        <p:nvSpPr>
          <p:cNvPr id="691" name="Google Shape;691;p76"/>
          <p:cNvSpPr/>
          <p:nvPr/>
        </p:nvSpPr>
        <p:spPr>
          <a:xfrm>
            <a:off x="7067111" y="1789820"/>
            <a:ext cx="2010900" cy="24930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500"/>
              <a:buFont typeface="Arial"/>
              <a:buNone/>
            </a:pPr>
            <a:r>
              <a:rPr b="1" i="0" lang="en-US" sz="1500" u="none" cap="none" strike="noStrike">
                <a:solidFill>
                  <a:srgbClr val="470A68"/>
                </a:solidFill>
                <a:latin typeface="Calibri"/>
                <a:ea typeface="Calibri"/>
                <a:cs typeface="Calibri"/>
                <a:sym typeface="Calibri"/>
              </a:rPr>
              <a:t>Control Group</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500"/>
              </a:spcBef>
              <a:spcAft>
                <a:spcPts val="0"/>
              </a:spcAft>
              <a:buClr>
                <a:srgbClr val="000000"/>
              </a:buClr>
              <a:buSzPts val="1100"/>
              <a:buFont typeface="Arial"/>
              <a:buNone/>
            </a:pPr>
            <a:r>
              <a:rPr b="0" i="1" lang="en-US" sz="1100" u="none" cap="none" strike="noStrike">
                <a:solidFill>
                  <a:srgbClr val="414448"/>
                </a:solidFill>
                <a:latin typeface="Calibri"/>
                <a:ea typeface="Calibri"/>
                <a:cs typeface="Calibri"/>
                <a:sym typeface="Calibri"/>
              </a:rPr>
              <a:t>Buffers and Exclusion Rules</a:t>
            </a:r>
            <a:endParaRPr b="0" i="0" sz="1100" u="none" cap="none" strike="noStrike">
              <a:solidFill>
                <a:srgbClr val="414448"/>
              </a:solidFill>
              <a:latin typeface="Calibri"/>
              <a:ea typeface="Calibri"/>
              <a:cs typeface="Calibri"/>
              <a:sym typeface="Calibri"/>
            </a:endParaRPr>
          </a:p>
          <a:p>
            <a:pPr indent="-120650" lvl="0" marL="127000" marR="0" rtl="0" algn="l">
              <a:lnSpc>
                <a:spcPct val="100000"/>
              </a:lnSpc>
              <a:spcBef>
                <a:spcPts val="500"/>
              </a:spcBef>
              <a:spcAft>
                <a:spcPts val="0"/>
              </a:spcAft>
              <a:buClr>
                <a:srgbClr val="414448"/>
              </a:buClr>
              <a:buSzPts val="1100"/>
              <a:buFont typeface="Arial"/>
              <a:buChar char="•"/>
            </a:pPr>
            <a:r>
              <a:rPr b="0" i="0" lang="en-US" sz="1100" u="none" cap="none" strike="noStrike">
                <a:solidFill>
                  <a:srgbClr val="414448"/>
                </a:solidFill>
                <a:latin typeface="Calibri"/>
                <a:ea typeface="Calibri"/>
                <a:cs typeface="Calibri"/>
                <a:sym typeface="Calibri"/>
              </a:rPr>
              <a:t>Rules or controls that determine what inventory is available in a Virtual Catalog</a:t>
            </a:r>
            <a:endParaRPr b="0" i="0" sz="1100" u="none" cap="none" strike="noStrike">
              <a:solidFill>
                <a:srgbClr val="000000"/>
              </a:solidFill>
              <a:latin typeface="Arial"/>
              <a:ea typeface="Arial"/>
              <a:cs typeface="Arial"/>
              <a:sym typeface="Arial"/>
            </a:endParaRPr>
          </a:p>
          <a:p>
            <a:pPr indent="-120650" lvl="0" marL="127000" marR="0" rtl="0" algn="l">
              <a:lnSpc>
                <a:spcPct val="100000"/>
              </a:lnSpc>
              <a:spcBef>
                <a:spcPts val="500"/>
              </a:spcBef>
              <a:spcAft>
                <a:spcPts val="0"/>
              </a:spcAft>
              <a:buClr>
                <a:srgbClr val="414448"/>
              </a:buClr>
              <a:buSzPts val="1100"/>
              <a:buFont typeface="Arial"/>
              <a:buChar char="•"/>
            </a:pPr>
            <a:r>
              <a:rPr b="0" i="0" lang="en-US" sz="1100" u="none" cap="none" strike="noStrike">
                <a:solidFill>
                  <a:srgbClr val="414448"/>
                </a:solidFill>
                <a:latin typeface="Calibri"/>
                <a:ea typeface="Calibri"/>
                <a:cs typeface="Calibri"/>
                <a:sym typeface="Calibri"/>
              </a:rPr>
              <a:t>Controls can be used to:</a:t>
            </a:r>
            <a:endParaRPr b="0" i="0" sz="1100" u="none" cap="none" strike="noStrike">
              <a:solidFill>
                <a:srgbClr val="000000"/>
              </a:solidFill>
              <a:latin typeface="Arial"/>
              <a:ea typeface="Arial"/>
              <a:cs typeface="Arial"/>
              <a:sym typeface="Arial"/>
            </a:endParaRPr>
          </a:p>
          <a:p>
            <a:pPr indent="-120650" lvl="1" marL="342900" marR="0" rtl="0" algn="l">
              <a:lnSpc>
                <a:spcPct val="100000"/>
              </a:lnSpc>
              <a:spcBef>
                <a:spcPts val="500"/>
              </a:spcBef>
              <a:spcAft>
                <a:spcPts val="0"/>
              </a:spcAft>
              <a:buClr>
                <a:srgbClr val="414448"/>
              </a:buClr>
              <a:buSzPts val="1100"/>
              <a:buFont typeface="Arial"/>
              <a:buChar char="•"/>
            </a:pPr>
            <a:r>
              <a:rPr b="0" i="0" lang="en-US" sz="1100" u="none" cap="none" strike="noStrike">
                <a:solidFill>
                  <a:srgbClr val="414448"/>
                </a:solidFill>
                <a:latin typeface="Calibri"/>
                <a:ea typeface="Calibri"/>
                <a:cs typeface="Calibri"/>
                <a:sym typeface="Calibri"/>
              </a:rPr>
              <a:t>Exclude SKUs or product categories from a virtual catalog</a:t>
            </a:r>
            <a:endParaRPr b="0" i="0" sz="1100" u="none" cap="none" strike="noStrike">
              <a:solidFill>
                <a:srgbClr val="000000"/>
              </a:solidFill>
              <a:latin typeface="Arial"/>
              <a:ea typeface="Arial"/>
              <a:cs typeface="Arial"/>
              <a:sym typeface="Arial"/>
            </a:endParaRPr>
          </a:p>
          <a:p>
            <a:pPr indent="-120650" lvl="1" marL="342900" marR="0" rtl="0" algn="l">
              <a:lnSpc>
                <a:spcPct val="100000"/>
              </a:lnSpc>
              <a:spcBef>
                <a:spcPts val="500"/>
              </a:spcBef>
              <a:spcAft>
                <a:spcPts val="0"/>
              </a:spcAft>
              <a:buClr>
                <a:srgbClr val="414448"/>
              </a:buClr>
              <a:buSzPts val="1100"/>
              <a:buFont typeface="Arial"/>
              <a:buChar char="•"/>
            </a:pPr>
            <a:r>
              <a:rPr b="0" i="0" lang="en-US" sz="1100" u="none" cap="none" strike="noStrike">
                <a:solidFill>
                  <a:srgbClr val="414448"/>
                </a:solidFill>
                <a:latin typeface="Calibri"/>
                <a:ea typeface="Calibri"/>
                <a:cs typeface="Calibri"/>
                <a:sym typeface="Calibri"/>
              </a:rPr>
              <a:t>Manage buffer or safety stock by SKU, Category and/or Location</a:t>
            </a:r>
            <a:endParaRPr b="0" i="0" sz="1100" u="none" cap="none" strike="noStrike">
              <a:solidFill>
                <a:srgbClr val="000000"/>
              </a:solidFill>
              <a:latin typeface="Arial"/>
              <a:ea typeface="Arial"/>
              <a:cs typeface="Arial"/>
              <a:sym typeface="Arial"/>
            </a:endParaRPr>
          </a:p>
        </p:txBody>
      </p:sp>
      <p:grpSp>
        <p:nvGrpSpPr>
          <p:cNvPr id="692" name="Google Shape;692;p76"/>
          <p:cNvGrpSpPr/>
          <p:nvPr/>
        </p:nvGrpSpPr>
        <p:grpSpPr>
          <a:xfrm>
            <a:off x="2603195" y="1182715"/>
            <a:ext cx="636779" cy="503243"/>
            <a:chOff x="6095992" y="1678146"/>
            <a:chExt cx="862026" cy="681255"/>
          </a:xfrm>
        </p:grpSpPr>
        <p:grpSp>
          <p:nvGrpSpPr>
            <p:cNvPr id="693" name="Google Shape;693;p76"/>
            <p:cNvGrpSpPr/>
            <p:nvPr/>
          </p:nvGrpSpPr>
          <p:grpSpPr>
            <a:xfrm>
              <a:off x="6095992" y="1678146"/>
              <a:ext cx="862026" cy="681255"/>
              <a:chOff x="3932611" y="763746"/>
              <a:chExt cx="5455863" cy="4311742"/>
            </a:xfrm>
          </p:grpSpPr>
          <p:sp>
            <p:nvSpPr>
              <p:cNvPr id="694" name="Google Shape;694;p76"/>
              <p:cNvSpPr/>
              <p:nvPr/>
            </p:nvSpPr>
            <p:spPr>
              <a:xfrm>
                <a:off x="3932611" y="763746"/>
                <a:ext cx="5455863" cy="4311742"/>
              </a:xfrm>
              <a:custGeom>
                <a:rect b="b" l="l" r="r" t="t"/>
                <a:pathLst>
                  <a:path extrusionOk="0" h="4322548" w="5469537">
                    <a:moveTo>
                      <a:pt x="267901" y="3218026"/>
                    </a:moveTo>
                    <a:lnTo>
                      <a:pt x="654631" y="3218026"/>
                    </a:lnTo>
                    <a:cubicBezTo>
                      <a:pt x="802588" y="3218026"/>
                      <a:pt x="922531" y="3337969"/>
                      <a:pt x="922531" y="3485926"/>
                    </a:cubicBezTo>
                    <a:lnTo>
                      <a:pt x="922530" y="3485926"/>
                    </a:lnTo>
                    <a:cubicBezTo>
                      <a:pt x="922530" y="3633883"/>
                      <a:pt x="802587" y="3753826"/>
                      <a:pt x="654630" y="3753826"/>
                    </a:cubicBezTo>
                    <a:lnTo>
                      <a:pt x="267901" y="3753825"/>
                    </a:lnTo>
                    <a:cubicBezTo>
                      <a:pt x="138439" y="3753825"/>
                      <a:pt x="30425" y="3661994"/>
                      <a:pt x="5444" y="3539916"/>
                    </a:cubicBezTo>
                    <a:lnTo>
                      <a:pt x="1" y="3485926"/>
                    </a:lnTo>
                    <a:lnTo>
                      <a:pt x="5444" y="3431935"/>
                    </a:lnTo>
                    <a:cubicBezTo>
                      <a:pt x="30425" y="3309857"/>
                      <a:pt x="138439" y="3218026"/>
                      <a:pt x="267901" y="3218026"/>
                    </a:cubicBezTo>
                    <a:close/>
                    <a:moveTo>
                      <a:pt x="267900" y="1931929"/>
                    </a:moveTo>
                    <a:lnTo>
                      <a:pt x="654630" y="1931929"/>
                    </a:lnTo>
                    <a:cubicBezTo>
                      <a:pt x="802587" y="1931929"/>
                      <a:pt x="922530" y="2051872"/>
                      <a:pt x="922530" y="2199829"/>
                    </a:cubicBezTo>
                    <a:lnTo>
                      <a:pt x="922529" y="2199829"/>
                    </a:lnTo>
                    <a:cubicBezTo>
                      <a:pt x="922529" y="2347786"/>
                      <a:pt x="802586" y="2467729"/>
                      <a:pt x="654629" y="2467729"/>
                    </a:cubicBezTo>
                    <a:lnTo>
                      <a:pt x="267900" y="2467728"/>
                    </a:lnTo>
                    <a:cubicBezTo>
                      <a:pt x="138438" y="2467728"/>
                      <a:pt x="30424" y="2375897"/>
                      <a:pt x="5443" y="2253819"/>
                    </a:cubicBezTo>
                    <a:lnTo>
                      <a:pt x="0" y="2199829"/>
                    </a:lnTo>
                    <a:lnTo>
                      <a:pt x="5443" y="2145838"/>
                    </a:lnTo>
                    <a:cubicBezTo>
                      <a:pt x="30424" y="2023760"/>
                      <a:pt x="138438" y="1931929"/>
                      <a:pt x="267900" y="1931929"/>
                    </a:cubicBezTo>
                    <a:close/>
                    <a:moveTo>
                      <a:pt x="267901" y="635200"/>
                    </a:moveTo>
                    <a:lnTo>
                      <a:pt x="654631" y="635200"/>
                    </a:lnTo>
                    <a:cubicBezTo>
                      <a:pt x="802588" y="635200"/>
                      <a:pt x="922531" y="755143"/>
                      <a:pt x="922531" y="903100"/>
                    </a:cubicBezTo>
                    <a:lnTo>
                      <a:pt x="922530" y="903100"/>
                    </a:lnTo>
                    <a:cubicBezTo>
                      <a:pt x="922530" y="1051057"/>
                      <a:pt x="802587" y="1171000"/>
                      <a:pt x="654630" y="1171000"/>
                    </a:cubicBezTo>
                    <a:lnTo>
                      <a:pt x="267901" y="1170999"/>
                    </a:lnTo>
                    <a:cubicBezTo>
                      <a:pt x="138439" y="1170999"/>
                      <a:pt x="30425" y="1079168"/>
                      <a:pt x="5444" y="957090"/>
                    </a:cubicBezTo>
                    <a:lnTo>
                      <a:pt x="1" y="903100"/>
                    </a:lnTo>
                    <a:lnTo>
                      <a:pt x="5444" y="849109"/>
                    </a:lnTo>
                    <a:cubicBezTo>
                      <a:pt x="30425" y="727032"/>
                      <a:pt x="138439" y="635200"/>
                      <a:pt x="267901" y="635200"/>
                    </a:cubicBezTo>
                    <a:close/>
                    <a:moveTo>
                      <a:pt x="524755" y="0"/>
                    </a:moveTo>
                    <a:lnTo>
                      <a:pt x="5306318" y="0"/>
                    </a:lnTo>
                    <a:cubicBezTo>
                      <a:pt x="5396461" y="0"/>
                      <a:pt x="5469537" y="73076"/>
                      <a:pt x="5469537" y="163219"/>
                    </a:cubicBezTo>
                    <a:lnTo>
                      <a:pt x="5469537" y="4159329"/>
                    </a:lnTo>
                    <a:cubicBezTo>
                      <a:pt x="5469537" y="4249472"/>
                      <a:pt x="5396461" y="4322548"/>
                      <a:pt x="5306318" y="4322548"/>
                    </a:cubicBezTo>
                    <a:lnTo>
                      <a:pt x="524755" y="4322548"/>
                    </a:lnTo>
                    <a:cubicBezTo>
                      <a:pt x="434612" y="4322548"/>
                      <a:pt x="361536" y="4249472"/>
                      <a:pt x="361536" y="4159329"/>
                    </a:cubicBezTo>
                    <a:lnTo>
                      <a:pt x="361536" y="3884356"/>
                    </a:lnTo>
                    <a:lnTo>
                      <a:pt x="638736" y="3884356"/>
                    </a:lnTo>
                    <a:cubicBezTo>
                      <a:pt x="864655" y="3884356"/>
                      <a:pt x="1047799" y="3701212"/>
                      <a:pt x="1047799" y="3475293"/>
                    </a:cubicBezTo>
                    <a:cubicBezTo>
                      <a:pt x="1047799" y="3249374"/>
                      <a:pt x="864655" y="3066230"/>
                      <a:pt x="638736" y="3066230"/>
                    </a:cubicBezTo>
                    <a:lnTo>
                      <a:pt x="361536" y="3066230"/>
                    </a:lnTo>
                    <a:lnTo>
                      <a:pt x="361536" y="2593736"/>
                    </a:lnTo>
                    <a:lnTo>
                      <a:pt x="614043" y="2593736"/>
                    </a:lnTo>
                    <a:cubicBezTo>
                      <a:pt x="642283" y="2593736"/>
                      <a:pt x="669855" y="2590874"/>
                      <a:pt x="696484" y="2585425"/>
                    </a:cubicBezTo>
                    <a:lnTo>
                      <a:pt x="712144" y="2580564"/>
                    </a:lnTo>
                    <a:lnTo>
                      <a:pt x="745500" y="2577202"/>
                    </a:lnTo>
                    <a:cubicBezTo>
                      <a:pt x="925417" y="2540385"/>
                      <a:pt x="1060757" y="2381195"/>
                      <a:pt x="1060757" y="2190394"/>
                    </a:cubicBezTo>
                    <a:lnTo>
                      <a:pt x="1060758" y="2190394"/>
                    </a:lnTo>
                    <a:cubicBezTo>
                      <a:pt x="1060758" y="2026851"/>
                      <a:pt x="961325" y="1886531"/>
                      <a:pt x="819615" y="1826593"/>
                    </a:cubicBezTo>
                    <a:lnTo>
                      <a:pt x="792420" y="1818151"/>
                    </a:lnTo>
                    <a:lnTo>
                      <a:pt x="773269" y="1807756"/>
                    </a:lnTo>
                    <a:cubicBezTo>
                      <a:pt x="724329" y="1787057"/>
                      <a:pt x="670523" y="1775610"/>
                      <a:pt x="614043" y="1775610"/>
                    </a:cubicBezTo>
                    <a:lnTo>
                      <a:pt x="361536" y="1775610"/>
                    </a:lnTo>
                    <a:lnTo>
                      <a:pt x="361536" y="1303116"/>
                    </a:lnTo>
                    <a:lnTo>
                      <a:pt x="638736" y="1303116"/>
                    </a:lnTo>
                    <a:cubicBezTo>
                      <a:pt x="864655" y="1303116"/>
                      <a:pt x="1047799" y="1119972"/>
                      <a:pt x="1047799" y="894053"/>
                    </a:cubicBezTo>
                    <a:cubicBezTo>
                      <a:pt x="1047799" y="668134"/>
                      <a:pt x="864655" y="484990"/>
                      <a:pt x="638736" y="484990"/>
                    </a:cubicBezTo>
                    <a:lnTo>
                      <a:pt x="361536" y="484990"/>
                    </a:lnTo>
                    <a:lnTo>
                      <a:pt x="361536" y="163219"/>
                    </a:lnTo>
                    <a:cubicBezTo>
                      <a:pt x="361536" y="73076"/>
                      <a:pt x="434612" y="0"/>
                      <a:pt x="524755" y="0"/>
                    </a:cubicBezTo>
                    <a:close/>
                  </a:path>
                </a:pathLst>
              </a:custGeom>
              <a:solidFill>
                <a:srgbClr val="E1C1E0"/>
              </a:solidFill>
              <a:ln>
                <a:noFill/>
              </a:ln>
            </p:spPr>
            <p:txBody>
              <a:bodyPr anchorCtr="0" anchor="t" bIns="68575" lIns="137150" spcFirstLastPara="1" rIns="137150" wrap="square" tIns="68575">
                <a:noAutofit/>
              </a:bodyPr>
              <a:lstStyle/>
              <a:p>
                <a:pPr indent="0" lvl="0" marL="0" marR="0" rtl="0" algn="l">
                  <a:lnSpc>
                    <a:spcPct val="100000"/>
                  </a:lnSpc>
                  <a:spcBef>
                    <a:spcPts val="0"/>
                  </a:spcBef>
                  <a:spcAft>
                    <a:spcPts val="0"/>
                  </a:spcAft>
                  <a:buNone/>
                </a:pPr>
                <a:r>
                  <a:t/>
                </a:r>
                <a:endParaRPr b="0" i="0" sz="1500" u="none" cap="none" strike="noStrike">
                  <a:solidFill>
                    <a:srgbClr val="414448"/>
                  </a:solidFill>
                  <a:latin typeface="Calibri"/>
                  <a:ea typeface="Calibri"/>
                  <a:cs typeface="Calibri"/>
                  <a:sym typeface="Calibri"/>
                </a:endParaRPr>
              </a:p>
            </p:txBody>
          </p:sp>
          <p:pic>
            <p:nvPicPr>
              <p:cNvPr descr="Shirt" id="695" name="Google Shape;695;p76"/>
              <p:cNvPicPr preferRelativeResize="0"/>
              <p:nvPr/>
            </p:nvPicPr>
            <p:blipFill rotWithShape="1">
              <a:blip r:embed="rId3">
                <a:alphaModFix/>
              </a:blip>
              <a:srcRect b="0" l="0" r="0" t="0"/>
              <a:stretch/>
            </p:blipFill>
            <p:spPr>
              <a:xfrm>
                <a:off x="5639123" y="1423276"/>
                <a:ext cx="1596372" cy="1596372"/>
              </a:xfrm>
              <a:prstGeom prst="rect">
                <a:avLst/>
              </a:prstGeom>
              <a:solidFill>
                <a:srgbClr val="E1C1E0"/>
              </a:solidFill>
              <a:ln>
                <a:noFill/>
              </a:ln>
            </p:spPr>
          </p:pic>
          <p:sp>
            <p:nvSpPr>
              <p:cNvPr id="696" name="Google Shape;696;p76"/>
              <p:cNvSpPr/>
              <p:nvPr/>
            </p:nvSpPr>
            <p:spPr>
              <a:xfrm>
                <a:off x="7031196" y="2533491"/>
                <a:ext cx="1180965" cy="1575315"/>
              </a:xfrm>
              <a:custGeom>
                <a:rect b="b" l="l" r="r" t="t"/>
                <a:pathLst>
                  <a:path extrusionOk="0" h="21000" w="15742">
                    <a:moveTo>
                      <a:pt x="7323" y="4641"/>
                    </a:moveTo>
                    <a:lnTo>
                      <a:pt x="7323" y="4641"/>
                    </a:lnTo>
                    <a:cubicBezTo>
                      <a:pt x="7508" y="4610"/>
                      <a:pt x="7678" y="4594"/>
                      <a:pt x="7877" y="4594"/>
                    </a:cubicBezTo>
                    <a:cubicBezTo>
                      <a:pt x="8093" y="4594"/>
                      <a:pt x="8309" y="4625"/>
                      <a:pt x="8525" y="4656"/>
                    </a:cubicBezTo>
                    <a:cubicBezTo>
                      <a:pt x="10021" y="4964"/>
                      <a:pt x="11146" y="6291"/>
                      <a:pt x="11146" y="7878"/>
                    </a:cubicBezTo>
                    <a:cubicBezTo>
                      <a:pt x="11146" y="9698"/>
                      <a:pt x="9681" y="11162"/>
                      <a:pt x="7863" y="11162"/>
                    </a:cubicBezTo>
                    <a:cubicBezTo>
                      <a:pt x="6198" y="11162"/>
                      <a:pt x="4810" y="9914"/>
                      <a:pt x="4610" y="8295"/>
                    </a:cubicBezTo>
                    <a:cubicBezTo>
                      <a:pt x="4595" y="8156"/>
                      <a:pt x="4595" y="8018"/>
                      <a:pt x="4595" y="7878"/>
                    </a:cubicBezTo>
                    <a:cubicBezTo>
                      <a:pt x="4595" y="7740"/>
                      <a:pt x="4595" y="7601"/>
                      <a:pt x="4610" y="7478"/>
                    </a:cubicBezTo>
                    <a:cubicBezTo>
                      <a:pt x="4795" y="6028"/>
                      <a:pt x="5905" y="4872"/>
                      <a:pt x="7323" y="4641"/>
                    </a:cubicBezTo>
                    <a:lnTo>
                      <a:pt x="7863" y="0"/>
                    </a:lnTo>
                    <a:lnTo>
                      <a:pt x="7863" y="0"/>
                    </a:lnTo>
                    <a:cubicBezTo>
                      <a:pt x="3515" y="0"/>
                      <a:pt x="0" y="3531"/>
                      <a:pt x="0" y="7878"/>
                    </a:cubicBezTo>
                    <a:cubicBezTo>
                      <a:pt x="0" y="11054"/>
                      <a:pt x="1095" y="11948"/>
                      <a:pt x="7061" y="20582"/>
                    </a:cubicBezTo>
                    <a:cubicBezTo>
                      <a:pt x="7246" y="20860"/>
                      <a:pt x="7555" y="20999"/>
                      <a:pt x="7863" y="20999"/>
                    </a:cubicBezTo>
                    <a:cubicBezTo>
                      <a:pt x="8062" y="20999"/>
                      <a:pt x="8263" y="20952"/>
                      <a:pt x="8432" y="20829"/>
                    </a:cubicBezTo>
                    <a:cubicBezTo>
                      <a:pt x="8525" y="20767"/>
                      <a:pt x="8617" y="20675"/>
                      <a:pt x="8679" y="20582"/>
                    </a:cubicBezTo>
                    <a:cubicBezTo>
                      <a:pt x="14630" y="11948"/>
                      <a:pt x="15741" y="11054"/>
                      <a:pt x="15741" y="7878"/>
                    </a:cubicBezTo>
                    <a:cubicBezTo>
                      <a:pt x="15741" y="3531"/>
                      <a:pt x="12225" y="0"/>
                      <a:pt x="7863" y="0"/>
                    </a:cubicBezTo>
                    <a:lnTo>
                      <a:pt x="7323" y="4641"/>
                    </a:lnTo>
                  </a:path>
                </a:pathLst>
              </a:custGeom>
              <a:solidFill>
                <a:srgbClr val="FFFFFF"/>
              </a:solidFill>
              <a:ln>
                <a:noFill/>
              </a:ln>
            </p:spPr>
            <p:txBody>
              <a:bodyPr anchorCtr="0" anchor="ctr" bIns="34275" lIns="68575" spcFirstLastPara="1" rIns="68575" wrap="square" tIns="3427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414448"/>
                  </a:solidFill>
                  <a:latin typeface="Calibri"/>
                  <a:ea typeface="Calibri"/>
                  <a:cs typeface="Calibri"/>
                  <a:sym typeface="Calibri"/>
                </a:endParaRPr>
              </a:p>
            </p:txBody>
          </p:sp>
        </p:grpSp>
        <p:sp>
          <p:nvSpPr>
            <p:cNvPr id="697" name="Google Shape;697;p76"/>
            <p:cNvSpPr txBox="1"/>
            <p:nvPr/>
          </p:nvSpPr>
          <p:spPr>
            <a:xfrm>
              <a:off x="6429748" y="2046976"/>
              <a:ext cx="141300" cy="122100"/>
            </a:xfrm>
            <a:prstGeom prst="rect">
              <a:avLst/>
            </a:prstGeom>
            <a:no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100"/>
                <a:buFont typeface="Arial"/>
                <a:buNone/>
              </a:pPr>
              <a:r>
                <a:rPr b="0" i="0" lang="en-US" sz="1100" u="none" cap="none" strike="noStrike">
                  <a:solidFill>
                    <a:srgbClr val="FFFFFF"/>
                  </a:solidFill>
                  <a:latin typeface="Calibri"/>
                  <a:ea typeface="Calibri"/>
                  <a:cs typeface="Calibri"/>
                  <a:sym typeface="Calibri"/>
                </a:rPr>
                <a:t>5</a:t>
              </a:r>
              <a:endParaRPr b="0" i="0" sz="1100" u="none" cap="none" strike="noStrike">
                <a:solidFill>
                  <a:srgbClr val="000000"/>
                </a:solidFill>
                <a:latin typeface="Arial"/>
                <a:ea typeface="Arial"/>
                <a:cs typeface="Arial"/>
                <a:sym typeface="Arial"/>
              </a:endParaRPr>
            </a:p>
          </p:txBody>
        </p:sp>
      </p:grpSp>
      <p:grpSp>
        <p:nvGrpSpPr>
          <p:cNvPr id="698" name="Google Shape;698;p76"/>
          <p:cNvGrpSpPr/>
          <p:nvPr/>
        </p:nvGrpSpPr>
        <p:grpSpPr>
          <a:xfrm>
            <a:off x="4874954" y="1192246"/>
            <a:ext cx="623087" cy="492423"/>
            <a:chOff x="3410926" y="2360097"/>
            <a:chExt cx="1941686" cy="1534505"/>
          </a:xfrm>
        </p:grpSpPr>
        <p:sp>
          <p:nvSpPr>
            <p:cNvPr id="699" name="Google Shape;699;p76"/>
            <p:cNvSpPr/>
            <p:nvPr/>
          </p:nvSpPr>
          <p:spPr>
            <a:xfrm>
              <a:off x="3410926" y="2360097"/>
              <a:ext cx="1941686" cy="1534505"/>
            </a:xfrm>
            <a:custGeom>
              <a:rect b="b" l="l" r="r" t="t"/>
              <a:pathLst>
                <a:path extrusionOk="0" h="4322548" w="5469537">
                  <a:moveTo>
                    <a:pt x="267901" y="3218026"/>
                  </a:moveTo>
                  <a:lnTo>
                    <a:pt x="654631" y="3218026"/>
                  </a:lnTo>
                  <a:cubicBezTo>
                    <a:pt x="802588" y="3218026"/>
                    <a:pt x="922531" y="3337969"/>
                    <a:pt x="922531" y="3485926"/>
                  </a:cubicBezTo>
                  <a:lnTo>
                    <a:pt x="922530" y="3485926"/>
                  </a:lnTo>
                  <a:cubicBezTo>
                    <a:pt x="922530" y="3633883"/>
                    <a:pt x="802587" y="3753826"/>
                    <a:pt x="654630" y="3753826"/>
                  </a:cubicBezTo>
                  <a:lnTo>
                    <a:pt x="267901" y="3753825"/>
                  </a:lnTo>
                  <a:cubicBezTo>
                    <a:pt x="138439" y="3753825"/>
                    <a:pt x="30425" y="3661994"/>
                    <a:pt x="5444" y="3539916"/>
                  </a:cubicBezTo>
                  <a:lnTo>
                    <a:pt x="1" y="3485926"/>
                  </a:lnTo>
                  <a:lnTo>
                    <a:pt x="5444" y="3431935"/>
                  </a:lnTo>
                  <a:cubicBezTo>
                    <a:pt x="30425" y="3309857"/>
                    <a:pt x="138439" y="3218026"/>
                    <a:pt x="267901" y="3218026"/>
                  </a:cubicBezTo>
                  <a:close/>
                  <a:moveTo>
                    <a:pt x="267900" y="1931929"/>
                  </a:moveTo>
                  <a:lnTo>
                    <a:pt x="654630" y="1931929"/>
                  </a:lnTo>
                  <a:cubicBezTo>
                    <a:pt x="802587" y="1931929"/>
                    <a:pt x="922530" y="2051872"/>
                    <a:pt x="922530" y="2199829"/>
                  </a:cubicBezTo>
                  <a:lnTo>
                    <a:pt x="922529" y="2199829"/>
                  </a:lnTo>
                  <a:cubicBezTo>
                    <a:pt x="922529" y="2347786"/>
                    <a:pt x="802586" y="2467729"/>
                    <a:pt x="654629" y="2467729"/>
                  </a:cubicBezTo>
                  <a:lnTo>
                    <a:pt x="267900" y="2467728"/>
                  </a:lnTo>
                  <a:cubicBezTo>
                    <a:pt x="138438" y="2467728"/>
                    <a:pt x="30424" y="2375897"/>
                    <a:pt x="5443" y="2253819"/>
                  </a:cubicBezTo>
                  <a:lnTo>
                    <a:pt x="0" y="2199829"/>
                  </a:lnTo>
                  <a:lnTo>
                    <a:pt x="5443" y="2145838"/>
                  </a:lnTo>
                  <a:cubicBezTo>
                    <a:pt x="30424" y="2023760"/>
                    <a:pt x="138438" y="1931929"/>
                    <a:pt x="267900" y="1931929"/>
                  </a:cubicBezTo>
                  <a:close/>
                  <a:moveTo>
                    <a:pt x="267901" y="635200"/>
                  </a:moveTo>
                  <a:lnTo>
                    <a:pt x="654631" y="635200"/>
                  </a:lnTo>
                  <a:cubicBezTo>
                    <a:pt x="802588" y="635200"/>
                    <a:pt x="922531" y="755143"/>
                    <a:pt x="922531" y="903100"/>
                  </a:cubicBezTo>
                  <a:lnTo>
                    <a:pt x="922530" y="903100"/>
                  </a:lnTo>
                  <a:cubicBezTo>
                    <a:pt x="922530" y="1051057"/>
                    <a:pt x="802587" y="1171000"/>
                    <a:pt x="654630" y="1171000"/>
                  </a:cubicBezTo>
                  <a:lnTo>
                    <a:pt x="267901" y="1170999"/>
                  </a:lnTo>
                  <a:cubicBezTo>
                    <a:pt x="138439" y="1170999"/>
                    <a:pt x="30425" y="1079168"/>
                    <a:pt x="5444" y="957090"/>
                  </a:cubicBezTo>
                  <a:lnTo>
                    <a:pt x="1" y="903100"/>
                  </a:lnTo>
                  <a:lnTo>
                    <a:pt x="5444" y="849109"/>
                  </a:lnTo>
                  <a:cubicBezTo>
                    <a:pt x="30425" y="727032"/>
                    <a:pt x="138439" y="635200"/>
                    <a:pt x="267901" y="635200"/>
                  </a:cubicBezTo>
                  <a:close/>
                  <a:moveTo>
                    <a:pt x="524755" y="0"/>
                  </a:moveTo>
                  <a:lnTo>
                    <a:pt x="5306318" y="0"/>
                  </a:lnTo>
                  <a:cubicBezTo>
                    <a:pt x="5396461" y="0"/>
                    <a:pt x="5469537" y="73076"/>
                    <a:pt x="5469537" y="163219"/>
                  </a:cubicBezTo>
                  <a:lnTo>
                    <a:pt x="5469537" y="4159329"/>
                  </a:lnTo>
                  <a:cubicBezTo>
                    <a:pt x="5469537" y="4249472"/>
                    <a:pt x="5396461" y="4322548"/>
                    <a:pt x="5306318" y="4322548"/>
                  </a:cubicBezTo>
                  <a:lnTo>
                    <a:pt x="524755" y="4322548"/>
                  </a:lnTo>
                  <a:cubicBezTo>
                    <a:pt x="434612" y="4322548"/>
                    <a:pt x="361536" y="4249472"/>
                    <a:pt x="361536" y="4159329"/>
                  </a:cubicBezTo>
                  <a:lnTo>
                    <a:pt x="361536" y="3884356"/>
                  </a:lnTo>
                  <a:lnTo>
                    <a:pt x="638736" y="3884356"/>
                  </a:lnTo>
                  <a:cubicBezTo>
                    <a:pt x="864655" y="3884356"/>
                    <a:pt x="1047799" y="3701212"/>
                    <a:pt x="1047799" y="3475293"/>
                  </a:cubicBezTo>
                  <a:cubicBezTo>
                    <a:pt x="1047799" y="3249374"/>
                    <a:pt x="864655" y="3066230"/>
                    <a:pt x="638736" y="3066230"/>
                  </a:cubicBezTo>
                  <a:lnTo>
                    <a:pt x="361536" y="3066230"/>
                  </a:lnTo>
                  <a:lnTo>
                    <a:pt x="361536" y="2593736"/>
                  </a:lnTo>
                  <a:lnTo>
                    <a:pt x="614043" y="2593736"/>
                  </a:lnTo>
                  <a:cubicBezTo>
                    <a:pt x="642283" y="2593736"/>
                    <a:pt x="669855" y="2590874"/>
                    <a:pt x="696484" y="2585425"/>
                  </a:cubicBezTo>
                  <a:lnTo>
                    <a:pt x="712144" y="2580564"/>
                  </a:lnTo>
                  <a:lnTo>
                    <a:pt x="745500" y="2577202"/>
                  </a:lnTo>
                  <a:cubicBezTo>
                    <a:pt x="925417" y="2540385"/>
                    <a:pt x="1060757" y="2381195"/>
                    <a:pt x="1060757" y="2190394"/>
                  </a:cubicBezTo>
                  <a:lnTo>
                    <a:pt x="1060758" y="2190394"/>
                  </a:lnTo>
                  <a:cubicBezTo>
                    <a:pt x="1060758" y="2026851"/>
                    <a:pt x="961325" y="1886531"/>
                    <a:pt x="819615" y="1826593"/>
                  </a:cubicBezTo>
                  <a:lnTo>
                    <a:pt x="792420" y="1818151"/>
                  </a:lnTo>
                  <a:lnTo>
                    <a:pt x="773269" y="1807756"/>
                  </a:lnTo>
                  <a:cubicBezTo>
                    <a:pt x="724329" y="1787057"/>
                    <a:pt x="670523" y="1775610"/>
                    <a:pt x="614043" y="1775610"/>
                  </a:cubicBezTo>
                  <a:lnTo>
                    <a:pt x="361536" y="1775610"/>
                  </a:lnTo>
                  <a:lnTo>
                    <a:pt x="361536" y="1303116"/>
                  </a:lnTo>
                  <a:lnTo>
                    <a:pt x="638736" y="1303116"/>
                  </a:lnTo>
                  <a:cubicBezTo>
                    <a:pt x="864655" y="1303116"/>
                    <a:pt x="1047799" y="1119972"/>
                    <a:pt x="1047799" y="894053"/>
                  </a:cubicBezTo>
                  <a:cubicBezTo>
                    <a:pt x="1047799" y="668134"/>
                    <a:pt x="864655" y="484990"/>
                    <a:pt x="638736" y="484990"/>
                  </a:cubicBezTo>
                  <a:lnTo>
                    <a:pt x="361536" y="484990"/>
                  </a:lnTo>
                  <a:lnTo>
                    <a:pt x="361536" y="163219"/>
                  </a:lnTo>
                  <a:cubicBezTo>
                    <a:pt x="361536" y="73076"/>
                    <a:pt x="434612" y="0"/>
                    <a:pt x="524755" y="0"/>
                  </a:cubicBezTo>
                  <a:close/>
                </a:path>
              </a:pathLst>
            </a:custGeom>
            <a:solidFill>
              <a:schemeClr val="accent6"/>
            </a:solidFill>
            <a:ln>
              <a:noFill/>
            </a:ln>
          </p:spPr>
          <p:txBody>
            <a:bodyPr anchorCtr="0" anchor="t" bIns="68575" lIns="137150" spcFirstLastPara="1" rIns="137150" wrap="square" tIns="685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414448"/>
                </a:solidFill>
                <a:latin typeface="Calibri"/>
                <a:ea typeface="Calibri"/>
                <a:cs typeface="Calibri"/>
                <a:sym typeface="Calibri"/>
              </a:endParaRPr>
            </a:p>
          </p:txBody>
        </p:sp>
        <p:grpSp>
          <p:nvGrpSpPr>
            <p:cNvPr id="700" name="Google Shape;700;p76"/>
            <p:cNvGrpSpPr/>
            <p:nvPr/>
          </p:nvGrpSpPr>
          <p:grpSpPr>
            <a:xfrm>
              <a:off x="3899339" y="2583219"/>
              <a:ext cx="1209210" cy="1063409"/>
              <a:chOff x="3899339" y="2583219"/>
              <a:chExt cx="1209210" cy="1063409"/>
            </a:xfrm>
          </p:grpSpPr>
          <p:pic>
            <p:nvPicPr>
              <p:cNvPr descr="Shirt" id="701" name="Google Shape;701;p76"/>
              <p:cNvPicPr preferRelativeResize="0"/>
              <p:nvPr/>
            </p:nvPicPr>
            <p:blipFill rotWithShape="1">
              <a:blip r:embed="rId3">
                <a:alphaModFix/>
              </a:blip>
              <a:srcRect b="0" l="0" r="0" t="0"/>
              <a:stretch/>
            </p:blipFill>
            <p:spPr>
              <a:xfrm>
                <a:off x="3899339" y="2817131"/>
                <a:ext cx="340829" cy="340828"/>
              </a:xfrm>
              <a:prstGeom prst="rect">
                <a:avLst/>
              </a:prstGeom>
              <a:noFill/>
              <a:ln>
                <a:noFill/>
              </a:ln>
            </p:spPr>
          </p:pic>
          <p:sp>
            <p:nvSpPr>
              <p:cNvPr id="702" name="Google Shape;702;p76"/>
              <p:cNvSpPr/>
              <p:nvPr/>
            </p:nvSpPr>
            <p:spPr>
              <a:xfrm>
                <a:off x="4370311" y="3267210"/>
                <a:ext cx="284419" cy="379418"/>
              </a:xfrm>
              <a:custGeom>
                <a:rect b="b" l="l" r="r" t="t"/>
                <a:pathLst>
                  <a:path extrusionOk="0" h="21000" w="15742">
                    <a:moveTo>
                      <a:pt x="7323" y="4641"/>
                    </a:moveTo>
                    <a:lnTo>
                      <a:pt x="7323" y="4641"/>
                    </a:lnTo>
                    <a:cubicBezTo>
                      <a:pt x="7508" y="4610"/>
                      <a:pt x="7678" y="4594"/>
                      <a:pt x="7877" y="4594"/>
                    </a:cubicBezTo>
                    <a:cubicBezTo>
                      <a:pt x="8093" y="4594"/>
                      <a:pt x="8309" y="4625"/>
                      <a:pt x="8525" y="4656"/>
                    </a:cubicBezTo>
                    <a:cubicBezTo>
                      <a:pt x="10021" y="4964"/>
                      <a:pt x="11146" y="6291"/>
                      <a:pt x="11146" y="7878"/>
                    </a:cubicBezTo>
                    <a:cubicBezTo>
                      <a:pt x="11146" y="9698"/>
                      <a:pt x="9681" y="11162"/>
                      <a:pt x="7863" y="11162"/>
                    </a:cubicBezTo>
                    <a:cubicBezTo>
                      <a:pt x="6198" y="11162"/>
                      <a:pt x="4810" y="9914"/>
                      <a:pt x="4610" y="8295"/>
                    </a:cubicBezTo>
                    <a:cubicBezTo>
                      <a:pt x="4595" y="8156"/>
                      <a:pt x="4595" y="8018"/>
                      <a:pt x="4595" y="7878"/>
                    </a:cubicBezTo>
                    <a:cubicBezTo>
                      <a:pt x="4595" y="7740"/>
                      <a:pt x="4595" y="7601"/>
                      <a:pt x="4610" y="7478"/>
                    </a:cubicBezTo>
                    <a:cubicBezTo>
                      <a:pt x="4795" y="6028"/>
                      <a:pt x="5905" y="4872"/>
                      <a:pt x="7323" y="4641"/>
                    </a:cubicBezTo>
                    <a:lnTo>
                      <a:pt x="7863" y="0"/>
                    </a:lnTo>
                    <a:lnTo>
                      <a:pt x="7863" y="0"/>
                    </a:lnTo>
                    <a:cubicBezTo>
                      <a:pt x="3515" y="0"/>
                      <a:pt x="0" y="3531"/>
                      <a:pt x="0" y="7878"/>
                    </a:cubicBezTo>
                    <a:cubicBezTo>
                      <a:pt x="0" y="11054"/>
                      <a:pt x="1095" y="11948"/>
                      <a:pt x="7061" y="20582"/>
                    </a:cubicBezTo>
                    <a:cubicBezTo>
                      <a:pt x="7246" y="20860"/>
                      <a:pt x="7555" y="20999"/>
                      <a:pt x="7863" y="20999"/>
                    </a:cubicBezTo>
                    <a:cubicBezTo>
                      <a:pt x="8062" y="20999"/>
                      <a:pt x="8263" y="20952"/>
                      <a:pt x="8432" y="20829"/>
                    </a:cubicBezTo>
                    <a:cubicBezTo>
                      <a:pt x="8525" y="20767"/>
                      <a:pt x="8617" y="20675"/>
                      <a:pt x="8679" y="20582"/>
                    </a:cubicBezTo>
                    <a:cubicBezTo>
                      <a:pt x="14630" y="11948"/>
                      <a:pt x="15741" y="11054"/>
                      <a:pt x="15741" y="7878"/>
                    </a:cubicBezTo>
                    <a:cubicBezTo>
                      <a:pt x="15741" y="3531"/>
                      <a:pt x="12225" y="0"/>
                      <a:pt x="7863" y="0"/>
                    </a:cubicBezTo>
                    <a:lnTo>
                      <a:pt x="7323" y="4641"/>
                    </a:lnTo>
                  </a:path>
                </a:pathLst>
              </a:custGeom>
              <a:solidFill>
                <a:srgbClr val="FFFFFF"/>
              </a:solidFill>
              <a:ln>
                <a:noFill/>
              </a:ln>
            </p:spPr>
            <p:txBody>
              <a:bodyPr anchorCtr="0" anchor="ctr" bIns="34275" lIns="68575" spcFirstLastPara="1" rIns="68575" wrap="square" tIns="3427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414448"/>
                  </a:solidFill>
                  <a:latin typeface="Calibri"/>
                  <a:ea typeface="Calibri"/>
                  <a:cs typeface="Calibri"/>
                  <a:sym typeface="Calibri"/>
                </a:endParaRPr>
              </a:p>
            </p:txBody>
          </p:sp>
          <p:pic>
            <p:nvPicPr>
              <p:cNvPr descr="Shirt" id="703" name="Google Shape;703;p76"/>
              <p:cNvPicPr preferRelativeResize="0"/>
              <p:nvPr/>
            </p:nvPicPr>
            <p:blipFill rotWithShape="1">
              <a:blip r:embed="rId3">
                <a:alphaModFix/>
              </a:blip>
              <a:srcRect b="0" l="0" r="0" t="0"/>
              <a:stretch/>
            </p:blipFill>
            <p:spPr>
              <a:xfrm>
                <a:off x="4339589" y="2583219"/>
                <a:ext cx="340829" cy="340828"/>
              </a:xfrm>
              <a:prstGeom prst="rect">
                <a:avLst/>
              </a:prstGeom>
              <a:noFill/>
              <a:ln>
                <a:noFill/>
              </a:ln>
            </p:spPr>
          </p:pic>
          <p:pic>
            <p:nvPicPr>
              <p:cNvPr descr="Shirt" id="704" name="Google Shape;704;p76"/>
              <p:cNvPicPr preferRelativeResize="0"/>
              <p:nvPr/>
            </p:nvPicPr>
            <p:blipFill rotWithShape="1">
              <a:blip r:embed="rId3">
                <a:alphaModFix/>
              </a:blip>
              <a:srcRect b="0" l="0" r="0" t="0"/>
              <a:stretch/>
            </p:blipFill>
            <p:spPr>
              <a:xfrm>
                <a:off x="4767720" y="2820990"/>
                <a:ext cx="340829" cy="340828"/>
              </a:xfrm>
              <a:prstGeom prst="rect">
                <a:avLst/>
              </a:prstGeom>
              <a:noFill/>
              <a:ln>
                <a:noFill/>
              </a:ln>
            </p:spPr>
          </p:pic>
          <p:sp>
            <p:nvSpPr>
              <p:cNvPr id="705" name="Google Shape;705;p76"/>
              <p:cNvSpPr/>
              <p:nvPr/>
            </p:nvSpPr>
            <p:spPr>
              <a:xfrm rot="2061189">
                <a:off x="4148698" y="3149531"/>
                <a:ext cx="301971" cy="27379"/>
              </a:xfrm>
              <a:prstGeom prst="roundRect">
                <a:avLst>
                  <a:gd fmla="val 50000" name="adj"/>
                </a:avLst>
              </a:prstGeom>
              <a:solidFill>
                <a:srgbClr val="FFFFFF"/>
              </a:solidFill>
              <a:ln>
                <a:noFill/>
              </a:ln>
            </p:spPr>
            <p:txBody>
              <a:bodyPr anchorCtr="0" anchor="t" bIns="68575" lIns="137150" spcFirstLastPara="1" rIns="137150" wrap="square" tIns="68575">
                <a:noAutofit/>
              </a:bodyPr>
              <a:lstStyle/>
              <a:p>
                <a:pPr indent="0" lvl="0" marL="0" marR="0" rtl="0" algn="l">
                  <a:lnSpc>
                    <a:spcPct val="80000"/>
                  </a:lnSpc>
                  <a:spcBef>
                    <a:spcPts val="0"/>
                  </a:spcBef>
                  <a:spcAft>
                    <a:spcPts val="0"/>
                  </a:spcAft>
                  <a:buClr>
                    <a:srgbClr val="000000"/>
                  </a:buClr>
                  <a:buSzPts val="400"/>
                  <a:buFont typeface="Arial"/>
                  <a:buNone/>
                </a:pPr>
                <a:r>
                  <a:t/>
                </a:r>
                <a:endParaRPr b="0" i="0" sz="400" u="none" cap="none" strike="noStrike">
                  <a:solidFill>
                    <a:srgbClr val="414448"/>
                  </a:solidFill>
                  <a:latin typeface="Calibri"/>
                  <a:ea typeface="Calibri"/>
                  <a:cs typeface="Calibri"/>
                  <a:sym typeface="Calibri"/>
                </a:endParaRPr>
              </a:p>
            </p:txBody>
          </p:sp>
          <p:sp>
            <p:nvSpPr>
              <p:cNvPr id="706" name="Google Shape;706;p76"/>
              <p:cNvSpPr/>
              <p:nvPr/>
            </p:nvSpPr>
            <p:spPr>
              <a:xfrm flipH="1" rot="-2061189">
                <a:off x="4550355" y="3146092"/>
                <a:ext cx="301971" cy="27379"/>
              </a:xfrm>
              <a:prstGeom prst="roundRect">
                <a:avLst>
                  <a:gd fmla="val 50000" name="adj"/>
                </a:avLst>
              </a:prstGeom>
              <a:solidFill>
                <a:srgbClr val="FFFFFF"/>
              </a:solidFill>
              <a:ln>
                <a:noFill/>
              </a:ln>
            </p:spPr>
            <p:txBody>
              <a:bodyPr anchorCtr="0" anchor="t" bIns="68575" lIns="137150" spcFirstLastPara="1" rIns="137150" wrap="square" tIns="68575">
                <a:noAutofit/>
              </a:bodyPr>
              <a:lstStyle/>
              <a:p>
                <a:pPr indent="0" lvl="0" marL="0" marR="0" rtl="0" algn="l">
                  <a:lnSpc>
                    <a:spcPct val="80000"/>
                  </a:lnSpc>
                  <a:spcBef>
                    <a:spcPts val="0"/>
                  </a:spcBef>
                  <a:spcAft>
                    <a:spcPts val="0"/>
                  </a:spcAft>
                  <a:buClr>
                    <a:srgbClr val="000000"/>
                  </a:buClr>
                  <a:buSzPts val="400"/>
                  <a:buFont typeface="Arial"/>
                  <a:buNone/>
                </a:pPr>
                <a:r>
                  <a:t/>
                </a:r>
                <a:endParaRPr b="0" i="0" sz="400" u="none" cap="none" strike="noStrike">
                  <a:solidFill>
                    <a:srgbClr val="414448"/>
                  </a:solidFill>
                  <a:latin typeface="Calibri"/>
                  <a:ea typeface="Calibri"/>
                  <a:cs typeface="Calibri"/>
                  <a:sym typeface="Calibri"/>
                </a:endParaRPr>
              </a:p>
            </p:txBody>
          </p:sp>
          <p:sp>
            <p:nvSpPr>
              <p:cNvPr id="707" name="Google Shape;707;p76"/>
              <p:cNvSpPr/>
              <p:nvPr/>
            </p:nvSpPr>
            <p:spPr>
              <a:xfrm rot="5400000">
                <a:off x="4359752" y="3061513"/>
                <a:ext cx="302100" cy="27300"/>
              </a:xfrm>
              <a:prstGeom prst="roundRect">
                <a:avLst>
                  <a:gd fmla="val 50000" name="adj"/>
                </a:avLst>
              </a:prstGeom>
              <a:solidFill>
                <a:srgbClr val="FFFFFF"/>
              </a:solidFill>
              <a:ln>
                <a:noFill/>
              </a:ln>
            </p:spPr>
            <p:txBody>
              <a:bodyPr anchorCtr="0" anchor="t" bIns="68575" lIns="137150" spcFirstLastPara="1" rIns="137150" wrap="square" tIns="68575">
                <a:noAutofit/>
              </a:bodyPr>
              <a:lstStyle/>
              <a:p>
                <a:pPr indent="0" lvl="0" marL="0" marR="0" rtl="0" algn="l">
                  <a:lnSpc>
                    <a:spcPct val="80000"/>
                  </a:lnSpc>
                  <a:spcBef>
                    <a:spcPts val="0"/>
                  </a:spcBef>
                  <a:spcAft>
                    <a:spcPts val="0"/>
                  </a:spcAft>
                  <a:buClr>
                    <a:srgbClr val="000000"/>
                  </a:buClr>
                  <a:buSzPts val="400"/>
                  <a:buFont typeface="Arial"/>
                  <a:buNone/>
                </a:pPr>
                <a:r>
                  <a:t/>
                </a:r>
                <a:endParaRPr b="0" i="0" sz="400" u="none" cap="none" strike="noStrike">
                  <a:solidFill>
                    <a:srgbClr val="414448"/>
                  </a:solidFill>
                  <a:latin typeface="Calibri"/>
                  <a:ea typeface="Calibri"/>
                  <a:cs typeface="Calibri"/>
                  <a:sym typeface="Calibri"/>
                </a:endParaRPr>
              </a:p>
            </p:txBody>
          </p:sp>
        </p:grpSp>
      </p:grpSp>
      <p:sp>
        <p:nvSpPr>
          <p:cNvPr id="708" name="Google Shape;708;p76"/>
          <p:cNvSpPr/>
          <p:nvPr/>
        </p:nvSpPr>
        <p:spPr>
          <a:xfrm>
            <a:off x="7133785" y="1192186"/>
            <a:ext cx="419499" cy="494091"/>
          </a:xfrm>
          <a:custGeom>
            <a:rect b="b" l="l" r="r" t="t"/>
            <a:pathLst>
              <a:path extrusionOk="0" h="988181" w="838997">
                <a:moveTo>
                  <a:pt x="561773" y="606470"/>
                </a:moveTo>
                <a:cubicBezTo>
                  <a:pt x="503767" y="606470"/>
                  <a:pt x="456744" y="653493"/>
                  <a:pt x="456744" y="711498"/>
                </a:cubicBezTo>
                <a:cubicBezTo>
                  <a:pt x="456744" y="769504"/>
                  <a:pt x="503767" y="816527"/>
                  <a:pt x="561773" y="816527"/>
                </a:cubicBezTo>
                <a:cubicBezTo>
                  <a:pt x="619779" y="816527"/>
                  <a:pt x="666802" y="769504"/>
                  <a:pt x="666802" y="711498"/>
                </a:cubicBezTo>
                <a:cubicBezTo>
                  <a:pt x="666802" y="653493"/>
                  <a:pt x="619779" y="606470"/>
                  <a:pt x="561773" y="606470"/>
                </a:cubicBezTo>
                <a:close/>
                <a:moveTo>
                  <a:pt x="520528" y="437079"/>
                </a:moveTo>
                <a:lnTo>
                  <a:pt x="607701" y="437079"/>
                </a:lnTo>
                <a:lnTo>
                  <a:pt x="624651" y="512085"/>
                </a:lnTo>
                <a:lnTo>
                  <a:pt x="643537" y="517948"/>
                </a:lnTo>
                <a:lnTo>
                  <a:pt x="662124" y="527463"/>
                </a:lnTo>
                <a:lnTo>
                  <a:pt x="724340" y="487116"/>
                </a:lnTo>
                <a:lnTo>
                  <a:pt x="786726" y="548002"/>
                </a:lnTo>
                <a:lnTo>
                  <a:pt x="746818" y="612950"/>
                </a:lnTo>
                <a:lnTo>
                  <a:pt x="751117" y="620430"/>
                </a:lnTo>
                <a:lnTo>
                  <a:pt x="761329" y="649484"/>
                </a:lnTo>
                <a:lnTo>
                  <a:pt x="838997" y="667036"/>
                </a:lnTo>
                <a:lnTo>
                  <a:pt x="838997" y="754209"/>
                </a:lnTo>
                <a:lnTo>
                  <a:pt x="762981" y="771387"/>
                </a:lnTo>
                <a:lnTo>
                  <a:pt x="762387" y="773963"/>
                </a:lnTo>
                <a:lnTo>
                  <a:pt x="747704" y="807576"/>
                </a:lnTo>
                <a:lnTo>
                  <a:pt x="750179" y="805161"/>
                </a:lnTo>
                <a:lnTo>
                  <a:pt x="792577" y="874160"/>
                </a:lnTo>
                <a:lnTo>
                  <a:pt x="730191" y="935047"/>
                </a:lnTo>
                <a:lnTo>
                  <a:pt x="665242" y="892928"/>
                </a:lnTo>
                <a:lnTo>
                  <a:pt x="643537" y="905049"/>
                </a:lnTo>
                <a:lnTo>
                  <a:pt x="625201" y="910741"/>
                </a:lnTo>
                <a:lnTo>
                  <a:pt x="607701" y="988181"/>
                </a:lnTo>
                <a:lnTo>
                  <a:pt x="520528" y="988181"/>
                </a:lnTo>
                <a:lnTo>
                  <a:pt x="503382" y="912304"/>
                </a:lnTo>
                <a:lnTo>
                  <a:pt x="480009" y="905049"/>
                </a:lnTo>
                <a:lnTo>
                  <a:pt x="462304" y="895160"/>
                </a:lnTo>
                <a:lnTo>
                  <a:pt x="400372" y="935323"/>
                </a:lnTo>
                <a:lnTo>
                  <a:pt x="337986" y="874437"/>
                </a:lnTo>
                <a:lnTo>
                  <a:pt x="377183" y="810647"/>
                </a:lnTo>
                <a:lnTo>
                  <a:pt x="361159" y="773963"/>
                </a:lnTo>
                <a:lnTo>
                  <a:pt x="360333" y="770377"/>
                </a:lnTo>
                <a:lnTo>
                  <a:pt x="287646" y="753951"/>
                </a:lnTo>
                <a:lnTo>
                  <a:pt x="287646" y="666778"/>
                </a:lnTo>
                <a:lnTo>
                  <a:pt x="360884" y="650228"/>
                </a:lnTo>
                <a:lnTo>
                  <a:pt x="361159" y="649034"/>
                </a:lnTo>
                <a:lnTo>
                  <a:pt x="378128" y="610187"/>
                </a:lnTo>
                <a:lnTo>
                  <a:pt x="339917" y="548002"/>
                </a:lnTo>
                <a:lnTo>
                  <a:pt x="402303" y="487116"/>
                </a:lnTo>
                <a:lnTo>
                  <a:pt x="463804" y="526999"/>
                </a:lnTo>
                <a:lnTo>
                  <a:pt x="480009" y="517948"/>
                </a:lnTo>
                <a:lnTo>
                  <a:pt x="503932" y="510522"/>
                </a:lnTo>
                <a:close/>
                <a:moveTo>
                  <a:pt x="274127" y="169391"/>
                </a:moveTo>
                <a:cubicBezTo>
                  <a:pt x="216121" y="169391"/>
                  <a:pt x="169098" y="216414"/>
                  <a:pt x="169098" y="274419"/>
                </a:cubicBezTo>
                <a:cubicBezTo>
                  <a:pt x="169098" y="332425"/>
                  <a:pt x="216121" y="379448"/>
                  <a:pt x="274127" y="379448"/>
                </a:cubicBezTo>
                <a:cubicBezTo>
                  <a:pt x="332133" y="379448"/>
                  <a:pt x="379156" y="332425"/>
                  <a:pt x="379156" y="274419"/>
                </a:cubicBezTo>
                <a:cubicBezTo>
                  <a:pt x="379156" y="216414"/>
                  <a:pt x="332133" y="169391"/>
                  <a:pt x="274127" y="169391"/>
                </a:cubicBezTo>
                <a:close/>
                <a:moveTo>
                  <a:pt x="232882" y="0"/>
                </a:moveTo>
                <a:lnTo>
                  <a:pt x="320055" y="0"/>
                </a:lnTo>
                <a:lnTo>
                  <a:pt x="337005" y="75006"/>
                </a:lnTo>
                <a:lnTo>
                  <a:pt x="355891" y="80869"/>
                </a:lnTo>
                <a:lnTo>
                  <a:pt x="374478" y="90384"/>
                </a:lnTo>
                <a:lnTo>
                  <a:pt x="436694" y="50037"/>
                </a:lnTo>
                <a:lnTo>
                  <a:pt x="499080" y="110923"/>
                </a:lnTo>
                <a:lnTo>
                  <a:pt x="459172" y="175871"/>
                </a:lnTo>
                <a:lnTo>
                  <a:pt x="463471" y="183351"/>
                </a:lnTo>
                <a:lnTo>
                  <a:pt x="473683" y="212405"/>
                </a:lnTo>
                <a:lnTo>
                  <a:pt x="551351" y="229957"/>
                </a:lnTo>
                <a:lnTo>
                  <a:pt x="551351" y="317130"/>
                </a:lnTo>
                <a:lnTo>
                  <a:pt x="475335" y="334308"/>
                </a:lnTo>
                <a:lnTo>
                  <a:pt x="474741" y="336884"/>
                </a:lnTo>
                <a:lnTo>
                  <a:pt x="460058" y="370497"/>
                </a:lnTo>
                <a:lnTo>
                  <a:pt x="462533" y="368082"/>
                </a:lnTo>
                <a:lnTo>
                  <a:pt x="504931" y="437081"/>
                </a:lnTo>
                <a:lnTo>
                  <a:pt x="442545" y="497968"/>
                </a:lnTo>
                <a:lnTo>
                  <a:pt x="377596" y="455849"/>
                </a:lnTo>
                <a:lnTo>
                  <a:pt x="355891" y="467970"/>
                </a:lnTo>
                <a:lnTo>
                  <a:pt x="337555" y="473662"/>
                </a:lnTo>
                <a:lnTo>
                  <a:pt x="320055" y="551102"/>
                </a:lnTo>
                <a:lnTo>
                  <a:pt x="232882" y="551102"/>
                </a:lnTo>
                <a:lnTo>
                  <a:pt x="215736" y="475225"/>
                </a:lnTo>
                <a:lnTo>
                  <a:pt x="192363" y="467970"/>
                </a:lnTo>
                <a:lnTo>
                  <a:pt x="174658" y="458081"/>
                </a:lnTo>
                <a:lnTo>
                  <a:pt x="112726" y="498244"/>
                </a:lnTo>
                <a:lnTo>
                  <a:pt x="50340" y="437358"/>
                </a:lnTo>
                <a:lnTo>
                  <a:pt x="89537" y="373568"/>
                </a:lnTo>
                <a:lnTo>
                  <a:pt x="73513" y="336884"/>
                </a:lnTo>
                <a:lnTo>
                  <a:pt x="72687" y="333298"/>
                </a:lnTo>
                <a:lnTo>
                  <a:pt x="0" y="316872"/>
                </a:lnTo>
                <a:lnTo>
                  <a:pt x="0" y="229699"/>
                </a:lnTo>
                <a:lnTo>
                  <a:pt x="73238" y="213149"/>
                </a:lnTo>
                <a:lnTo>
                  <a:pt x="73513" y="211955"/>
                </a:lnTo>
                <a:lnTo>
                  <a:pt x="90482" y="173108"/>
                </a:lnTo>
                <a:lnTo>
                  <a:pt x="52271" y="110923"/>
                </a:lnTo>
                <a:lnTo>
                  <a:pt x="114657" y="50037"/>
                </a:lnTo>
                <a:lnTo>
                  <a:pt x="176158" y="89920"/>
                </a:lnTo>
                <a:lnTo>
                  <a:pt x="192363" y="80869"/>
                </a:lnTo>
                <a:lnTo>
                  <a:pt x="216286" y="73443"/>
                </a:lnTo>
                <a:close/>
              </a:path>
            </a:pathLst>
          </a:custGeom>
          <a:solidFill>
            <a:schemeClr val="accent6"/>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2" name="Shape 712"/>
        <p:cNvGrpSpPr/>
        <p:nvPr/>
      </p:nvGrpSpPr>
      <p:grpSpPr>
        <a:xfrm>
          <a:off x="0" y="0"/>
          <a:ext cx="0" cy="0"/>
          <a:chOff x="0" y="0"/>
          <a:chExt cx="0" cy="0"/>
        </a:xfrm>
      </p:grpSpPr>
      <p:sp>
        <p:nvSpPr>
          <p:cNvPr id="713" name="Google Shape;713;p77"/>
          <p:cNvSpPr/>
          <p:nvPr/>
        </p:nvSpPr>
        <p:spPr>
          <a:xfrm>
            <a:off x="1464834" y="2109355"/>
            <a:ext cx="7236300" cy="1419000"/>
          </a:xfrm>
          <a:prstGeom prst="rect">
            <a:avLst/>
          </a:prstGeom>
          <a:solidFill>
            <a:srgbClr val="D8D8D8">
              <a:alpha val="1373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14" name="Google Shape;714;p77"/>
          <p:cNvSpPr txBox="1"/>
          <p:nvPr/>
        </p:nvSpPr>
        <p:spPr>
          <a:xfrm>
            <a:off x="4580261" y="4603471"/>
            <a:ext cx="1197300" cy="396300"/>
          </a:xfrm>
          <a:prstGeom prst="rect">
            <a:avLst/>
          </a:prstGeom>
          <a:no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dk2"/>
                </a:solidFill>
                <a:latin typeface="Arial"/>
                <a:ea typeface="Arial"/>
                <a:cs typeface="Arial"/>
                <a:sym typeface="Arial"/>
              </a:rPr>
              <a:t>Inventory Catalog </a:t>
            </a:r>
            <a:endParaRPr b="1" i="0" sz="1200" u="none" cap="none" strike="noStrike">
              <a:solidFill>
                <a:schemeClr val="dk2"/>
              </a:solidFill>
              <a:latin typeface="Arial"/>
              <a:ea typeface="Arial"/>
              <a:cs typeface="Arial"/>
              <a:sym typeface="Arial"/>
            </a:endParaRPr>
          </a:p>
        </p:txBody>
      </p:sp>
      <p:grpSp>
        <p:nvGrpSpPr>
          <p:cNvPr id="715" name="Google Shape;715;p77"/>
          <p:cNvGrpSpPr/>
          <p:nvPr/>
        </p:nvGrpSpPr>
        <p:grpSpPr>
          <a:xfrm>
            <a:off x="4738633" y="3851195"/>
            <a:ext cx="843533" cy="843534"/>
            <a:chOff x="2531803" y="2123214"/>
            <a:chExt cx="843533" cy="843534"/>
          </a:xfrm>
        </p:grpSpPr>
        <p:sp>
          <p:nvSpPr>
            <p:cNvPr id="716" name="Google Shape;716;p77"/>
            <p:cNvSpPr/>
            <p:nvPr/>
          </p:nvSpPr>
          <p:spPr>
            <a:xfrm>
              <a:off x="2635306" y="2221023"/>
              <a:ext cx="648000" cy="648000"/>
            </a:xfrm>
            <a:prstGeom prst="ellipse">
              <a:avLst/>
            </a:prstGeom>
            <a:solidFill>
              <a:srgbClr val="EDE8FE"/>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pic>
          <p:nvPicPr>
            <p:cNvPr descr="Graphical user interface, application, Teams&#10;&#10;Description automatically generated" id="717" name="Google Shape;717;p77"/>
            <p:cNvPicPr preferRelativeResize="0"/>
            <p:nvPr/>
          </p:nvPicPr>
          <p:blipFill rotWithShape="1">
            <a:blip r:embed="rId3">
              <a:alphaModFix/>
            </a:blip>
            <a:srcRect b="0" l="0" r="0" t="0"/>
            <a:stretch/>
          </p:blipFill>
          <p:spPr>
            <a:xfrm>
              <a:off x="2531803" y="2123214"/>
              <a:ext cx="843533" cy="843534"/>
            </a:xfrm>
            <a:prstGeom prst="rect">
              <a:avLst/>
            </a:prstGeom>
            <a:noFill/>
            <a:ln>
              <a:noFill/>
            </a:ln>
          </p:spPr>
        </p:pic>
      </p:grpSp>
      <p:pic>
        <p:nvPicPr>
          <p:cNvPr descr="Icon&#10;&#10;Description automatically generated with medium confidence" id="718" name="Google Shape;718;p77"/>
          <p:cNvPicPr preferRelativeResize="0"/>
          <p:nvPr/>
        </p:nvPicPr>
        <p:blipFill rotWithShape="1">
          <a:blip r:embed="rId4">
            <a:alphaModFix/>
          </a:blip>
          <a:srcRect b="0" l="0" r="0" t="0"/>
          <a:stretch/>
        </p:blipFill>
        <p:spPr>
          <a:xfrm>
            <a:off x="2592777" y="79613"/>
            <a:ext cx="1345053" cy="1345052"/>
          </a:xfrm>
          <a:prstGeom prst="rect">
            <a:avLst/>
          </a:prstGeom>
          <a:noFill/>
          <a:ln>
            <a:noFill/>
          </a:ln>
        </p:spPr>
      </p:pic>
      <p:cxnSp>
        <p:nvCxnSpPr>
          <p:cNvPr id="719" name="Google Shape;719;p77"/>
          <p:cNvCxnSpPr>
            <a:stCxn id="717" idx="0"/>
          </p:cNvCxnSpPr>
          <p:nvPr/>
        </p:nvCxnSpPr>
        <p:spPr>
          <a:xfrm rot="10800000">
            <a:off x="3290200" y="3528395"/>
            <a:ext cx="1870200" cy="322800"/>
          </a:xfrm>
          <a:prstGeom prst="straightConnector1">
            <a:avLst/>
          </a:prstGeom>
          <a:noFill/>
          <a:ln cap="flat" cmpd="sng" w="19050">
            <a:solidFill>
              <a:srgbClr val="B79DE7"/>
            </a:solidFill>
            <a:prstDash val="dot"/>
            <a:round/>
            <a:headEnd len="sm" w="sm" type="none"/>
            <a:tailEnd len="med" w="med" type="triangle"/>
          </a:ln>
        </p:spPr>
      </p:cxnSp>
      <p:cxnSp>
        <p:nvCxnSpPr>
          <p:cNvPr id="720" name="Google Shape;720;p77"/>
          <p:cNvCxnSpPr/>
          <p:nvPr/>
        </p:nvCxnSpPr>
        <p:spPr>
          <a:xfrm flipH="1" rot="10800000">
            <a:off x="2868185" y="1566681"/>
            <a:ext cx="259800" cy="529500"/>
          </a:xfrm>
          <a:prstGeom prst="straightConnector1">
            <a:avLst/>
          </a:prstGeom>
          <a:noFill/>
          <a:ln cap="flat" cmpd="sng" w="19050">
            <a:solidFill>
              <a:srgbClr val="B79DE7"/>
            </a:solidFill>
            <a:prstDash val="dot"/>
            <a:round/>
            <a:headEnd len="sm" w="sm" type="triangle"/>
            <a:tailEnd len="med" w="med" type="triangle"/>
          </a:ln>
        </p:spPr>
      </p:cxnSp>
      <p:sp>
        <p:nvSpPr>
          <p:cNvPr id="721" name="Google Shape;721;p77"/>
          <p:cNvSpPr txBox="1"/>
          <p:nvPr/>
        </p:nvSpPr>
        <p:spPr>
          <a:xfrm>
            <a:off x="2760155" y="1043881"/>
            <a:ext cx="1010400" cy="396300"/>
          </a:xfrm>
          <a:prstGeom prst="rect">
            <a:avLst/>
          </a:prstGeom>
          <a:solidFill>
            <a:srgbClr val="FFFFFF"/>
          </a:solid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accent1"/>
                </a:solidFill>
                <a:latin typeface="Arial"/>
                <a:ea typeface="Arial"/>
                <a:cs typeface="Arial"/>
                <a:sym typeface="Arial"/>
              </a:rPr>
              <a:t>Ecommerce Site</a:t>
            </a:r>
            <a:endParaRPr b="1" i="0" sz="1200" u="none" cap="none" strike="noStrike">
              <a:solidFill>
                <a:schemeClr val="accent1"/>
              </a:solidFill>
              <a:latin typeface="Arial"/>
              <a:ea typeface="Arial"/>
              <a:cs typeface="Arial"/>
              <a:sym typeface="Arial"/>
            </a:endParaRPr>
          </a:p>
        </p:txBody>
      </p:sp>
      <p:sp>
        <p:nvSpPr>
          <p:cNvPr id="722" name="Google Shape;722;p77"/>
          <p:cNvSpPr txBox="1"/>
          <p:nvPr/>
        </p:nvSpPr>
        <p:spPr>
          <a:xfrm>
            <a:off x="3713485" y="2960150"/>
            <a:ext cx="1377900" cy="396300"/>
          </a:xfrm>
          <a:prstGeom prst="rect">
            <a:avLst/>
          </a:prstGeom>
          <a:no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dk2"/>
                </a:solidFill>
                <a:latin typeface="Arial"/>
                <a:ea typeface="Arial"/>
                <a:cs typeface="Arial"/>
                <a:sym typeface="Arial"/>
              </a:rPr>
              <a:t>Virtual Catalog</a:t>
            </a:r>
            <a:endParaRPr/>
          </a:p>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dk2"/>
                </a:solidFill>
                <a:latin typeface="Arial"/>
                <a:ea typeface="Arial"/>
                <a:cs typeface="Arial"/>
                <a:sym typeface="Arial"/>
              </a:rPr>
              <a:t>Click &amp; Collect</a:t>
            </a:r>
            <a:endParaRPr b="1" i="0" sz="1200" u="none" cap="none" strike="noStrike">
              <a:solidFill>
                <a:schemeClr val="dk2"/>
              </a:solidFill>
              <a:latin typeface="Arial"/>
              <a:ea typeface="Arial"/>
              <a:cs typeface="Arial"/>
              <a:sym typeface="Arial"/>
            </a:endParaRPr>
          </a:p>
        </p:txBody>
      </p:sp>
      <p:sp>
        <p:nvSpPr>
          <p:cNvPr id="723" name="Google Shape;723;p77"/>
          <p:cNvSpPr txBox="1"/>
          <p:nvPr/>
        </p:nvSpPr>
        <p:spPr>
          <a:xfrm>
            <a:off x="2185511" y="2960150"/>
            <a:ext cx="1336500" cy="396300"/>
          </a:xfrm>
          <a:prstGeom prst="rect">
            <a:avLst/>
          </a:prstGeom>
          <a:no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dk2"/>
                </a:solidFill>
                <a:latin typeface="Arial"/>
                <a:ea typeface="Arial"/>
                <a:cs typeface="Arial"/>
                <a:sym typeface="Arial"/>
              </a:rPr>
              <a:t>Virtual Catalog</a:t>
            </a:r>
            <a:endParaRPr/>
          </a:p>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dk2"/>
                </a:solidFill>
                <a:latin typeface="Arial"/>
                <a:ea typeface="Arial"/>
                <a:cs typeface="Arial"/>
                <a:sym typeface="Arial"/>
              </a:rPr>
              <a:t>Home Delivery</a:t>
            </a:r>
            <a:endParaRPr b="1" i="0" sz="1200" u="none" cap="none" strike="noStrike">
              <a:solidFill>
                <a:schemeClr val="dk2"/>
              </a:solidFill>
              <a:latin typeface="Arial"/>
              <a:ea typeface="Arial"/>
              <a:cs typeface="Arial"/>
              <a:sym typeface="Arial"/>
            </a:endParaRPr>
          </a:p>
        </p:txBody>
      </p:sp>
      <p:grpSp>
        <p:nvGrpSpPr>
          <p:cNvPr id="724" name="Google Shape;724;p77"/>
          <p:cNvGrpSpPr/>
          <p:nvPr/>
        </p:nvGrpSpPr>
        <p:grpSpPr>
          <a:xfrm>
            <a:off x="2432215" y="2157709"/>
            <a:ext cx="843083" cy="843083"/>
            <a:chOff x="2209628" y="2099022"/>
            <a:chExt cx="843083" cy="843083"/>
          </a:xfrm>
        </p:grpSpPr>
        <p:sp>
          <p:nvSpPr>
            <p:cNvPr id="725" name="Google Shape;725;p77"/>
            <p:cNvSpPr/>
            <p:nvPr/>
          </p:nvSpPr>
          <p:spPr>
            <a:xfrm>
              <a:off x="2307211" y="2196605"/>
              <a:ext cx="648000" cy="648000"/>
            </a:xfrm>
            <a:prstGeom prst="ellipse">
              <a:avLst/>
            </a:prstGeom>
            <a:solidFill>
              <a:srgbClr val="EDE8FE"/>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pic>
          <p:nvPicPr>
            <p:cNvPr descr="Icon&#10;&#10;Description automatically generated" id="726" name="Google Shape;726;p77"/>
            <p:cNvPicPr preferRelativeResize="0"/>
            <p:nvPr/>
          </p:nvPicPr>
          <p:blipFill rotWithShape="1">
            <a:blip r:embed="rId5">
              <a:alphaModFix/>
            </a:blip>
            <a:srcRect b="0" l="0" r="0" t="0"/>
            <a:stretch/>
          </p:blipFill>
          <p:spPr>
            <a:xfrm>
              <a:off x="2209628" y="2099022"/>
              <a:ext cx="843083" cy="843083"/>
            </a:xfrm>
            <a:prstGeom prst="rect">
              <a:avLst/>
            </a:prstGeom>
            <a:noFill/>
            <a:ln>
              <a:noFill/>
            </a:ln>
          </p:spPr>
        </p:pic>
      </p:grpSp>
      <p:pic>
        <p:nvPicPr>
          <p:cNvPr descr="Icon&#10;&#10;Description automatically generated with medium confidence" id="727" name="Google Shape;727;p77"/>
          <p:cNvPicPr preferRelativeResize="0"/>
          <p:nvPr/>
        </p:nvPicPr>
        <p:blipFill rotWithShape="1">
          <a:blip r:embed="rId4">
            <a:alphaModFix/>
          </a:blip>
          <a:srcRect b="0" l="0" r="0" t="0"/>
          <a:stretch/>
        </p:blipFill>
        <p:spPr>
          <a:xfrm>
            <a:off x="4073684" y="66440"/>
            <a:ext cx="1345053" cy="1345052"/>
          </a:xfrm>
          <a:prstGeom prst="rect">
            <a:avLst/>
          </a:prstGeom>
          <a:noFill/>
          <a:ln>
            <a:noFill/>
          </a:ln>
        </p:spPr>
      </p:pic>
      <p:sp>
        <p:nvSpPr>
          <p:cNvPr id="728" name="Google Shape;728;p77"/>
          <p:cNvSpPr txBox="1"/>
          <p:nvPr/>
        </p:nvSpPr>
        <p:spPr>
          <a:xfrm>
            <a:off x="4241062" y="1030708"/>
            <a:ext cx="1010400" cy="396300"/>
          </a:xfrm>
          <a:prstGeom prst="rect">
            <a:avLst/>
          </a:prstGeom>
          <a:solidFill>
            <a:srgbClr val="FFFFFF"/>
          </a:solid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accent1"/>
                </a:solidFill>
                <a:latin typeface="Arial"/>
                <a:ea typeface="Arial"/>
                <a:cs typeface="Arial"/>
                <a:sym typeface="Arial"/>
              </a:rPr>
              <a:t>Tablet in Store</a:t>
            </a:r>
            <a:endParaRPr b="1" i="0" sz="1200" u="none" cap="none" strike="noStrike">
              <a:solidFill>
                <a:schemeClr val="accent1"/>
              </a:solidFill>
              <a:latin typeface="Arial"/>
              <a:ea typeface="Arial"/>
              <a:cs typeface="Arial"/>
              <a:sym typeface="Arial"/>
            </a:endParaRPr>
          </a:p>
        </p:txBody>
      </p:sp>
      <p:pic>
        <p:nvPicPr>
          <p:cNvPr descr="Icon&#10;&#10;Description automatically generated with medium confidence" id="729" name="Google Shape;729;p77"/>
          <p:cNvPicPr preferRelativeResize="0"/>
          <p:nvPr/>
        </p:nvPicPr>
        <p:blipFill rotWithShape="1">
          <a:blip r:embed="rId4">
            <a:alphaModFix/>
          </a:blip>
          <a:srcRect b="0" l="0" r="0" t="0"/>
          <a:stretch/>
        </p:blipFill>
        <p:spPr>
          <a:xfrm>
            <a:off x="5348860" y="51050"/>
            <a:ext cx="1345053" cy="1345052"/>
          </a:xfrm>
          <a:prstGeom prst="rect">
            <a:avLst/>
          </a:prstGeom>
          <a:noFill/>
          <a:ln>
            <a:noFill/>
          </a:ln>
        </p:spPr>
      </p:pic>
      <p:sp>
        <p:nvSpPr>
          <p:cNvPr id="730" name="Google Shape;730;p77"/>
          <p:cNvSpPr txBox="1"/>
          <p:nvPr/>
        </p:nvSpPr>
        <p:spPr>
          <a:xfrm>
            <a:off x="5348860" y="1015318"/>
            <a:ext cx="1345200" cy="396300"/>
          </a:xfrm>
          <a:prstGeom prst="rect">
            <a:avLst/>
          </a:prstGeom>
          <a:solidFill>
            <a:srgbClr val="FFFFFF"/>
          </a:solid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accent1"/>
                </a:solidFill>
                <a:latin typeface="Arial"/>
                <a:ea typeface="Arial"/>
                <a:cs typeface="Arial"/>
                <a:sym typeface="Arial"/>
              </a:rPr>
              <a:t>Marketplace X</a:t>
            </a:r>
            <a:endParaRPr b="1" i="0" sz="1200" u="none" cap="none" strike="noStrike">
              <a:solidFill>
                <a:schemeClr val="accent1"/>
              </a:solidFill>
              <a:latin typeface="Arial"/>
              <a:ea typeface="Arial"/>
              <a:cs typeface="Arial"/>
              <a:sym typeface="Arial"/>
            </a:endParaRPr>
          </a:p>
        </p:txBody>
      </p:sp>
      <p:sp>
        <p:nvSpPr>
          <p:cNvPr id="731" name="Google Shape;731;p77"/>
          <p:cNvSpPr txBox="1"/>
          <p:nvPr/>
        </p:nvSpPr>
        <p:spPr>
          <a:xfrm>
            <a:off x="5332017" y="2960150"/>
            <a:ext cx="1377900" cy="396300"/>
          </a:xfrm>
          <a:prstGeom prst="rect">
            <a:avLst/>
          </a:prstGeom>
          <a:no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dk2"/>
                </a:solidFill>
                <a:latin typeface="Arial"/>
                <a:ea typeface="Arial"/>
                <a:cs typeface="Arial"/>
                <a:sym typeface="Arial"/>
              </a:rPr>
              <a:t>Virtual Catalog</a:t>
            </a:r>
            <a:endParaRPr/>
          </a:p>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dk2"/>
                </a:solidFill>
                <a:latin typeface="Arial"/>
                <a:ea typeface="Arial"/>
                <a:cs typeface="Arial"/>
                <a:sym typeface="Arial"/>
              </a:rPr>
              <a:t>Marketplace</a:t>
            </a:r>
            <a:endParaRPr b="1" i="0" sz="1200" u="none" cap="none" strike="noStrike">
              <a:solidFill>
                <a:schemeClr val="dk2"/>
              </a:solidFill>
              <a:latin typeface="Arial"/>
              <a:ea typeface="Arial"/>
              <a:cs typeface="Arial"/>
              <a:sym typeface="Arial"/>
            </a:endParaRPr>
          </a:p>
        </p:txBody>
      </p:sp>
      <p:grpSp>
        <p:nvGrpSpPr>
          <p:cNvPr id="732" name="Google Shape;732;p77"/>
          <p:cNvGrpSpPr/>
          <p:nvPr/>
        </p:nvGrpSpPr>
        <p:grpSpPr>
          <a:xfrm>
            <a:off x="3980929" y="2157709"/>
            <a:ext cx="843083" cy="843083"/>
            <a:chOff x="2209628" y="2099022"/>
            <a:chExt cx="843083" cy="843083"/>
          </a:xfrm>
        </p:grpSpPr>
        <p:sp>
          <p:nvSpPr>
            <p:cNvPr id="733" name="Google Shape;733;p77"/>
            <p:cNvSpPr/>
            <p:nvPr/>
          </p:nvSpPr>
          <p:spPr>
            <a:xfrm>
              <a:off x="2307211" y="2196605"/>
              <a:ext cx="648000" cy="648000"/>
            </a:xfrm>
            <a:prstGeom prst="ellipse">
              <a:avLst/>
            </a:prstGeom>
            <a:solidFill>
              <a:srgbClr val="EDE8FE"/>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pic>
          <p:nvPicPr>
            <p:cNvPr descr="Icon&#10;&#10;Description automatically generated" id="734" name="Google Shape;734;p77"/>
            <p:cNvPicPr preferRelativeResize="0"/>
            <p:nvPr/>
          </p:nvPicPr>
          <p:blipFill rotWithShape="1">
            <a:blip r:embed="rId5">
              <a:alphaModFix/>
            </a:blip>
            <a:srcRect b="0" l="0" r="0" t="0"/>
            <a:stretch/>
          </p:blipFill>
          <p:spPr>
            <a:xfrm>
              <a:off x="2209628" y="2099022"/>
              <a:ext cx="843083" cy="843083"/>
            </a:xfrm>
            <a:prstGeom prst="rect">
              <a:avLst/>
            </a:prstGeom>
            <a:noFill/>
            <a:ln>
              <a:noFill/>
            </a:ln>
          </p:spPr>
        </p:pic>
      </p:grpSp>
      <p:grpSp>
        <p:nvGrpSpPr>
          <p:cNvPr id="735" name="Google Shape;735;p77"/>
          <p:cNvGrpSpPr/>
          <p:nvPr/>
        </p:nvGrpSpPr>
        <p:grpSpPr>
          <a:xfrm>
            <a:off x="5599461" y="2157708"/>
            <a:ext cx="843083" cy="843083"/>
            <a:chOff x="2209628" y="2099022"/>
            <a:chExt cx="843083" cy="843083"/>
          </a:xfrm>
        </p:grpSpPr>
        <p:sp>
          <p:nvSpPr>
            <p:cNvPr id="736" name="Google Shape;736;p77"/>
            <p:cNvSpPr/>
            <p:nvPr/>
          </p:nvSpPr>
          <p:spPr>
            <a:xfrm>
              <a:off x="2307211" y="2196605"/>
              <a:ext cx="648000" cy="648000"/>
            </a:xfrm>
            <a:prstGeom prst="ellipse">
              <a:avLst/>
            </a:prstGeom>
            <a:solidFill>
              <a:srgbClr val="EDE8FE"/>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pic>
          <p:nvPicPr>
            <p:cNvPr descr="Icon&#10;&#10;Description automatically generated" id="737" name="Google Shape;737;p77"/>
            <p:cNvPicPr preferRelativeResize="0"/>
            <p:nvPr/>
          </p:nvPicPr>
          <p:blipFill rotWithShape="1">
            <a:blip r:embed="rId5">
              <a:alphaModFix/>
            </a:blip>
            <a:srcRect b="0" l="0" r="0" t="0"/>
            <a:stretch/>
          </p:blipFill>
          <p:spPr>
            <a:xfrm>
              <a:off x="2209628" y="2099022"/>
              <a:ext cx="843083" cy="843083"/>
            </a:xfrm>
            <a:prstGeom prst="rect">
              <a:avLst/>
            </a:prstGeom>
            <a:noFill/>
            <a:ln>
              <a:noFill/>
            </a:ln>
          </p:spPr>
        </p:pic>
      </p:grpSp>
      <p:grpSp>
        <p:nvGrpSpPr>
          <p:cNvPr id="738" name="Google Shape;738;p77"/>
          <p:cNvGrpSpPr/>
          <p:nvPr/>
        </p:nvGrpSpPr>
        <p:grpSpPr>
          <a:xfrm>
            <a:off x="7136326" y="2172610"/>
            <a:ext cx="843083" cy="843083"/>
            <a:chOff x="2209628" y="2099022"/>
            <a:chExt cx="843083" cy="843083"/>
          </a:xfrm>
        </p:grpSpPr>
        <p:sp>
          <p:nvSpPr>
            <p:cNvPr id="739" name="Google Shape;739;p77"/>
            <p:cNvSpPr/>
            <p:nvPr/>
          </p:nvSpPr>
          <p:spPr>
            <a:xfrm>
              <a:off x="2307211" y="2196605"/>
              <a:ext cx="648000" cy="648000"/>
            </a:xfrm>
            <a:prstGeom prst="ellipse">
              <a:avLst/>
            </a:prstGeom>
            <a:solidFill>
              <a:srgbClr val="EDE8FE"/>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pic>
          <p:nvPicPr>
            <p:cNvPr descr="Icon&#10;&#10;Description automatically generated" id="740" name="Google Shape;740;p77"/>
            <p:cNvPicPr preferRelativeResize="0"/>
            <p:nvPr/>
          </p:nvPicPr>
          <p:blipFill rotWithShape="1">
            <a:blip r:embed="rId5">
              <a:alphaModFix/>
            </a:blip>
            <a:srcRect b="0" l="0" r="0" t="0"/>
            <a:stretch/>
          </p:blipFill>
          <p:spPr>
            <a:xfrm>
              <a:off x="2209628" y="2099022"/>
              <a:ext cx="843083" cy="843083"/>
            </a:xfrm>
            <a:prstGeom prst="rect">
              <a:avLst/>
            </a:prstGeom>
            <a:noFill/>
            <a:ln>
              <a:noFill/>
            </a:ln>
          </p:spPr>
        </p:pic>
      </p:grpSp>
      <p:sp>
        <p:nvSpPr>
          <p:cNvPr id="741" name="Google Shape;741;p77"/>
          <p:cNvSpPr txBox="1"/>
          <p:nvPr/>
        </p:nvSpPr>
        <p:spPr>
          <a:xfrm>
            <a:off x="6868882" y="3004417"/>
            <a:ext cx="1377900" cy="396300"/>
          </a:xfrm>
          <a:prstGeom prst="rect">
            <a:avLst/>
          </a:prstGeom>
          <a:no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dk2"/>
                </a:solidFill>
                <a:latin typeface="Arial"/>
                <a:ea typeface="Arial"/>
                <a:cs typeface="Arial"/>
                <a:sym typeface="Arial"/>
              </a:rPr>
              <a:t>Virtual Catalog</a:t>
            </a:r>
            <a:endParaRPr/>
          </a:p>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dk2"/>
                </a:solidFill>
                <a:latin typeface="Arial"/>
                <a:ea typeface="Arial"/>
                <a:cs typeface="Arial"/>
                <a:sym typeface="Arial"/>
              </a:rPr>
              <a:t>…</a:t>
            </a:r>
            <a:endParaRPr b="1" i="0" sz="1200" u="none" cap="none" strike="noStrike">
              <a:solidFill>
                <a:schemeClr val="dk2"/>
              </a:solidFill>
              <a:latin typeface="Arial"/>
              <a:ea typeface="Arial"/>
              <a:cs typeface="Arial"/>
              <a:sym typeface="Arial"/>
            </a:endParaRPr>
          </a:p>
        </p:txBody>
      </p:sp>
      <p:cxnSp>
        <p:nvCxnSpPr>
          <p:cNvPr id="742" name="Google Shape;742;p77"/>
          <p:cNvCxnSpPr/>
          <p:nvPr/>
        </p:nvCxnSpPr>
        <p:spPr>
          <a:xfrm rot="10800000">
            <a:off x="3220720" y="1566853"/>
            <a:ext cx="1092300" cy="551100"/>
          </a:xfrm>
          <a:prstGeom prst="straightConnector1">
            <a:avLst/>
          </a:prstGeom>
          <a:noFill/>
          <a:ln cap="flat" cmpd="sng" w="19050">
            <a:solidFill>
              <a:srgbClr val="B79DE7"/>
            </a:solidFill>
            <a:prstDash val="dot"/>
            <a:round/>
            <a:headEnd len="sm" w="sm" type="triangle"/>
            <a:tailEnd len="med" w="med" type="triangle"/>
          </a:ln>
        </p:spPr>
      </p:cxnSp>
      <p:cxnSp>
        <p:nvCxnSpPr>
          <p:cNvPr id="743" name="Google Shape;743;p77"/>
          <p:cNvCxnSpPr/>
          <p:nvPr/>
        </p:nvCxnSpPr>
        <p:spPr>
          <a:xfrm flipH="1" rot="10800000">
            <a:off x="4422349" y="1514353"/>
            <a:ext cx="324000" cy="603600"/>
          </a:xfrm>
          <a:prstGeom prst="straightConnector1">
            <a:avLst/>
          </a:prstGeom>
          <a:noFill/>
          <a:ln cap="flat" cmpd="sng" w="19050">
            <a:solidFill>
              <a:srgbClr val="B79DE7"/>
            </a:solidFill>
            <a:prstDash val="dot"/>
            <a:round/>
            <a:headEnd len="sm" w="sm" type="triangle"/>
            <a:tailEnd len="med" w="med" type="triangle"/>
          </a:ln>
        </p:spPr>
      </p:cxnSp>
      <p:cxnSp>
        <p:nvCxnSpPr>
          <p:cNvPr id="744" name="Google Shape;744;p77"/>
          <p:cNvCxnSpPr/>
          <p:nvPr/>
        </p:nvCxnSpPr>
        <p:spPr>
          <a:xfrm flipH="1" rot="10800000">
            <a:off x="2977514" y="1524576"/>
            <a:ext cx="1703400" cy="580200"/>
          </a:xfrm>
          <a:prstGeom prst="straightConnector1">
            <a:avLst/>
          </a:prstGeom>
          <a:noFill/>
          <a:ln cap="flat" cmpd="sng" w="19050">
            <a:solidFill>
              <a:srgbClr val="B79DE7"/>
            </a:solidFill>
            <a:prstDash val="dot"/>
            <a:round/>
            <a:headEnd len="sm" w="sm" type="triangle"/>
            <a:tailEnd len="med" w="med" type="triangle"/>
          </a:ln>
        </p:spPr>
      </p:cxnSp>
      <p:cxnSp>
        <p:nvCxnSpPr>
          <p:cNvPr id="745" name="Google Shape;745;p77"/>
          <p:cNvCxnSpPr>
            <a:stCxn id="737" idx="0"/>
            <a:endCxn id="730" idx="2"/>
          </p:cNvCxnSpPr>
          <p:nvPr/>
        </p:nvCxnSpPr>
        <p:spPr>
          <a:xfrm flipH="1" rot="10800000">
            <a:off x="6021002" y="1411608"/>
            <a:ext cx="600" cy="746100"/>
          </a:xfrm>
          <a:prstGeom prst="straightConnector1">
            <a:avLst/>
          </a:prstGeom>
          <a:noFill/>
          <a:ln cap="flat" cmpd="sng" w="19050">
            <a:solidFill>
              <a:srgbClr val="B79DE7"/>
            </a:solidFill>
            <a:prstDash val="dot"/>
            <a:round/>
            <a:headEnd len="sm" w="sm" type="triangle"/>
            <a:tailEnd len="med" w="med" type="triangle"/>
          </a:ln>
        </p:spPr>
      </p:cxnSp>
      <p:cxnSp>
        <p:nvCxnSpPr>
          <p:cNvPr id="746" name="Google Shape;746;p77"/>
          <p:cNvCxnSpPr>
            <a:stCxn id="717" idx="0"/>
          </p:cNvCxnSpPr>
          <p:nvPr/>
        </p:nvCxnSpPr>
        <p:spPr>
          <a:xfrm rot="10800000">
            <a:off x="4436200" y="3515195"/>
            <a:ext cx="724200" cy="336000"/>
          </a:xfrm>
          <a:prstGeom prst="straightConnector1">
            <a:avLst/>
          </a:prstGeom>
          <a:noFill/>
          <a:ln cap="flat" cmpd="sng" w="19050">
            <a:solidFill>
              <a:srgbClr val="B79DE7"/>
            </a:solidFill>
            <a:prstDash val="dot"/>
            <a:round/>
            <a:headEnd len="sm" w="sm" type="none"/>
            <a:tailEnd len="med" w="med" type="triangle"/>
          </a:ln>
        </p:spPr>
      </p:cxnSp>
      <p:cxnSp>
        <p:nvCxnSpPr>
          <p:cNvPr id="747" name="Google Shape;747;p77"/>
          <p:cNvCxnSpPr>
            <a:stCxn id="717" idx="0"/>
          </p:cNvCxnSpPr>
          <p:nvPr/>
        </p:nvCxnSpPr>
        <p:spPr>
          <a:xfrm flipH="1" rot="10800000">
            <a:off x="5160400" y="3515195"/>
            <a:ext cx="860700" cy="336000"/>
          </a:xfrm>
          <a:prstGeom prst="straightConnector1">
            <a:avLst/>
          </a:prstGeom>
          <a:noFill/>
          <a:ln cap="flat" cmpd="sng" w="19050">
            <a:solidFill>
              <a:srgbClr val="B79DE7"/>
            </a:solidFill>
            <a:prstDash val="dot"/>
            <a:round/>
            <a:headEnd len="sm" w="sm" type="none"/>
            <a:tailEnd len="med" w="med" type="triangle"/>
          </a:ln>
        </p:spPr>
      </p:cxnSp>
      <p:cxnSp>
        <p:nvCxnSpPr>
          <p:cNvPr id="748" name="Google Shape;748;p77"/>
          <p:cNvCxnSpPr>
            <a:stCxn id="717" idx="0"/>
          </p:cNvCxnSpPr>
          <p:nvPr/>
        </p:nvCxnSpPr>
        <p:spPr>
          <a:xfrm flipH="1" rot="10800000">
            <a:off x="5160400" y="3541595"/>
            <a:ext cx="2335200" cy="309600"/>
          </a:xfrm>
          <a:prstGeom prst="straightConnector1">
            <a:avLst/>
          </a:prstGeom>
          <a:noFill/>
          <a:ln cap="flat" cmpd="sng" w="19050">
            <a:solidFill>
              <a:srgbClr val="B79DE7"/>
            </a:solidFill>
            <a:prstDash val="dot"/>
            <a:round/>
            <a:headEnd len="sm" w="sm" type="none"/>
            <a:tailEnd len="med" w="med" type="triangle"/>
          </a:ln>
        </p:spPr>
      </p:cxnSp>
      <p:pic>
        <p:nvPicPr>
          <p:cNvPr descr="Icon&#10;&#10;Description automatically generated with medium confidence" id="749" name="Google Shape;749;p77"/>
          <p:cNvPicPr preferRelativeResize="0"/>
          <p:nvPr/>
        </p:nvPicPr>
        <p:blipFill rotWithShape="1">
          <a:blip r:embed="rId4">
            <a:alphaModFix/>
          </a:blip>
          <a:srcRect b="0" l="0" r="0" t="0"/>
          <a:stretch/>
        </p:blipFill>
        <p:spPr>
          <a:xfrm>
            <a:off x="6703637" y="35292"/>
            <a:ext cx="1345053" cy="1345052"/>
          </a:xfrm>
          <a:prstGeom prst="rect">
            <a:avLst/>
          </a:prstGeom>
          <a:noFill/>
          <a:ln>
            <a:noFill/>
          </a:ln>
        </p:spPr>
      </p:pic>
      <p:sp>
        <p:nvSpPr>
          <p:cNvPr id="750" name="Google Shape;750;p77"/>
          <p:cNvSpPr txBox="1"/>
          <p:nvPr/>
        </p:nvSpPr>
        <p:spPr>
          <a:xfrm>
            <a:off x="6703637" y="999560"/>
            <a:ext cx="1345200" cy="396300"/>
          </a:xfrm>
          <a:prstGeom prst="rect">
            <a:avLst/>
          </a:prstGeom>
          <a:solidFill>
            <a:srgbClr val="FFFFFF"/>
          </a:solid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accent1"/>
                </a:solidFill>
                <a:latin typeface="Arial"/>
                <a:ea typeface="Arial"/>
                <a:cs typeface="Arial"/>
                <a:sym typeface="Arial"/>
              </a:rPr>
              <a:t>Marketplace Y</a:t>
            </a:r>
            <a:endParaRPr b="1" i="0" sz="1200" u="none" cap="none" strike="noStrike">
              <a:solidFill>
                <a:schemeClr val="accent1"/>
              </a:solidFill>
              <a:latin typeface="Arial"/>
              <a:ea typeface="Arial"/>
              <a:cs typeface="Arial"/>
              <a:sym typeface="Arial"/>
            </a:endParaRPr>
          </a:p>
        </p:txBody>
      </p:sp>
      <p:cxnSp>
        <p:nvCxnSpPr>
          <p:cNvPr id="751" name="Google Shape;751;p77"/>
          <p:cNvCxnSpPr>
            <a:endCxn id="750" idx="2"/>
          </p:cNvCxnSpPr>
          <p:nvPr/>
        </p:nvCxnSpPr>
        <p:spPr>
          <a:xfrm flipH="1" rot="10800000">
            <a:off x="6078737" y="1395860"/>
            <a:ext cx="1297500" cy="708900"/>
          </a:xfrm>
          <a:prstGeom prst="straightConnector1">
            <a:avLst/>
          </a:prstGeom>
          <a:noFill/>
          <a:ln cap="flat" cmpd="sng" w="19050">
            <a:solidFill>
              <a:srgbClr val="B79DE7"/>
            </a:solidFill>
            <a:prstDash val="dot"/>
            <a:round/>
            <a:headEnd len="sm" w="sm" type="triangle"/>
            <a:tailEnd len="med" w="med" type="triangle"/>
          </a:ln>
        </p:spPr>
      </p:cxnSp>
      <p:sp>
        <p:nvSpPr>
          <p:cNvPr id="752" name="Google Shape;752;p77"/>
          <p:cNvSpPr/>
          <p:nvPr/>
        </p:nvSpPr>
        <p:spPr>
          <a:xfrm>
            <a:off x="1302021" y="308113"/>
            <a:ext cx="318000" cy="1669800"/>
          </a:xfrm>
          <a:prstGeom prst="leftBracket">
            <a:avLst>
              <a:gd fmla="val 8333" name="adj"/>
            </a:avLst>
          </a:prstGeom>
          <a:noFill/>
          <a:ln cap="flat" cmpd="sng" w="38100">
            <a:solidFill>
              <a:srgbClr val="0094D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753" name="Google Shape;753;p77"/>
          <p:cNvSpPr/>
          <p:nvPr/>
        </p:nvSpPr>
        <p:spPr>
          <a:xfrm>
            <a:off x="1294479" y="2071386"/>
            <a:ext cx="318000" cy="2928300"/>
          </a:xfrm>
          <a:prstGeom prst="leftBracket">
            <a:avLst>
              <a:gd fmla="val 8333" name="adj"/>
            </a:avLst>
          </a:prstGeom>
          <a:noFill/>
          <a:ln cap="flat" cmpd="sng" w="38100">
            <a:solidFill>
              <a:srgbClr val="6B08B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754" name="Google Shape;754;p77"/>
          <p:cNvSpPr txBox="1"/>
          <p:nvPr/>
        </p:nvSpPr>
        <p:spPr>
          <a:xfrm>
            <a:off x="238536" y="944913"/>
            <a:ext cx="1010400" cy="396300"/>
          </a:xfrm>
          <a:prstGeom prst="rect">
            <a:avLst/>
          </a:prstGeom>
          <a:solidFill>
            <a:srgbClr val="FFFFFF"/>
          </a:solid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accent1"/>
                </a:solidFill>
                <a:latin typeface="Arial"/>
                <a:ea typeface="Arial"/>
                <a:cs typeface="Arial"/>
                <a:sym typeface="Arial"/>
              </a:rPr>
              <a:t>Selling</a:t>
            </a:r>
            <a:endParaRPr/>
          </a:p>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accent1"/>
                </a:solidFill>
                <a:latin typeface="Arial"/>
                <a:ea typeface="Arial"/>
                <a:cs typeface="Arial"/>
                <a:sym typeface="Arial"/>
              </a:rPr>
              <a:t>Channels</a:t>
            </a:r>
            <a:endParaRPr b="1" i="0" sz="1200" u="none" cap="none" strike="noStrike">
              <a:solidFill>
                <a:schemeClr val="accent1"/>
              </a:solidFill>
              <a:latin typeface="Arial"/>
              <a:ea typeface="Arial"/>
              <a:cs typeface="Arial"/>
              <a:sym typeface="Arial"/>
            </a:endParaRPr>
          </a:p>
        </p:txBody>
      </p:sp>
      <p:sp>
        <p:nvSpPr>
          <p:cNvPr id="755" name="Google Shape;755;p77"/>
          <p:cNvSpPr txBox="1"/>
          <p:nvPr/>
        </p:nvSpPr>
        <p:spPr>
          <a:xfrm>
            <a:off x="242461" y="3287044"/>
            <a:ext cx="1010400" cy="396300"/>
          </a:xfrm>
          <a:prstGeom prst="rect">
            <a:avLst/>
          </a:prstGeom>
          <a:solidFill>
            <a:srgbClr val="FFFFFF"/>
          </a:solid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6B08B6"/>
                </a:solidFill>
                <a:latin typeface="Arial"/>
                <a:ea typeface="Arial"/>
                <a:cs typeface="Arial"/>
                <a:sym typeface="Arial"/>
              </a:rPr>
              <a:t>Fluent</a:t>
            </a:r>
            <a:endParaRPr/>
          </a:p>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6B08B6"/>
                </a:solidFill>
                <a:latin typeface="Arial"/>
                <a:ea typeface="Arial"/>
                <a:cs typeface="Arial"/>
                <a:sym typeface="Arial"/>
              </a:rPr>
              <a:t>OMS</a:t>
            </a:r>
            <a:endParaRPr b="1" i="0" sz="1200" u="none" cap="none" strike="noStrike">
              <a:solidFill>
                <a:srgbClr val="6B08B6"/>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9" name="Shape 759"/>
        <p:cNvGrpSpPr/>
        <p:nvPr/>
      </p:nvGrpSpPr>
      <p:grpSpPr>
        <a:xfrm>
          <a:off x="0" y="0"/>
          <a:ext cx="0" cy="0"/>
          <a:chOff x="0" y="0"/>
          <a:chExt cx="0" cy="0"/>
        </a:xfrm>
      </p:grpSpPr>
      <p:sp>
        <p:nvSpPr>
          <p:cNvPr id="760" name="Google Shape;760;p78"/>
          <p:cNvSpPr/>
          <p:nvPr/>
        </p:nvSpPr>
        <p:spPr>
          <a:xfrm>
            <a:off x="1453479" y="1672486"/>
            <a:ext cx="7236300" cy="1419000"/>
          </a:xfrm>
          <a:prstGeom prst="rect">
            <a:avLst/>
          </a:prstGeom>
          <a:solidFill>
            <a:srgbClr val="D8D8D8">
              <a:alpha val="1373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61" name="Google Shape;761;p78"/>
          <p:cNvSpPr txBox="1"/>
          <p:nvPr/>
        </p:nvSpPr>
        <p:spPr>
          <a:xfrm>
            <a:off x="4474307" y="4669002"/>
            <a:ext cx="1197300" cy="396300"/>
          </a:xfrm>
          <a:prstGeom prst="rect">
            <a:avLst/>
          </a:prstGeom>
          <a:no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dk2"/>
                </a:solidFill>
                <a:latin typeface="Arial"/>
                <a:ea typeface="Arial"/>
                <a:cs typeface="Arial"/>
                <a:sym typeface="Arial"/>
              </a:rPr>
              <a:t>Inventory Catalog </a:t>
            </a:r>
            <a:endParaRPr b="1" i="0" sz="1200" u="none" cap="none" strike="noStrike">
              <a:solidFill>
                <a:schemeClr val="dk2"/>
              </a:solidFill>
              <a:latin typeface="Arial"/>
              <a:ea typeface="Arial"/>
              <a:cs typeface="Arial"/>
              <a:sym typeface="Arial"/>
            </a:endParaRPr>
          </a:p>
        </p:txBody>
      </p:sp>
      <p:grpSp>
        <p:nvGrpSpPr>
          <p:cNvPr id="762" name="Google Shape;762;p78"/>
          <p:cNvGrpSpPr/>
          <p:nvPr/>
        </p:nvGrpSpPr>
        <p:grpSpPr>
          <a:xfrm>
            <a:off x="4661217" y="3978408"/>
            <a:ext cx="843533" cy="843534"/>
            <a:chOff x="2531803" y="2123214"/>
            <a:chExt cx="843533" cy="843534"/>
          </a:xfrm>
        </p:grpSpPr>
        <p:sp>
          <p:nvSpPr>
            <p:cNvPr id="763" name="Google Shape;763;p78"/>
            <p:cNvSpPr/>
            <p:nvPr/>
          </p:nvSpPr>
          <p:spPr>
            <a:xfrm>
              <a:off x="2635306" y="2221023"/>
              <a:ext cx="648000" cy="648000"/>
            </a:xfrm>
            <a:prstGeom prst="ellipse">
              <a:avLst/>
            </a:prstGeom>
            <a:solidFill>
              <a:srgbClr val="EDE8FE"/>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pic>
          <p:nvPicPr>
            <p:cNvPr descr="Graphical user interface, application, Teams&#10;&#10;Description automatically generated" id="764" name="Google Shape;764;p78"/>
            <p:cNvPicPr preferRelativeResize="0"/>
            <p:nvPr/>
          </p:nvPicPr>
          <p:blipFill rotWithShape="1">
            <a:blip r:embed="rId3">
              <a:alphaModFix/>
            </a:blip>
            <a:srcRect b="0" l="0" r="0" t="0"/>
            <a:stretch/>
          </p:blipFill>
          <p:spPr>
            <a:xfrm>
              <a:off x="2531803" y="2123214"/>
              <a:ext cx="843533" cy="843534"/>
            </a:xfrm>
            <a:prstGeom prst="rect">
              <a:avLst/>
            </a:prstGeom>
            <a:noFill/>
            <a:ln>
              <a:noFill/>
            </a:ln>
          </p:spPr>
        </p:pic>
      </p:grpSp>
      <p:pic>
        <p:nvPicPr>
          <p:cNvPr descr="Icon&#10;&#10;Description automatically generated with medium confidence" id="765" name="Google Shape;765;p78"/>
          <p:cNvPicPr preferRelativeResize="0"/>
          <p:nvPr/>
        </p:nvPicPr>
        <p:blipFill rotWithShape="1">
          <a:blip r:embed="rId4">
            <a:alphaModFix/>
          </a:blip>
          <a:srcRect b="0" l="0" r="0" t="0"/>
          <a:stretch/>
        </p:blipFill>
        <p:spPr>
          <a:xfrm>
            <a:off x="2548193" y="-119544"/>
            <a:ext cx="1345053" cy="1345052"/>
          </a:xfrm>
          <a:prstGeom prst="rect">
            <a:avLst/>
          </a:prstGeom>
          <a:noFill/>
          <a:ln>
            <a:noFill/>
          </a:ln>
        </p:spPr>
      </p:pic>
      <p:cxnSp>
        <p:nvCxnSpPr>
          <p:cNvPr id="766" name="Google Shape;766;p78"/>
          <p:cNvCxnSpPr>
            <a:stCxn id="764" idx="1"/>
            <a:endCxn id="767" idx="2"/>
          </p:cNvCxnSpPr>
          <p:nvPr/>
        </p:nvCxnSpPr>
        <p:spPr>
          <a:xfrm rot="10800000">
            <a:off x="2749617" y="3048075"/>
            <a:ext cx="1911600" cy="1352100"/>
          </a:xfrm>
          <a:prstGeom prst="bentConnector2">
            <a:avLst/>
          </a:prstGeom>
          <a:noFill/>
          <a:ln cap="flat" cmpd="sng" w="19050">
            <a:solidFill>
              <a:srgbClr val="B79DE7"/>
            </a:solidFill>
            <a:prstDash val="dot"/>
            <a:round/>
            <a:headEnd len="sm" w="sm" type="none"/>
            <a:tailEnd len="med" w="med" type="triangle"/>
          </a:ln>
        </p:spPr>
      </p:cxnSp>
      <p:cxnSp>
        <p:nvCxnSpPr>
          <p:cNvPr id="768" name="Google Shape;768;p78"/>
          <p:cNvCxnSpPr>
            <a:stCxn id="769" idx="0"/>
            <a:endCxn id="770" idx="2"/>
          </p:cNvCxnSpPr>
          <p:nvPr/>
        </p:nvCxnSpPr>
        <p:spPr>
          <a:xfrm flipH="1" rot="10800000">
            <a:off x="2752816" y="1265159"/>
            <a:ext cx="507300" cy="610200"/>
          </a:xfrm>
          <a:prstGeom prst="straightConnector1">
            <a:avLst/>
          </a:prstGeom>
          <a:noFill/>
          <a:ln cap="flat" cmpd="sng" w="19050">
            <a:solidFill>
              <a:srgbClr val="B79DE7"/>
            </a:solidFill>
            <a:prstDash val="dot"/>
            <a:round/>
            <a:headEnd len="sm" w="sm" type="triangle"/>
            <a:tailEnd len="med" w="med" type="triangle"/>
          </a:ln>
        </p:spPr>
      </p:cxnSp>
      <p:sp>
        <p:nvSpPr>
          <p:cNvPr id="770" name="Google Shape;770;p78"/>
          <p:cNvSpPr txBox="1"/>
          <p:nvPr/>
        </p:nvSpPr>
        <p:spPr>
          <a:xfrm>
            <a:off x="2754840" y="868910"/>
            <a:ext cx="1010400" cy="396300"/>
          </a:xfrm>
          <a:prstGeom prst="rect">
            <a:avLst/>
          </a:prstGeom>
          <a:solidFill>
            <a:srgbClr val="FFFFFF"/>
          </a:solid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accent1"/>
                </a:solidFill>
                <a:latin typeface="Arial"/>
                <a:ea typeface="Arial"/>
                <a:cs typeface="Arial"/>
                <a:sym typeface="Arial"/>
              </a:rPr>
              <a:t>Ecommerce Site</a:t>
            </a:r>
            <a:endParaRPr b="1" i="0" sz="1200" u="none" cap="none" strike="noStrike">
              <a:solidFill>
                <a:schemeClr val="accent1"/>
              </a:solidFill>
              <a:latin typeface="Arial"/>
              <a:ea typeface="Arial"/>
              <a:cs typeface="Arial"/>
              <a:sym typeface="Arial"/>
            </a:endParaRPr>
          </a:p>
        </p:txBody>
      </p:sp>
      <p:sp>
        <p:nvSpPr>
          <p:cNvPr id="771" name="Google Shape;771;p78"/>
          <p:cNvSpPr txBox="1"/>
          <p:nvPr/>
        </p:nvSpPr>
        <p:spPr>
          <a:xfrm>
            <a:off x="3673195" y="2618767"/>
            <a:ext cx="1377900" cy="396300"/>
          </a:xfrm>
          <a:prstGeom prst="rect">
            <a:avLst/>
          </a:prstGeom>
          <a:no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dk2"/>
                </a:solidFill>
                <a:latin typeface="Arial"/>
                <a:ea typeface="Arial"/>
                <a:cs typeface="Arial"/>
                <a:sym typeface="Arial"/>
              </a:rPr>
              <a:t>Virtual Catalog</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dk2"/>
                </a:solidFill>
                <a:latin typeface="Arial"/>
                <a:ea typeface="Arial"/>
                <a:cs typeface="Arial"/>
                <a:sym typeface="Arial"/>
              </a:rPr>
              <a:t>Click &amp; Collect</a:t>
            </a:r>
            <a:endParaRPr b="1" i="0" sz="1200" u="none" cap="none" strike="noStrike">
              <a:solidFill>
                <a:schemeClr val="dk2"/>
              </a:solidFill>
              <a:latin typeface="Arial"/>
              <a:ea typeface="Arial"/>
              <a:cs typeface="Arial"/>
              <a:sym typeface="Arial"/>
            </a:endParaRPr>
          </a:p>
        </p:txBody>
      </p:sp>
      <p:sp>
        <p:nvSpPr>
          <p:cNvPr id="767" name="Google Shape;767;p78"/>
          <p:cNvSpPr txBox="1"/>
          <p:nvPr/>
        </p:nvSpPr>
        <p:spPr>
          <a:xfrm>
            <a:off x="2081354" y="2651733"/>
            <a:ext cx="1336500" cy="396300"/>
          </a:xfrm>
          <a:prstGeom prst="rect">
            <a:avLst/>
          </a:prstGeom>
          <a:no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dk2"/>
                </a:solidFill>
                <a:latin typeface="Arial"/>
                <a:ea typeface="Arial"/>
                <a:cs typeface="Arial"/>
                <a:sym typeface="Arial"/>
              </a:rPr>
              <a:t>Virtual Catalog</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dk2"/>
                </a:solidFill>
                <a:latin typeface="Arial"/>
                <a:ea typeface="Arial"/>
                <a:cs typeface="Arial"/>
                <a:sym typeface="Arial"/>
              </a:rPr>
              <a:t>Home Delivery</a:t>
            </a:r>
            <a:endParaRPr b="1" i="0" sz="1200" u="none" cap="none" strike="noStrike">
              <a:solidFill>
                <a:schemeClr val="dk2"/>
              </a:solidFill>
              <a:latin typeface="Arial"/>
              <a:ea typeface="Arial"/>
              <a:cs typeface="Arial"/>
              <a:sym typeface="Arial"/>
            </a:endParaRPr>
          </a:p>
        </p:txBody>
      </p:sp>
      <p:grpSp>
        <p:nvGrpSpPr>
          <p:cNvPr id="772" name="Google Shape;772;p78"/>
          <p:cNvGrpSpPr/>
          <p:nvPr/>
        </p:nvGrpSpPr>
        <p:grpSpPr>
          <a:xfrm>
            <a:off x="2331275" y="1875359"/>
            <a:ext cx="843083" cy="843083"/>
            <a:chOff x="2209628" y="2099022"/>
            <a:chExt cx="843083" cy="843083"/>
          </a:xfrm>
        </p:grpSpPr>
        <p:sp>
          <p:nvSpPr>
            <p:cNvPr id="773" name="Google Shape;773;p78"/>
            <p:cNvSpPr/>
            <p:nvPr/>
          </p:nvSpPr>
          <p:spPr>
            <a:xfrm>
              <a:off x="2307211" y="2196605"/>
              <a:ext cx="648000" cy="648000"/>
            </a:xfrm>
            <a:prstGeom prst="ellipse">
              <a:avLst/>
            </a:prstGeom>
            <a:solidFill>
              <a:srgbClr val="EDE8FE"/>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pic>
          <p:nvPicPr>
            <p:cNvPr descr="Icon&#10;&#10;Description automatically generated" id="769" name="Google Shape;769;p78"/>
            <p:cNvPicPr preferRelativeResize="0"/>
            <p:nvPr/>
          </p:nvPicPr>
          <p:blipFill rotWithShape="1">
            <a:blip r:embed="rId5">
              <a:alphaModFix/>
            </a:blip>
            <a:srcRect b="0" l="0" r="0" t="0"/>
            <a:stretch/>
          </p:blipFill>
          <p:spPr>
            <a:xfrm>
              <a:off x="2209628" y="2099022"/>
              <a:ext cx="843083" cy="843083"/>
            </a:xfrm>
            <a:prstGeom prst="rect">
              <a:avLst/>
            </a:prstGeom>
            <a:noFill/>
            <a:ln>
              <a:noFill/>
            </a:ln>
          </p:spPr>
        </p:pic>
      </p:grpSp>
      <p:pic>
        <p:nvPicPr>
          <p:cNvPr descr="Icon&#10;&#10;Description automatically generated with medium confidence" id="774" name="Google Shape;774;p78"/>
          <p:cNvPicPr preferRelativeResize="0"/>
          <p:nvPr/>
        </p:nvPicPr>
        <p:blipFill rotWithShape="1">
          <a:blip r:embed="rId4">
            <a:alphaModFix/>
          </a:blip>
          <a:srcRect b="0" l="0" r="0" t="0"/>
          <a:stretch/>
        </p:blipFill>
        <p:spPr>
          <a:xfrm>
            <a:off x="3884516" y="-114965"/>
            <a:ext cx="1345053" cy="1345052"/>
          </a:xfrm>
          <a:prstGeom prst="rect">
            <a:avLst/>
          </a:prstGeom>
          <a:noFill/>
          <a:ln>
            <a:noFill/>
          </a:ln>
        </p:spPr>
      </p:pic>
      <p:sp>
        <p:nvSpPr>
          <p:cNvPr id="775" name="Google Shape;775;p78"/>
          <p:cNvSpPr txBox="1"/>
          <p:nvPr/>
        </p:nvSpPr>
        <p:spPr>
          <a:xfrm>
            <a:off x="4111065" y="878503"/>
            <a:ext cx="1010400" cy="396300"/>
          </a:xfrm>
          <a:prstGeom prst="rect">
            <a:avLst/>
          </a:prstGeom>
          <a:solidFill>
            <a:srgbClr val="FFFFFF"/>
          </a:solid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accent1"/>
                </a:solidFill>
                <a:latin typeface="Arial"/>
                <a:ea typeface="Arial"/>
                <a:cs typeface="Arial"/>
                <a:sym typeface="Arial"/>
              </a:rPr>
              <a:t>Tablet in Store</a:t>
            </a:r>
            <a:endParaRPr b="1" i="0" sz="1200" u="none" cap="none" strike="noStrike">
              <a:solidFill>
                <a:schemeClr val="accent1"/>
              </a:solidFill>
              <a:latin typeface="Arial"/>
              <a:ea typeface="Arial"/>
              <a:cs typeface="Arial"/>
              <a:sym typeface="Arial"/>
            </a:endParaRPr>
          </a:p>
        </p:txBody>
      </p:sp>
      <p:pic>
        <p:nvPicPr>
          <p:cNvPr descr="Icon&#10;&#10;Description automatically generated with medium confidence" id="776" name="Google Shape;776;p78"/>
          <p:cNvPicPr preferRelativeResize="0"/>
          <p:nvPr/>
        </p:nvPicPr>
        <p:blipFill rotWithShape="1">
          <a:blip r:embed="rId4">
            <a:alphaModFix/>
          </a:blip>
          <a:srcRect b="0" l="0" r="0" t="0"/>
          <a:stretch/>
        </p:blipFill>
        <p:spPr>
          <a:xfrm>
            <a:off x="5339283" y="-59723"/>
            <a:ext cx="1345053" cy="1345052"/>
          </a:xfrm>
          <a:prstGeom prst="rect">
            <a:avLst/>
          </a:prstGeom>
          <a:noFill/>
          <a:ln>
            <a:noFill/>
          </a:ln>
        </p:spPr>
      </p:pic>
      <p:sp>
        <p:nvSpPr>
          <p:cNvPr id="777" name="Google Shape;777;p78"/>
          <p:cNvSpPr txBox="1"/>
          <p:nvPr/>
        </p:nvSpPr>
        <p:spPr>
          <a:xfrm>
            <a:off x="5360424" y="950656"/>
            <a:ext cx="1345200" cy="396300"/>
          </a:xfrm>
          <a:prstGeom prst="rect">
            <a:avLst/>
          </a:prstGeom>
          <a:solidFill>
            <a:srgbClr val="FFFFFF"/>
          </a:solid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accent1"/>
                </a:solidFill>
                <a:latin typeface="Arial"/>
                <a:ea typeface="Arial"/>
                <a:cs typeface="Arial"/>
                <a:sym typeface="Arial"/>
              </a:rPr>
              <a:t>Marketplace X</a:t>
            </a:r>
            <a:endParaRPr b="1" i="0" sz="1200" u="none" cap="none" strike="noStrike">
              <a:solidFill>
                <a:schemeClr val="accent1"/>
              </a:solidFill>
              <a:latin typeface="Arial"/>
              <a:ea typeface="Arial"/>
              <a:cs typeface="Arial"/>
              <a:sym typeface="Arial"/>
            </a:endParaRPr>
          </a:p>
        </p:txBody>
      </p:sp>
      <p:sp>
        <p:nvSpPr>
          <p:cNvPr id="778" name="Google Shape;778;p78"/>
          <p:cNvSpPr txBox="1"/>
          <p:nvPr/>
        </p:nvSpPr>
        <p:spPr>
          <a:xfrm>
            <a:off x="5306436" y="2609465"/>
            <a:ext cx="1377900" cy="396300"/>
          </a:xfrm>
          <a:prstGeom prst="rect">
            <a:avLst/>
          </a:prstGeom>
          <a:no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dk2"/>
                </a:solidFill>
                <a:latin typeface="Arial"/>
                <a:ea typeface="Arial"/>
                <a:cs typeface="Arial"/>
                <a:sym typeface="Arial"/>
              </a:rPr>
              <a:t>Virtual Catalog</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dk2"/>
                </a:solidFill>
                <a:latin typeface="Arial"/>
                <a:ea typeface="Arial"/>
                <a:cs typeface="Arial"/>
                <a:sym typeface="Arial"/>
              </a:rPr>
              <a:t>Marketplace</a:t>
            </a:r>
            <a:endParaRPr b="1" i="0" sz="1200" u="none" cap="none" strike="noStrike">
              <a:solidFill>
                <a:schemeClr val="dk2"/>
              </a:solidFill>
              <a:latin typeface="Arial"/>
              <a:ea typeface="Arial"/>
              <a:cs typeface="Arial"/>
              <a:sym typeface="Arial"/>
            </a:endParaRPr>
          </a:p>
        </p:txBody>
      </p:sp>
      <p:grpSp>
        <p:nvGrpSpPr>
          <p:cNvPr id="779" name="Google Shape;779;p78"/>
          <p:cNvGrpSpPr/>
          <p:nvPr/>
        </p:nvGrpSpPr>
        <p:grpSpPr>
          <a:xfrm>
            <a:off x="3978512" y="1873217"/>
            <a:ext cx="843083" cy="843083"/>
            <a:chOff x="2209628" y="2099022"/>
            <a:chExt cx="843083" cy="843083"/>
          </a:xfrm>
        </p:grpSpPr>
        <p:sp>
          <p:nvSpPr>
            <p:cNvPr id="780" name="Google Shape;780;p78"/>
            <p:cNvSpPr/>
            <p:nvPr/>
          </p:nvSpPr>
          <p:spPr>
            <a:xfrm>
              <a:off x="2307211" y="2196605"/>
              <a:ext cx="648000" cy="648000"/>
            </a:xfrm>
            <a:prstGeom prst="ellipse">
              <a:avLst/>
            </a:prstGeom>
            <a:solidFill>
              <a:srgbClr val="EDE8FE"/>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pic>
          <p:nvPicPr>
            <p:cNvPr descr="Icon&#10;&#10;Description automatically generated" id="781" name="Google Shape;781;p78"/>
            <p:cNvPicPr preferRelativeResize="0"/>
            <p:nvPr/>
          </p:nvPicPr>
          <p:blipFill rotWithShape="1">
            <a:blip r:embed="rId5">
              <a:alphaModFix/>
            </a:blip>
            <a:srcRect b="0" l="0" r="0" t="0"/>
            <a:stretch/>
          </p:blipFill>
          <p:spPr>
            <a:xfrm>
              <a:off x="2209628" y="2099022"/>
              <a:ext cx="843083" cy="843083"/>
            </a:xfrm>
            <a:prstGeom prst="rect">
              <a:avLst/>
            </a:prstGeom>
            <a:noFill/>
            <a:ln>
              <a:noFill/>
            </a:ln>
          </p:spPr>
        </p:pic>
      </p:grpSp>
      <p:grpSp>
        <p:nvGrpSpPr>
          <p:cNvPr id="782" name="Google Shape;782;p78"/>
          <p:cNvGrpSpPr/>
          <p:nvPr/>
        </p:nvGrpSpPr>
        <p:grpSpPr>
          <a:xfrm>
            <a:off x="5590267" y="1928459"/>
            <a:ext cx="843083" cy="843083"/>
            <a:chOff x="2209628" y="2099022"/>
            <a:chExt cx="843083" cy="843083"/>
          </a:xfrm>
        </p:grpSpPr>
        <p:sp>
          <p:nvSpPr>
            <p:cNvPr id="783" name="Google Shape;783;p78"/>
            <p:cNvSpPr/>
            <p:nvPr/>
          </p:nvSpPr>
          <p:spPr>
            <a:xfrm>
              <a:off x="2307211" y="2196605"/>
              <a:ext cx="648000" cy="648000"/>
            </a:xfrm>
            <a:prstGeom prst="ellipse">
              <a:avLst/>
            </a:prstGeom>
            <a:solidFill>
              <a:srgbClr val="EDE8FE"/>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pic>
          <p:nvPicPr>
            <p:cNvPr descr="Icon&#10;&#10;Description automatically generated" id="784" name="Google Shape;784;p78"/>
            <p:cNvPicPr preferRelativeResize="0"/>
            <p:nvPr/>
          </p:nvPicPr>
          <p:blipFill rotWithShape="1">
            <a:blip r:embed="rId5">
              <a:alphaModFix/>
            </a:blip>
            <a:srcRect b="0" l="0" r="0" t="0"/>
            <a:stretch/>
          </p:blipFill>
          <p:spPr>
            <a:xfrm>
              <a:off x="2209628" y="2099022"/>
              <a:ext cx="843083" cy="843083"/>
            </a:xfrm>
            <a:prstGeom prst="rect">
              <a:avLst/>
            </a:prstGeom>
            <a:noFill/>
            <a:ln>
              <a:noFill/>
            </a:ln>
          </p:spPr>
        </p:pic>
      </p:grpSp>
      <p:grpSp>
        <p:nvGrpSpPr>
          <p:cNvPr id="785" name="Google Shape;785;p78"/>
          <p:cNvGrpSpPr/>
          <p:nvPr/>
        </p:nvGrpSpPr>
        <p:grpSpPr>
          <a:xfrm>
            <a:off x="7131379" y="1898027"/>
            <a:ext cx="843083" cy="843083"/>
            <a:chOff x="2209628" y="2099022"/>
            <a:chExt cx="843083" cy="843083"/>
          </a:xfrm>
        </p:grpSpPr>
        <p:sp>
          <p:nvSpPr>
            <p:cNvPr id="786" name="Google Shape;786;p78"/>
            <p:cNvSpPr/>
            <p:nvPr/>
          </p:nvSpPr>
          <p:spPr>
            <a:xfrm>
              <a:off x="2307211" y="2196605"/>
              <a:ext cx="648000" cy="648000"/>
            </a:xfrm>
            <a:prstGeom prst="ellipse">
              <a:avLst/>
            </a:prstGeom>
            <a:solidFill>
              <a:srgbClr val="EDE8FE"/>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pic>
          <p:nvPicPr>
            <p:cNvPr descr="Icon&#10;&#10;Description automatically generated" id="787" name="Google Shape;787;p78"/>
            <p:cNvPicPr preferRelativeResize="0"/>
            <p:nvPr/>
          </p:nvPicPr>
          <p:blipFill rotWithShape="1">
            <a:blip r:embed="rId5">
              <a:alphaModFix/>
            </a:blip>
            <a:srcRect b="0" l="0" r="0" t="0"/>
            <a:stretch/>
          </p:blipFill>
          <p:spPr>
            <a:xfrm>
              <a:off x="2209628" y="2099022"/>
              <a:ext cx="843083" cy="843083"/>
            </a:xfrm>
            <a:prstGeom prst="rect">
              <a:avLst/>
            </a:prstGeom>
            <a:noFill/>
            <a:ln>
              <a:noFill/>
            </a:ln>
          </p:spPr>
        </p:pic>
      </p:grpSp>
      <p:sp>
        <p:nvSpPr>
          <p:cNvPr id="788" name="Google Shape;788;p78"/>
          <p:cNvSpPr txBox="1"/>
          <p:nvPr/>
        </p:nvSpPr>
        <p:spPr>
          <a:xfrm>
            <a:off x="6868881" y="2623344"/>
            <a:ext cx="1471500" cy="396300"/>
          </a:xfrm>
          <a:prstGeom prst="rect">
            <a:avLst/>
          </a:prstGeom>
          <a:no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dk2"/>
                </a:solidFill>
                <a:latin typeface="Arial"/>
                <a:ea typeface="Arial"/>
                <a:cs typeface="Arial"/>
                <a:sym typeface="Arial"/>
              </a:rPr>
              <a:t>Virtual Catalog</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dk2"/>
                </a:solidFill>
                <a:latin typeface="Arial"/>
                <a:ea typeface="Arial"/>
                <a:cs typeface="Arial"/>
                <a:sym typeface="Arial"/>
              </a:rPr>
              <a:t>…</a:t>
            </a:r>
            <a:endParaRPr b="1" i="0" sz="1200" u="none" cap="none" strike="noStrike">
              <a:solidFill>
                <a:schemeClr val="dk2"/>
              </a:solidFill>
              <a:latin typeface="Arial"/>
              <a:ea typeface="Arial"/>
              <a:cs typeface="Arial"/>
              <a:sym typeface="Arial"/>
            </a:endParaRPr>
          </a:p>
        </p:txBody>
      </p:sp>
      <p:cxnSp>
        <p:nvCxnSpPr>
          <p:cNvPr id="789" name="Google Shape;789;p78"/>
          <p:cNvCxnSpPr>
            <a:stCxn id="781" idx="0"/>
            <a:endCxn id="770" idx="2"/>
          </p:cNvCxnSpPr>
          <p:nvPr/>
        </p:nvCxnSpPr>
        <p:spPr>
          <a:xfrm rot="10800000">
            <a:off x="3260053" y="1265117"/>
            <a:ext cx="1140000" cy="608100"/>
          </a:xfrm>
          <a:prstGeom prst="straightConnector1">
            <a:avLst/>
          </a:prstGeom>
          <a:noFill/>
          <a:ln cap="flat" cmpd="sng" w="19050">
            <a:solidFill>
              <a:srgbClr val="B79DE7"/>
            </a:solidFill>
            <a:prstDash val="dot"/>
            <a:round/>
            <a:headEnd len="sm" w="sm" type="triangle"/>
            <a:tailEnd len="med" w="med" type="triangle"/>
          </a:ln>
        </p:spPr>
      </p:cxnSp>
      <p:cxnSp>
        <p:nvCxnSpPr>
          <p:cNvPr id="790" name="Google Shape;790;p78"/>
          <p:cNvCxnSpPr>
            <a:stCxn id="781" idx="0"/>
          </p:cNvCxnSpPr>
          <p:nvPr/>
        </p:nvCxnSpPr>
        <p:spPr>
          <a:xfrm flipH="1" rot="10800000">
            <a:off x="4400053" y="1347017"/>
            <a:ext cx="182700" cy="526200"/>
          </a:xfrm>
          <a:prstGeom prst="straightConnector1">
            <a:avLst/>
          </a:prstGeom>
          <a:noFill/>
          <a:ln cap="flat" cmpd="sng" w="19050">
            <a:solidFill>
              <a:srgbClr val="B79DE7"/>
            </a:solidFill>
            <a:prstDash val="dot"/>
            <a:round/>
            <a:headEnd len="sm" w="sm" type="triangle"/>
            <a:tailEnd len="med" w="med" type="triangle"/>
          </a:ln>
        </p:spPr>
      </p:cxnSp>
      <p:cxnSp>
        <p:nvCxnSpPr>
          <p:cNvPr id="791" name="Google Shape;791;p78"/>
          <p:cNvCxnSpPr>
            <a:stCxn id="769" idx="0"/>
            <a:endCxn id="775" idx="2"/>
          </p:cNvCxnSpPr>
          <p:nvPr/>
        </p:nvCxnSpPr>
        <p:spPr>
          <a:xfrm flipH="1" rot="10800000">
            <a:off x="2752816" y="1274759"/>
            <a:ext cx="1863300" cy="600600"/>
          </a:xfrm>
          <a:prstGeom prst="straightConnector1">
            <a:avLst/>
          </a:prstGeom>
          <a:noFill/>
          <a:ln cap="flat" cmpd="sng" w="19050">
            <a:solidFill>
              <a:srgbClr val="B79DE7"/>
            </a:solidFill>
            <a:prstDash val="dot"/>
            <a:round/>
            <a:headEnd len="sm" w="sm" type="triangle"/>
            <a:tailEnd len="med" w="med" type="triangle"/>
          </a:ln>
        </p:spPr>
      </p:cxnSp>
      <p:cxnSp>
        <p:nvCxnSpPr>
          <p:cNvPr id="792" name="Google Shape;792;p78"/>
          <p:cNvCxnSpPr>
            <a:stCxn id="784" idx="0"/>
            <a:endCxn id="777" idx="2"/>
          </p:cNvCxnSpPr>
          <p:nvPr/>
        </p:nvCxnSpPr>
        <p:spPr>
          <a:xfrm flipH="1" rot="10800000">
            <a:off x="6011808" y="1347059"/>
            <a:ext cx="21300" cy="581400"/>
          </a:xfrm>
          <a:prstGeom prst="straightConnector1">
            <a:avLst/>
          </a:prstGeom>
          <a:noFill/>
          <a:ln cap="flat" cmpd="sng" w="19050">
            <a:solidFill>
              <a:srgbClr val="B79DE7"/>
            </a:solidFill>
            <a:prstDash val="dot"/>
            <a:round/>
            <a:headEnd len="sm" w="sm" type="triangle"/>
            <a:tailEnd len="med" w="med" type="triangle"/>
          </a:ln>
        </p:spPr>
      </p:cxnSp>
      <p:cxnSp>
        <p:nvCxnSpPr>
          <p:cNvPr id="793" name="Google Shape;793;p78"/>
          <p:cNvCxnSpPr>
            <a:stCxn id="764" idx="0"/>
            <a:endCxn id="771" idx="2"/>
          </p:cNvCxnSpPr>
          <p:nvPr/>
        </p:nvCxnSpPr>
        <p:spPr>
          <a:xfrm flipH="1" rot="5400000">
            <a:off x="4240884" y="3136308"/>
            <a:ext cx="963300" cy="720900"/>
          </a:xfrm>
          <a:prstGeom prst="bentConnector3">
            <a:avLst>
              <a:gd fmla="val 50002" name="adj1"/>
            </a:avLst>
          </a:prstGeom>
          <a:noFill/>
          <a:ln cap="flat" cmpd="sng" w="19050">
            <a:solidFill>
              <a:srgbClr val="B79DE7"/>
            </a:solidFill>
            <a:prstDash val="dot"/>
            <a:round/>
            <a:headEnd len="sm" w="sm" type="none"/>
            <a:tailEnd len="med" w="med" type="triangle"/>
          </a:ln>
        </p:spPr>
      </p:cxnSp>
      <p:cxnSp>
        <p:nvCxnSpPr>
          <p:cNvPr id="794" name="Google Shape;794;p78"/>
          <p:cNvCxnSpPr>
            <a:stCxn id="764" idx="3"/>
            <a:endCxn id="788" idx="2"/>
          </p:cNvCxnSpPr>
          <p:nvPr/>
        </p:nvCxnSpPr>
        <p:spPr>
          <a:xfrm flipH="1" rot="10800000">
            <a:off x="5504750" y="3019575"/>
            <a:ext cx="2100000" cy="1380600"/>
          </a:xfrm>
          <a:prstGeom prst="bentConnector2">
            <a:avLst/>
          </a:prstGeom>
          <a:noFill/>
          <a:ln cap="flat" cmpd="sng" w="19050">
            <a:solidFill>
              <a:srgbClr val="B79DE7"/>
            </a:solidFill>
            <a:prstDash val="dot"/>
            <a:round/>
            <a:headEnd len="sm" w="sm" type="none"/>
            <a:tailEnd len="med" w="med" type="triangle"/>
          </a:ln>
        </p:spPr>
      </p:cxnSp>
      <p:pic>
        <p:nvPicPr>
          <p:cNvPr descr="Icon&#10;&#10;Description automatically generated with medium confidence" id="795" name="Google Shape;795;p78"/>
          <p:cNvPicPr preferRelativeResize="0"/>
          <p:nvPr/>
        </p:nvPicPr>
        <p:blipFill rotWithShape="1">
          <a:blip r:embed="rId4">
            <a:alphaModFix/>
          </a:blip>
          <a:srcRect b="0" l="0" r="0" t="0"/>
          <a:stretch/>
        </p:blipFill>
        <p:spPr>
          <a:xfrm>
            <a:off x="6772157" y="-20859"/>
            <a:ext cx="1345053" cy="1345052"/>
          </a:xfrm>
          <a:prstGeom prst="rect">
            <a:avLst/>
          </a:prstGeom>
          <a:noFill/>
          <a:ln>
            <a:noFill/>
          </a:ln>
        </p:spPr>
      </p:pic>
      <p:sp>
        <p:nvSpPr>
          <p:cNvPr id="796" name="Google Shape;796;p78"/>
          <p:cNvSpPr txBox="1"/>
          <p:nvPr/>
        </p:nvSpPr>
        <p:spPr>
          <a:xfrm>
            <a:off x="6810642" y="974517"/>
            <a:ext cx="1345200" cy="396300"/>
          </a:xfrm>
          <a:prstGeom prst="rect">
            <a:avLst/>
          </a:prstGeom>
          <a:solidFill>
            <a:srgbClr val="FFFFFF"/>
          </a:solid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accent1"/>
                </a:solidFill>
                <a:latin typeface="Arial"/>
                <a:ea typeface="Arial"/>
                <a:cs typeface="Arial"/>
                <a:sym typeface="Arial"/>
              </a:rPr>
              <a:t>Marketplace Y</a:t>
            </a:r>
            <a:endParaRPr b="1" i="0" sz="1200" u="none" cap="none" strike="noStrike">
              <a:solidFill>
                <a:schemeClr val="accent1"/>
              </a:solidFill>
              <a:latin typeface="Arial"/>
              <a:ea typeface="Arial"/>
              <a:cs typeface="Arial"/>
              <a:sym typeface="Arial"/>
            </a:endParaRPr>
          </a:p>
        </p:txBody>
      </p:sp>
      <p:cxnSp>
        <p:nvCxnSpPr>
          <p:cNvPr id="797" name="Google Shape;797;p78"/>
          <p:cNvCxnSpPr>
            <a:stCxn id="784" idx="0"/>
            <a:endCxn id="796" idx="2"/>
          </p:cNvCxnSpPr>
          <p:nvPr/>
        </p:nvCxnSpPr>
        <p:spPr>
          <a:xfrm flipH="1" rot="10800000">
            <a:off x="6011808" y="1370759"/>
            <a:ext cx="1471500" cy="557700"/>
          </a:xfrm>
          <a:prstGeom prst="straightConnector1">
            <a:avLst/>
          </a:prstGeom>
          <a:noFill/>
          <a:ln cap="flat" cmpd="sng" w="19050">
            <a:solidFill>
              <a:srgbClr val="B79DE7"/>
            </a:solidFill>
            <a:prstDash val="dot"/>
            <a:round/>
            <a:headEnd len="sm" w="sm" type="triangle"/>
            <a:tailEnd len="med" w="med" type="triangle"/>
          </a:ln>
        </p:spPr>
      </p:cxnSp>
      <p:sp>
        <p:nvSpPr>
          <p:cNvPr id="798" name="Google Shape;798;p78"/>
          <p:cNvSpPr/>
          <p:nvPr/>
        </p:nvSpPr>
        <p:spPr>
          <a:xfrm>
            <a:off x="1302021" y="157745"/>
            <a:ext cx="318000" cy="1345200"/>
          </a:xfrm>
          <a:prstGeom prst="leftBracket">
            <a:avLst>
              <a:gd fmla="val 8333" name="adj"/>
            </a:avLst>
          </a:prstGeom>
          <a:noFill/>
          <a:ln cap="flat" cmpd="sng" w="38100">
            <a:solidFill>
              <a:srgbClr val="0094D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799" name="Google Shape;799;p78"/>
          <p:cNvSpPr/>
          <p:nvPr/>
        </p:nvSpPr>
        <p:spPr>
          <a:xfrm>
            <a:off x="1294097" y="1672486"/>
            <a:ext cx="318000" cy="2928300"/>
          </a:xfrm>
          <a:prstGeom prst="leftBracket">
            <a:avLst>
              <a:gd fmla="val 8333" name="adj"/>
            </a:avLst>
          </a:prstGeom>
          <a:noFill/>
          <a:ln cap="flat" cmpd="sng" w="38100">
            <a:solidFill>
              <a:srgbClr val="6B08B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800" name="Google Shape;800;p78"/>
          <p:cNvSpPr txBox="1"/>
          <p:nvPr/>
        </p:nvSpPr>
        <p:spPr>
          <a:xfrm>
            <a:off x="242461" y="554356"/>
            <a:ext cx="1010400" cy="396300"/>
          </a:xfrm>
          <a:prstGeom prst="rect">
            <a:avLst/>
          </a:prstGeom>
          <a:solidFill>
            <a:srgbClr val="FFFFFF"/>
          </a:solid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accent1"/>
                </a:solidFill>
                <a:latin typeface="Arial"/>
                <a:ea typeface="Arial"/>
                <a:cs typeface="Arial"/>
                <a:sym typeface="Arial"/>
              </a:rPr>
              <a:t>Selling</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accent1"/>
                </a:solidFill>
                <a:latin typeface="Arial"/>
                <a:ea typeface="Arial"/>
                <a:cs typeface="Arial"/>
                <a:sym typeface="Arial"/>
              </a:rPr>
              <a:t>Channels</a:t>
            </a:r>
            <a:endParaRPr b="1" i="0" sz="1200" u="none" cap="none" strike="noStrike">
              <a:solidFill>
                <a:schemeClr val="accent1"/>
              </a:solidFill>
              <a:latin typeface="Arial"/>
              <a:ea typeface="Arial"/>
              <a:cs typeface="Arial"/>
              <a:sym typeface="Arial"/>
            </a:endParaRPr>
          </a:p>
        </p:txBody>
      </p:sp>
      <p:sp>
        <p:nvSpPr>
          <p:cNvPr id="801" name="Google Shape;801;p78"/>
          <p:cNvSpPr txBox="1"/>
          <p:nvPr/>
        </p:nvSpPr>
        <p:spPr>
          <a:xfrm>
            <a:off x="148248" y="2856807"/>
            <a:ext cx="1010400" cy="396300"/>
          </a:xfrm>
          <a:prstGeom prst="rect">
            <a:avLst/>
          </a:prstGeom>
          <a:solidFill>
            <a:srgbClr val="FFFFFF"/>
          </a:solid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6B08B6"/>
                </a:solidFill>
                <a:latin typeface="Arial"/>
                <a:ea typeface="Arial"/>
                <a:cs typeface="Arial"/>
                <a:sym typeface="Arial"/>
              </a:rPr>
              <a:t>Fluent</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6B08B6"/>
                </a:solidFill>
                <a:latin typeface="Arial"/>
                <a:ea typeface="Arial"/>
                <a:cs typeface="Arial"/>
                <a:sym typeface="Arial"/>
              </a:rPr>
              <a:t>OMS</a:t>
            </a:r>
            <a:endParaRPr b="1" i="0" sz="1200" u="none" cap="none" strike="noStrike">
              <a:solidFill>
                <a:srgbClr val="6B08B6"/>
              </a:solidFill>
              <a:latin typeface="Arial"/>
              <a:ea typeface="Arial"/>
              <a:cs typeface="Arial"/>
              <a:sym typeface="Arial"/>
            </a:endParaRPr>
          </a:p>
        </p:txBody>
      </p:sp>
      <p:cxnSp>
        <p:nvCxnSpPr>
          <p:cNvPr id="802" name="Google Shape;802;p78"/>
          <p:cNvCxnSpPr>
            <a:stCxn id="764" idx="0"/>
            <a:endCxn id="778" idx="2"/>
          </p:cNvCxnSpPr>
          <p:nvPr/>
        </p:nvCxnSpPr>
        <p:spPr>
          <a:xfrm rot="-5400000">
            <a:off x="5052834" y="3035958"/>
            <a:ext cx="972600" cy="912300"/>
          </a:xfrm>
          <a:prstGeom prst="bentConnector3">
            <a:avLst>
              <a:gd fmla="val 50002" name="adj1"/>
            </a:avLst>
          </a:prstGeom>
          <a:noFill/>
          <a:ln cap="flat" cmpd="sng" w="19050">
            <a:solidFill>
              <a:srgbClr val="B79DE7"/>
            </a:solidFill>
            <a:prstDash val="dot"/>
            <a:round/>
            <a:headEnd len="sm" w="sm" type="none"/>
            <a:tailEnd len="med" w="med" type="triangle"/>
          </a:ln>
        </p:spPr>
      </p:cxnSp>
      <p:sp>
        <p:nvSpPr>
          <p:cNvPr id="803" name="Google Shape;803;p78"/>
          <p:cNvSpPr txBox="1"/>
          <p:nvPr/>
        </p:nvSpPr>
        <p:spPr>
          <a:xfrm>
            <a:off x="2065410" y="3745354"/>
            <a:ext cx="1336500" cy="531900"/>
          </a:xfrm>
          <a:prstGeom prst="rect">
            <a:avLst/>
          </a:prstGeom>
          <a:no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dk2"/>
                </a:solidFill>
                <a:latin typeface="Arial"/>
                <a:ea typeface="Arial"/>
                <a:cs typeface="Arial"/>
                <a:sym typeface="Arial"/>
              </a:rPr>
              <a:t>Control Group</a:t>
            </a:r>
            <a:endParaRPr/>
          </a:p>
          <a:p>
            <a:pPr indent="0" lvl="0" marL="0" marR="0" rtl="0" algn="ctr">
              <a:lnSpc>
                <a:spcPct val="100000"/>
              </a:lnSpc>
              <a:spcBef>
                <a:spcPts val="0"/>
              </a:spcBef>
              <a:spcAft>
                <a:spcPts val="0"/>
              </a:spcAft>
              <a:buClr>
                <a:srgbClr val="000000"/>
              </a:buClr>
              <a:buSzPts val="1200"/>
              <a:buFont typeface="Arial"/>
              <a:buNone/>
            </a:pPr>
            <a:r>
              <a:rPr b="1" i="0" lang="en-US" sz="800" u="none" cap="none" strike="noStrike">
                <a:solidFill>
                  <a:schemeClr val="dk2"/>
                </a:solidFill>
                <a:latin typeface="Arial"/>
                <a:ea typeface="Arial"/>
                <a:cs typeface="Arial"/>
                <a:sym typeface="Arial"/>
              </a:rPr>
              <a:t>Stock Buffers + Exclusions</a:t>
            </a:r>
            <a:endParaRPr b="0" i="0" sz="9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dk2"/>
                </a:solidFill>
                <a:latin typeface="Arial"/>
                <a:ea typeface="Arial"/>
                <a:cs typeface="Arial"/>
                <a:sym typeface="Arial"/>
              </a:rPr>
              <a:t>Home Delivery</a:t>
            </a:r>
            <a:endParaRPr b="1" i="0" sz="1200" u="none" cap="none" strike="noStrike">
              <a:solidFill>
                <a:schemeClr val="dk2"/>
              </a:solidFill>
              <a:latin typeface="Arial"/>
              <a:ea typeface="Arial"/>
              <a:cs typeface="Arial"/>
              <a:sym typeface="Arial"/>
            </a:endParaRPr>
          </a:p>
        </p:txBody>
      </p:sp>
      <p:pic>
        <p:nvPicPr>
          <p:cNvPr descr="Icon&#10;&#10;Description automatically generated" id="804" name="Google Shape;804;p78"/>
          <p:cNvPicPr preferRelativeResize="0"/>
          <p:nvPr/>
        </p:nvPicPr>
        <p:blipFill rotWithShape="1">
          <a:blip r:embed="rId6">
            <a:alphaModFix/>
          </a:blip>
          <a:srcRect b="0" l="0" r="0" t="0"/>
          <a:stretch/>
        </p:blipFill>
        <p:spPr>
          <a:xfrm>
            <a:off x="3997803" y="3154803"/>
            <a:ext cx="776104" cy="723264"/>
          </a:xfrm>
          <a:prstGeom prst="rect">
            <a:avLst/>
          </a:prstGeom>
          <a:noFill/>
          <a:ln>
            <a:noFill/>
          </a:ln>
        </p:spPr>
      </p:pic>
      <p:pic>
        <p:nvPicPr>
          <p:cNvPr descr="Icon&#10;&#10;Description automatically generated" id="805" name="Google Shape;805;p78"/>
          <p:cNvPicPr preferRelativeResize="0"/>
          <p:nvPr/>
        </p:nvPicPr>
        <p:blipFill rotWithShape="1">
          <a:blip r:embed="rId6">
            <a:alphaModFix/>
          </a:blip>
          <a:srcRect b="0" l="0" r="0" t="0"/>
          <a:stretch/>
        </p:blipFill>
        <p:spPr>
          <a:xfrm>
            <a:off x="5611185" y="3168794"/>
            <a:ext cx="776104" cy="723264"/>
          </a:xfrm>
          <a:prstGeom prst="rect">
            <a:avLst/>
          </a:prstGeom>
          <a:noFill/>
          <a:ln>
            <a:noFill/>
          </a:ln>
        </p:spPr>
      </p:pic>
      <p:pic>
        <p:nvPicPr>
          <p:cNvPr descr="Icon&#10;&#10;Description automatically generated" id="806" name="Google Shape;806;p78"/>
          <p:cNvPicPr preferRelativeResize="0"/>
          <p:nvPr/>
        </p:nvPicPr>
        <p:blipFill rotWithShape="1">
          <a:blip r:embed="rId6">
            <a:alphaModFix/>
          </a:blip>
          <a:srcRect b="0" l="0" r="0" t="0"/>
          <a:stretch/>
        </p:blipFill>
        <p:spPr>
          <a:xfrm>
            <a:off x="7196352" y="3173507"/>
            <a:ext cx="776104" cy="723264"/>
          </a:xfrm>
          <a:prstGeom prst="rect">
            <a:avLst/>
          </a:prstGeom>
          <a:noFill/>
          <a:ln>
            <a:noFill/>
          </a:ln>
        </p:spPr>
      </p:pic>
      <p:pic>
        <p:nvPicPr>
          <p:cNvPr descr="Icon&#10;&#10;Description automatically generated" id="807" name="Google Shape;807;p78"/>
          <p:cNvPicPr preferRelativeResize="0"/>
          <p:nvPr/>
        </p:nvPicPr>
        <p:blipFill rotWithShape="1">
          <a:blip r:embed="rId6">
            <a:alphaModFix/>
          </a:blip>
          <a:srcRect b="0" l="0" r="0" t="0"/>
          <a:stretch/>
        </p:blipFill>
        <p:spPr>
          <a:xfrm>
            <a:off x="2345608" y="3271876"/>
            <a:ext cx="776104" cy="723264"/>
          </a:xfrm>
          <a:prstGeom prst="rect">
            <a:avLst/>
          </a:prstGeom>
          <a:noFill/>
          <a:ln>
            <a:noFill/>
          </a:ln>
        </p:spPr>
      </p:pic>
      <p:sp>
        <p:nvSpPr>
          <p:cNvPr id="808" name="Google Shape;808;p78"/>
          <p:cNvSpPr txBox="1"/>
          <p:nvPr/>
        </p:nvSpPr>
        <p:spPr>
          <a:xfrm>
            <a:off x="3875481" y="3621119"/>
            <a:ext cx="985800" cy="390300"/>
          </a:xfrm>
          <a:prstGeom prst="rect">
            <a:avLst/>
          </a:prstGeom>
          <a:no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1" i="0" lang="en-US" sz="800" u="none" cap="none" strike="noStrike">
                <a:solidFill>
                  <a:schemeClr val="dk2"/>
                </a:solidFill>
                <a:latin typeface="Arial"/>
                <a:ea typeface="Arial"/>
                <a:cs typeface="Arial"/>
                <a:sym typeface="Arial"/>
              </a:rPr>
              <a:t>Control Group</a:t>
            </a:r>
            <a:endParaRPr/>
          </a:p>
          <a:p>
            <a:pPr indent="0" lvl="0" marL="0" marR="0" rtl="0" algn="ctr">
              <a:lnSpc>
                <a:spcPct val="100000"/>
              </a:lnSpc>
              <a:spcBef>
                <a:spcPts val="0"/>
              </a:spcBef>
              <a:spcAft>
                <a:spcPts val="0"/>
              </a:spcAft>
              <a:buClr>
                <a:srgbClr val="000000"/>
              </a:buClr>
              <a:buSzPts val="1200"/>
              <a:buFont typeface="Arial"/>
              <a:buNone/>
            </a:pPr>
            <a:r>
              <a:rPr b="1" i="0" lang="en-US" sz="800" u="none" cap="none" strike="noStrike">
                <a:solidFill>
                  <a:schemeClr val="dk2"/>
                </a:solidFill>
                <a:latin typeface="Arial"/>
                <a:ea typeface="Arial"/>
                <a:cs typeface="Arial"/>
                <a:sym typeface="Arial"/>
              </a:rPr>
              <a:t>Click &amp; Collect</a:t>
            </a:r>
            <a:endParaRPr b="1" i="0" sz="800" u="none" cap="none" strike="noStrike">
              <a:solidFill>
                <a:schemeClr val="dk2"/>
              </a:solidFill>
              <a:latin typeface="Arial"/>
              <a:ea typeface="Arial"/>
              <a:cs typeface="Arial"/>
              <a:sym typeface="Arial"/>
            </a:endParaRPr>
          </a:p>
        </p:txBody>
      </p:sp>
      <p:sp>
        <p:nvSpPr>
          <p:cNvPr id="809" name="Google Shape;809;p78"/>
          <p:cNvSpPr txBox="1"/>
          <p:nvPr/>
        </p:nvSpPr>
        <p:spPr>
          <a:xfrm>
            <a:off x="5485306" y="3640315"/>
            <a:ext cx="985800" cy="390300"/>
          </a:xfrm>
          <a:prstGeom prst="rect">
            <a:avLst/>
          </a:prstGeom>
          <a:no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1" i="0" lang="en-US" sz="800" u="none" cap="none" strike="noStrike">
                <a:solidFill>
                  <a:schemeClr val="dk2"/>
                </a:solidFill>
                <a:latin typeface="Arial"/>
                <a:ea typeface="Arial"/>
                <a:cs typeface="Arial"/>
                <a:sym typeface="Arial"/>
              </a:rPr>
              <a:t>Control Group</a:t>
            </a:r>
            <a:endParaRPr/>
          </a:p>
          <a:p>
            <a:pPr indent="0" lvl="0" marL="0" marR="0" rtl="0" algn="ctr">
              <a:lnSpc>
                <a:spcPct val="100000"/>
              </a:lnSpc>
              <a:spcBef>
                <a:spcPts val="0"/>
              </a:spcBef>
              <a:spcAft>
                <a:spcPts val="0"/>
              </a:spcAft>
              <a:buClr>
                <a:srgbClr val="000000"/>
              </a:buClr>
              <a:buSzPts val="1200"/>
              <a:buFont typeface="Arial"/>
              <a:buNone/>
            </a:pPr>
            <a:r>
              <a:rPr b="1" i="0" lang="en-US" sz="800" u="none" cap="none" strike="noStrike">
                <a:solidFill>
                  <a:schemeClr val="dk2"/>
                </a:solidFill>
                <a:latin typeface="Arial"/>
                <a:ea typeface="Arial"/>
                <a:cs typeface="Arial"/>
                <a:sym typeface="Arial"/>
              </a:rPr>
              <a:t>Marketplace</a:t>
            </a:r>
            <a:endParaRPr b="1" i="0" sz="800" u="none" cap="none" strike="noStrike">
              <a:solidFill>
                <a:schemeClr val="dk2"/>
              </a:solidFill>
              <a:latin typeface="Arial"/>
              <a:ea typeface="Arial"/>
              <a:cs typeface="Arial"/>
              <a:sym typeface="Arial"/>
            </a:endParaRPr>
          </a:p>
        </p:txBody>
      </p:sp>
      <p:sp>
        <p:nvSpPr>
          <p:cNvPr id="810" name="Google Shape;810;p78"/>
          <p:cNvSpPr txBox="1"/>
          <p:nvPr/>
        </p:nvSpPr>
        <p:spPr>
          <a:xfrm>
            <a:off x="7066461" y="3652089"/>
            <a:ext cx="985800" cy="390300"/>
          </a:xfrm>
          <a:prstGeom prst="rect">
            <a:avLst/>
          </a:prstGeom>
          <a:no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1" i="0" lang="en-US" sz="800" u="none" cap="none" strike="noStrike">
                <a:solidFill>
                  <a:schemeClr val="dk2"/>
                </a:solidFill>
                <a:latin typeface="Arial"/>
                <a:ea typeface="Arial"/>
                <a:cs typeface="Arial"/>
                <a:sym typeface="Arial"/>
              </a:rPr>
              <a:t>Control Group</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4" name="Shape 814"/>
        <p:cNvGrpSpPr/>
        <p:nvPr/>
      </p:nvGrpSpPr>
      <p:grpSpPr>
        <a:xfrm>
          <a:off x="0" y="0"/>
          <a:ext cx="0" cy="0"/>
          <a:chOff x="0" y="0"/>
          <a:chExt cx="0" cy="0"/>
        </a:xfrm>
      </p:grpSpPr>
      <p:sp>
        <p:nvSpPr>
          <p:cNvPr id="815" name="Google Shape;815;p79"/>
          <p:cNvSpPr txBox="1"/>
          <p:nvPr/>
        </p:nvSpPr>
        <p:spPr>
          <a:xfrm>
            <a:off x="88002" y="243225"/>
            <a:ext cx="8180700" cy="346200"/>
          </a:xfrm>
          <a:prstGeom prst="rect">
            <a:avLst/>
          </a:prstGeom>
          <a:noFill/>
          <a:ln>
            <a:noFill/>
          </a:ln>
        </p:spPr>
        <p:txBody>
          <a:bodyPr anchorCtr="0" anchor="t" bIns="34275" lIns="68550" spcFirstLastPara="1" rIns="68550" wrap="square" tIns="34275">
            <a:spAutoFit/>
          </a:bodyPr>
          <a:lstStyle/>
          <a:p>
            <a:pPr indent="0" lvl="0" marL="0" marR="0" rtl="0" algn="l">
              <a:lnSpc>
                <a:spcPct val="100000"/>
              </a:lnSpc>
              <a:spcBef>
                <a:spcPts val="0"/>
              </a:spcBef>
              <a:spcAft>
                <a:spcPts val="0"/>
              </a:spcAft>
              <a:buNone/>
            </a:pPr>
            <a:r>
              <a:rPr b="1" lang="en-US" sz="1800">
                <a:solidFill>
                  <a:schemeClr val="dk1"/>
                </a:solidFill>
              </a:rPr>
              <a:t>Product Availability – 3 Options available across Selling Channels</a:t>
            </a:r>
            <a:endParaRPr b="0" i="0" sz="1050" u="none" cap="none" strike="noStrike">
              <a:solidFill>
                <a:srgbClr val="000000"/>
              </a:solidFill>
              <a:latin typeface="Arial"/>
              <a:ea typeface="Arial"/>
              <a:cs typeface="Arial"/>
              <a:sym typeface="Arial"/>
            </a:endParaRPr>
          </a:p>
        </p:txBody>
      </p:sp>
      <p:graphicFrame>
        <p:nvGraphicFramePr>
          <p:cNvPr id="816" name="Google Shape;816;p79"/>
          <p:cNvGraphicFramePr/>
          <p:nvPr/>
        </p:nvGraphicFramePr>
        <p:xfrm>
          <a:off x="348425" y="810000"/>
          <a:ext cx="3000000" cy="3000000"/>
        </p:xfrm>
        <a:graphic>
          <a:graphicData uri="http://schemas.openxmlformats.org/drawingml/2006/table">
            <a:tbl>
              <a:tblPr>
                <a:noFill/>
                <a:tableStyleId>{361572BA-BA27-4D4E-B054-1A1D08C877F0}</a:tableStyleId>
              </a:tblPr>
              <a:tblGrid>
                <a:gridCol w="2476500"/>
                <a:gridCol w="3067050"/>
                <a:gridCol w="3028950"/>
              </a:tblGrid>
              <a:tr h="647700">
                <a:tc>
                  <a:txBody>
                    <a:bodyPr/>
                    <a:lstStyle/>
                    <a:p>
                      <a:pPr indent="0" lvl="0" marL="0" rtl="0" algn="ctr">
                        <a:lnSpc>
                          <a:spcPct val="115000"/>
                        </a:lnSpc>
                        <a:spcBef>
                          <a:spcPts val="0"/>
                        </a:spcBef>
                        <a:spcAft>
                          <a:spcPts val="0"/>
                        </a:spcAft>
                        <a:buNone/>
                      </a:pPr>
                      <a:r>
                        <a:rPr b="1" lang="en-US">
                          <a:solidFill>
                            <a:srgbClr val="FFFFFF"/>
                          </a:solidFill>
                        </a:rPr>
                        <a:t>Options</a:t>
                      </a:r>
                      <a:endParaRPr b="1">
                        <a:solidFill>
                          <a:srgbClr val="FFFFFF"/>
                        </a:solidFill>
                      </a:endParaRPr>
                    </a:p>
                  </a:txBody>
                  <a:tcPr marT="45725" marB="45725" marR="91450" marL="91450">
                    <a:lnL cap="flat" cmpd="sng" w="12650">
                      <a:solidFill>
                        <a:srgbClr val="000000"/>
                      </a:solidFill>
                      <a:prstDash val="solid"/>
                      <a:round/>
                      <a:headEnd len="sm" w="sm" type="none"/>
                      <a:tailEnd len="sm" w="sm" type="none"/>
                    </a:lnL>
                    <a:lnR cap="flat" cmpd="sng" w="12650">
                      <a:solidFill>
                        <a:srgbClr val="000000"/>
                      </a:solidFill>
                      <a:prstDash val="solid"/>
                      <a:round/>
                      <a:headEnd len="sm" w="sm" type="none"/>
                      <a:tailEnd len="sm" w="sm" type="none"/>
                    </a:lnR>
                    <a:lnT cap="flat" cmpd="sng" w="12650">
                      <a:solidFill>
                        <a:srgbClr val="000000"/>
                      </a:solidFill>
                      <a:prstDash val="solid"/>
                      <a:round/>
                      <a:headEnd len="sm" w="sm" type="none"/>
                      <a:tailEnd len="sm" w="sm" type="none"/>
                    </a:lnT>
                    <a:lnB cap="flat" cmpd="sng" w="12650">
                      <a:solidFill>
                        <a:srgbClr val="000000"/>
                      </a:solidFill>
                      <a:prstDash val="solid"/>
                      <a:round/>
                      <a:headEnd len="sm" w="sm" type="none"/>
                      <a:tailEnd len="sm" w="sm" type="none"/>
                    </a:lnB>
                    <a:solidFill>
                      <a:srgbClr val="8F0CF3"/>
                    </a:solidFill>
                  </a:tcPr>
                </a:tc>
                <a:tc>
                  <a:txBody>
                    <a:bodyPr/>
                    <a:lstStyle/>
                    <a:p>
                      <a:pPr indent="0" lvl="0" marL="0" rtl="0" algn="ctr">
                        <a:lnSpc>
                          <a:spcPct val="115000"/>
                        </a:lnSpc>
                        <a:spcBef>
                          <a:spcPts val="0"/>
                        </a:spcBef>
                        <a:spcAft>
                          <a:spcPts val="0"/>
                        </a:spcAft>
                        <a:buNone/>
                      </a:pPr>
                      <a:r>
                        <a:rPr b="1" lang="en-US">
                          <a:solidFill>
                            <a:srgbClr val="FFFFFF"/>
                          </a:solidFill>
                        </a:rPr>
                        <a:t>Pros</a:t>
                      </a:r>
                      <a:endParaRPr b="1">
                        <a:solidFill>
                          <a:srgbClr val="FFFFFF"/>
                        </a:solidFill>
                      </a:endParaRPr>
                    </a:p>
                  </a:txBody>
                  <a:tcPr marT="45725" marB="45725" marR="91450" marL="91450">
                    <a:lnL cap="flat" cmpd="sng" w="12650">
                      <a:solidFill>
                        <a:srgbClr val="000000"/>
                      </a:solidFill>
                      <a:prstDash val="solid"/>
                      <a:round/>
                      <a:headEnd len="sm" w="sm" type="none"/>
                      <a:tailEnd len="sm" w="sm" type="none"/>
                    </a:lnL>
                    <a:lnR cap="flat" cmpd="sng" w="12650">
                      <a:solidFill>
                        <a:srgbClr val="000000"/>
                      </a:solidFill>
                      <a:prstDash val="solid"/>
                      <a:round/>
                      <a:headEnd len="sm" w="sm" type="none"/>
                      <a:tailEnd len="sm" w="sm" type="none"/>
                    </a:lnR>
                    <a:lnT cap="flat" cmpd="sng" w="12650">
                      <a:solidFill>
                        <a:srgbClr val="000000"/>
                      </a:solidFill>
                      <a:prstDash val="solid"/>
                      <a:round/>
                      <a:headEnd len="sm" w="sm" type="none"/>
                      <a:tailEnd len="sm" w="sm" type="none"/>
                    </a:lnT>
                    <a:lnB cap="flat" cmpd="sng" w="12650">
                      <a:solidFill>
                        <a:srgbClr val="000000"/>
                      </a:solidFill>
                      <a:prstDash val="solid"/>
                      <a:round/>
                      <a:headEnd len="sm" w="sm" type="none"/>
                      <a:tailEnd len="sm" w="sm" type="none"/>
                    </a:lnB>
                    <a:solidFill>
                      <a:srgbClr val="8F0CF3"/>
                    </a:solidFill>
                  </a:tcPr>
                </a:tc>
                <a:tc>
                  <a:txBody>
                    <a:bodyPr/>
                    <a:lstStyle/>
                    <a:p>
                      <a:pPr indent="0" lvl="0" marL="0" rtl="0" algn="ctr">
                        <a:lnSpc>
                          <a:spcPct val="115000"/>
                        </a:lnSpc>
                        <a:spcBef>
                          <a:spcPts val="0"/>
                        </a:spcBef>
                        <a:spcAft>
                          <a:spcPts val="0"/>
                        </a:spcAft>
                        <a:buNone/>
                      </a:pPr>
                      <a:r>
                        <a:rPr b="1" lang="en-US">
                          <a:solidFill>
                            <a:srgbClr val="FFFFFF"/>
                          </a:solidFill>
                        </a:rPr>
                        <a:t>Cons</a:t>
                      </a:r>
                      <a:endParaRPr b="1">
                        <a:solidFill>
                          <a:srgbClr val="FFFFFF"/>
                        </a:solidFill>
                      </a:endParaRPr>
                    </a:p>
                  </a:txBody>
                  <a:tcPr marT="45725" marB="45725" marR="91450" marL="91450">
                    <a:lnL cap="flat" cmpd="sng" w="12650">
                      <a:solidFill>
                        <a:srgbClr val="000000"/>
                      </a:solidFill>
                      <a:prstDash val="solid"/>
                      <a:round/>
                      <a:headEnd len="sm" w="sm" type="none"/>
                      <a:tailEnd len="sm" w="sm" type="none"/>
                    </a:lnL>
                    <a:lnR cap="flat" cmpd="sng" w="12650">
                      <a:solidFill>
                        <a:srgbClr val="000000"/>
                      </a:solidFill>
                      <a:prstDash val="solid"/>
                      <a:round/>
                      <a:headEnd len="sm" w="sm" type="none"/>
                      <a:tailEnd len="sm" w="sm" type="none"/>
                    </a:lnR>
                    <a:lnT cap="flat" cmpd="sng" w="12650">
                      <a:solidFill>
                        <a:srgbClr val="000000"/>
                      </a:solidFill>
                      <a:prstDash val="solid"/>
                      <a:round/>
                      <a:headEnd len="sm" w="sm" type="none"/>
                      <a:tailEnd len="sm" w="sm" type="none"/>
                    </a:lnT>
                    <a:lnB cap="flat" cmpd="sng" w="12650">
                      <a:solidFill>
                        <a:srgbClr val="000000"/>
                      </a:solidFill>
                      <a:prstDash val="solid"/>
                      <a:round/>
                      <a:headEnd len="sm" w="sm" type="none"/>
                      <a:tailEnd len="sm" w="sm" type="none"/>
                    </a:lnB>
                    <a:solidFill>
                      <a:srgbClr val="8F0CF3"/>
                    </a:solidFill>
                  </a:tcPr>
                </a:tc>
              </a:tr>
              <a:tr h="1114425">
                <a:tc>
                  <a:txBody>
                    <a:bodyPr/>
                    <a:lstStyle/>
                    <a:p>
                      <a:pPr indent="0" lvl="0" marL="0" rtl="0" algn="l">
                        <a:lnSpc>
                          <a:spcPct val="115000"/>
                        </a:lnSpc>
                        <a:spcBef>
                          <a:spcPts val="0"/>
                        </a:spcBef>
                        <a:spcAft>
                          <a:spcPts val="0"/>
                        </a:spcAft>
                        <a:buNone/>
                      </a:pPr>
                      <a:r>
                        <a:rPr b="1" lang="en-US" sz="1200"/>
                        <a:t>Cached ATS (Aggregated Virtual Catalog)</a:t>
                      </a:r>
                      <a:r>
                        <a:rPr lang="en-US" sz="1200"/>
                        <a:t> pushed to selling channel every X minutes</a:t>
                      </a:r>
                      <a:endParaRPr sz="1200"/>
                    </a:p>
                  </a:txBody>
                  <a:tcPr marT="45725" marB="45725" marR="91450" marL="91450">
                    <a:lnL cap="flat" cmpd="sng" w="12650">
                      <a:solidFill>
                        <a:srgbClr val="000000"/>
                      </a:solidFill>
                      <a:prstDash val="solid"/>
                      <a:round/>
                      <a:headEnd len="sm" w="sm" type="none"/>
                      <a:tailEnd len="sm" w="sm" type="none"/>
                    </a:lnL>
                    <a:lnR cap="flat" cmpd="sng" w="12650">
                      <a:solidFill>
                        <a:srgbClr val="000000"/>
                      </a:solidFill>
                      <a:prstDash val="solid"/>
                      <a:round/>
                      <a:headEnd len="sm" w="sm" type="none"/>
                      <a:tailEnd len="sm" w="sm" type="none"/>
                    </a:lnR>
                    <a:lnT cap="flat" cmpd="sng" w="12650">
                      <a:solidFill>
                        <a:srgbClr val="000000"/>
                      </a:solidFill>
                      <a:prstDash val="solid"/>
                      <a:round/>
                      <a:headEnd len="sm" w="sm" type="none"/>
                      <a:tailEnd len="sm" w="sm" type="none"/>
                    </a:lnT>
                    <a:lnB cap="flat" cmpd="sng" w="12650">
                      <a:solidFill>
                        <a:srgbClr val="000000"/>
                      </a:solidFill>
                      <a:prstDash val="solid"/>
                      <a:round/>
                      <a:headEnd len="sm" w="sm" type="none"/>
                      <a:tailEnd len="sm" w="sm" type="none"/>
                    </a:lnB>
                    <a:solidFill>
                      <a:srgbClr val="FFFFFF"/>
                    </a:solidFill>
                  </a:tcPr>
                </a:tc>
                <a:tc>
                  <a:txBody>
                    <a:bodyPr/>
                    <a:lstStyle/>
                    <a:p>
                      <a:pPr indent="0" lvl="0" marL="0" rtl="0" algn="l">
                        <a:lnSpc>
                          <a:spcPct val="115000"/>
                        </a:lnSpc>
                        <a:spcBef>
                          <a:spcPts val="0"/>
                        </a:spcBef>
                        <a:spcAft>
                          <a:spcPts val="0"/>
                        </a:spcAft>
                        <a:buNone/>
                      </a:pPr>
                      <a:r>
                        <a:rPr lang="en-US"/>
                        <a:t>•</a:t>
                      </a:r>
                      <a:r>
                        <a:rPr lang="en-US" sz="1200"/>
                        <a:t>Pre-calculated</a:t>
                      </a:r>
                      <a:endParaRPr sz="1200"/>
                    </a:p>
                    <a:p>
                      <a:pPr indent="0" lvl="0" marL="0" rtl="0" algn="l">
                        <a:lnSpc>
                          <a:spcPct val="115000"/>
                        </a:lnSpc>
                        <a:spcBef>
                          <a:spcPts val="0"/>
                        </a:spcBef>
                        <a:spcAft>
                          <a:spcPts val="0"/>
                        </a:spcAft>
                        <a:buNone/>
                      </a:pPr>
                      <a:r>
                        <a:rPr lang="en-US"/>
                        <a:t>•</a:t>
                      </a:r>
                      <a:r>
                        <a:rPr lang="en-US" sz="1200"/>
                        <a:t>Aligned with eCom architectures</a:t>
                      </a:r>
                      <a:endParaRPr sz="1200"/>
                    </a:p>
                    <a:p>
                      <a:pPr indent="0" lvl="0" marL="0" rtl="0" algn="l">
                        <a:lnSpc>
                          <a:spcPct val="115000"/>
                        </a:lnSpc>
                        <a:spcBef>
                          <a:spcPts val="0"/>
                        </a:spcBef>
                        <a:spcAft>
                          <a:spcPts val="0"/>
                        </a:spcAft>
                        <a:buNone/>
                      </a:pPr>
                      <a:r>
                        <a:rPr lang="en-US"/>
                        <a:t>•</a:t>
                      </a:r>
                      <a:r>
                        <a:rPr lang="en-US" sz="1200"/>
                        <a:t>Facilitates scenarios like PLP sorting by availability, etc.</a:t>
                      </a:r>
                      <a:endParaRPr sz="1200"/>
                    </a:p>
                    <a:p>
                      <a:pPr indent="0" lvl="0" marL="0" rtl="0" algn="l">
                        <a:lnSpc>
                          <a:spcPct val="115000"/>
                        </a:lnSpc>
                        <a:spcBef>
                          <a:spcPts val="0"/>
                        </a:spcBef>
                        <a:spcAft>
                          <a:spcPts val="0"/>
                        </a:spcAft>
                        <a:buNone/>
                      </a:pPr>
                      <a:r>
                        <a:rPr lang="en-US"/>
                        <a:t>•</a:t>
                      </a:r>
                      <a:r>
                        <a:rPr lang="en-US" sz="1200"/>
                        <a:t>Cache can be used as fallback</a:t>
                      </a:r>
                      <a:endParaRPr sz="1200"/>
                    </a:p>
                  </a:txBody>
                  <a:tcPr marT="45725" marB="45725" marR="91450" marL="91450">
                    <a:lnL cap="flat" cmpd="sng" w="12650">
                      <a:solidFill>
                        <a:srgbClr val="000000"/>
                      </a:solidFill>
                      <a:prstDash val="solid"/>
                      <a:round/>
                      <a:headEnd len="sm" w="sm" type="none"/>
                      <a:tailEnd len="sm" w="sm" type="none"/>
                    </a:lnL>
                    <a:lnR cap="flat" cmpd="sng" w="12650">
                      <a:solidFill>
                        <a:srgbClr val="000000"/>
                      </a:solidFill>
                      <a:prstDash val="solid"/>
                      <a:round/>
                      <a:headEnd len="sm" w="sm" type="none"/>
                      <a:tailEnd len="sm" w="sm" type="none"/>
                    </a:lnR>
                    <a:lnT cap="flat" cmpd="sng" w="12650">
                      <a:solidFill>
                        <a:srgbClr val="000000"/>
                      </a:solidFill>
                      <a:prstDash val="solid"/>
                      <a:round/>
                      <a:headEnd len="sm" w="sm" type="none"/>
                      <a:tailEnd len="sm" w="sm" type="none"/>
                    </a:lnT>
                    <a:lnB cap="flat" cmpd="sng" w="12650">
                      <a:solidFill>
                        <a:srgbClr val="000000"/>
                      </a:solidFill>
                      <a:prstDash val="solid"/>
                      <a:round/>
                      <a:headEnd len="sm" w="sm" type="none"/>
                      <a:tailEnd len="sm" w="sm" type="none"/>
                    </a:lnB>
                    <a:solidFill>
                      <a:srgbClr val="FFFFFF"/>
                    </a:solidFill>
                  </a:tcPr>
                </a:tc>
                <a:tc>
                  <a:txBody>
                    <a:bodyPr/>
                    <a:lstStyle/>
                    <a:p>
                      <a:pPr indent="0" lvl="0" marL="0" rtl="0" algn="l">
                        <a:lnSpc>
                          <a:spcPct val="115000"/>
                        </a:lnSpc>
                        <a:spcBef>
                          <a:spcPts val="0"/>
                        </a:spcBef>
                        <a:spcAft>
                          <a:spcPts val="0"/>
                        </a:spcAft>
                        <a:buNone/>
                      </a:pPr>
                      <a:r>
                        <a:rPr lang="en-US"/>
                        <a:t>•</a:t>
                      </a:r>
                      <a:r>
                        <a:rPr lang="en-US" sz="1200"/>
                        <a:t>A generic aggregated value (not orchestrated / limited influence of context)</a:t>
                      </a:r>
                      <a:endParaRPr sz="1200"/>
                    </a:p>
                    <a:p>
                      <a:pPr indent="0" lvl="0" marL="0" rtl="0" algn="l">
                        <a:lnSpc>
                          <a:spcPct val="115000"/>
                        </a:lnSpc>
                        <a:spcBef>
                          <a:spcPts val="0"/>
                        </a:spcBef>
                        <a:spcAft>
                          <a:spcPts val="0"/>
                        </a:spcAft>
                        <a:buNone/>
                      </a:pPr>
                      <a:r>
                        <a:rPr lang="en-US"/>
                        <a:t>•</a:t>
                      </a:r>
                      <a:r>
                        <a:rPr lang="en-US" sz="1200"/>
                        <a:t>Not real time</a:t>
                      </a:r>
                      <a:endParaRPr sz="1200"/>
                    </a:p>
                    <a:p>
                      <a:pPr indent="0" lvl="0" marL="0" rtl="0" algn="l">
                        <a:lnSpc>
                          <a:spcPct val="115000"/>
                        </a:lnSpc>
                        <a:spcBef>
                          <a:spcPts val="0"/>
                        </a:spcBef>
                        <a:spcAft>
                          <a:spcPts val="0"/>
                        </a:spcAft>
                        <a:buNone/>
                      </a:pPr>
                      <a:r>
                        <a:rPr lang="en-US"/>
                        <a:t>•</a:t>
                      </a:r>
                      <a:r>
                        <a:rPr lang="en-US" sz="1200"/>
                        <a:t>Reduced accuracy between updates</a:t>
                      </a:r>
                      <a:endParaRPr sz="1200"/>
                    </a:p>
                  </a:txBody>
                  <a:tcPr marT="45725" marB="45725" marR="91450" marL="91450">
                    <a:lnL cap="flat" cmpd="sng" w="12650">
                      <a:solidFill>
                        <a:srgbClr val="000000"/>
                      </a:solidFill>
                      <a:prstDash val="solid"/>
                      <a:round/>
                      <a:headEnd len="sm" w="sm" type="none"/>
                      <a:tailEnd len="sm" w="sm" type="none"/>
                    </a:lnL>
                    <a:lnR cap="flat" cmpd="sng" w="12650">
                      <a:solidFill>
                        <a:srgbClr val="000000"/>
                      </a:solidFill>
                      <a:prstDash val="solid"/>
                      <a:round/>
                      <a:headEnd len="sm" w="sm" type="none"/>
                      <a:tailEnd len="sm" w="sm" type="none"/>
                    </a:lnR>
                    <a:lnT cap="flat" cmpd="sng" w="12650">
                      <a:solidFill>
                        <a:srgbClr val="000000"/>
                      </a:solidFill>
                      <a:prstDash val="solid"/>
                      <a:round/>
                      <a:headEnd len="sm" w="sm" type="none"/>
                      <a:tailEnd len="sm" w="sm" type="none"/>
                    </a:lnT>
                    <a:lnB cap="flat" cmpd="sng" w="12650">
                      <a:solidFill>
                        <a:srgbClr val="000000"/>
                      </a:solidFill>
                      <a:prstDash val="solid"/>
                      <a:round/>
                      <a:headEnd len="sm" w="sm" type="none"/>
                      <a:tailEnd len="sm" w="sm" type="none"/>
                    </a:lnB>
                    <a:solidFill>
                      <a:srgbClr val="FFFFFF"/>
                    </a:solidFill>
                  </a:tcPr>
                </a:tc>
              </a:tr>
              <a:tr h="1076325">
                <a:tc>
                  <a:txBody>
                    <a:bodyPr/>
                    <a:lstStyle/>
                    <a:p>
                      <a:pPr indent="0" lvl="0" marL="0" rtl="0" algn="l">
                        <a:lnSpc>
                          <a:spcPct val="115000"/>
                        </a:lnSpc>
                        <a:spcBef>
                          <a:spcPts val="0"/>
                        </a:spcBef>
                        <a:spcAft>
                          <a:spcPts val="0"/>
                        </a:spcAft>
                        <a:buNone/>
                      </a:pPr>
                      <a:r>
                        <a:rPr b="1" lang="en-US" sz="1200"/>
                        <a:t>ATS (Aggregated Virtual Catalog) </a:t>
                      </a:r>
                      <a:r>
                        <a:rPr lang="en-US" sz="1200"/>
                        <a:t>real time calls</a:t>
                      </a:r>
                      <a:endParaRPr sz="1200"/>
                    </a:p>
                  </a:txBody>
                  <a:tcPr marT="45725" marB="45725" marR="91450" marL="91450">
                    <a:lnL cap="flat" cmpd="sng" w="12650">
                      <a:solidFill>
                        <a:srgbClr val="000000"/>
                      </a:solidFill>
                      <a:prstDash val="solid"/>
                      <a:round/>
                      <a:headEnd len="sm" w="sm" type="none"/>
                      <a:tailEnd len="sm" w="sm" type="none"/>
                    </a:lnL>
                    <a:lnR cap="flat" cmpd="sng" w="12650">
                      <a:solidFill>
                        <a:srgbClr val="000000"/>
                      </a:solidFill>
                      <a:prstDash val="solid"/>
                      <a:round/>
                      <a:headEnd len="sm" w="sm" type="none"/>
                      <a:tailEnd len="sm" w="sm" type="none"/>
                    </a:lnR>
                    <a:lnT cap="flat" cmpd="sng" w="12650">
                      <a:solidFill>
                        <a:srgbClr val="000000"/>
                      </a:solidFill>
                      <a:prstDash val="solid"/>
                      <a:round/>
                      <a:headEnd len="sm" w="sm" type="none"/>
                      <a:tailEnd len="sm" w="sm" type="none"/>
                    </a:lnT>
                    <a:lnB cap="flat" cmpd="sng" w="12650">
                      <a:solidFill>
                        <a:srgbClr val="000000"/>
                      </a:solidFill>
                      <a:prstDash val="solid"/>
                      <a:round/>
                      <a:headEnd len="sm" w="sm" type="none"/>
                      <a:tailEnd len="sm" w="sm" type="none"/>
                    </a:lnB>
                    <a:solidFill>
                      <a:srgbClr val="FFFFFF"/>
                    </a:solidFill>
                  </a:tcPr>
                </a:tc>
                <a:tc>
                  <a:txBody>
                    <a:bodyPr/>
                    <a:lstStyle/>
                    <a:p>
                      <a:pPr indent="0" lvl="0" marL="0" rtl="0" algn="l">
                        <a:lnSpc>
                          <a:spcPct val="115000"/>
                        </a:lnSpc>
                        <a:spcBef>
                          <a:spcPts val="0"/>
                        </a:spcBef>
                        <a:spcAft>
                          <a:spcPts val="0"/>
                        </a:spcAft>
                        <a:buNone/>
                      </a:pPr>
                      <a:r>
                        <a:rPr lang="en-US"/>
                        <a:t>•</a:t>
                      </a:r>
                      <a:r>
                        <a:rPr lang="en-US" sz="1200"/>
                        <a:t>Pre-calculated</a:t>
                      </a:r>
                      <a:endParaRPr sz="1200"/>
                    </a:p>
                    <a:p>
                      <a:pPr indent="0" lvl="0" marL="0" rtl="0" algn="l">
                        <a:lnSpc>
                          <a:spcPct val="115000"/>
                        </a:lnSpc>
                        <a:spcBef>
                          <a:spcPts val="0"/>
                        </a:spcBef>
                        <a:spcAft>
                          <a:spcPts val="0"/>
                        </a:spcAft>
                        <a:buNone/>
                      </a:pPr>
                      <a:r>
                        <a:rPr lang="en-US"/>
                        <a:t>•</a:t>
                      </a:r>
                      <a:r>
                        <a:rPr lang="en-US" sz="1200"/>
                        <a:t>Flexibility to trigger from any types of selling channel (shared vs channel-specific Virtual Catalogs)</a:t>
                      </a:r>
                      <a:endParaRPr sz="1200"/>
                    </a:p>
                    <a:p>
                      <a:pPr indent="0" lvl="0" marL="0" rtl="0" algn="l">
                        <a:lnSpc>
                          <a:spcPct val="115000"/>
                        </a:lnSpc>
                        <a:spcBef>
                          <a:spcPts val="0"/>
                        </a:spcBef>
                        <a:spcAft>
                          <a:spcPts val="0"/>
                        </a:spcAft>
                        <a:buNone/>
                      </a:pPr>
                      <a:r>
                        <a:rPr lang="en-US"/>
                        <a:t>•</a:t>
                      </a:r>
                      <a:r>
                        <a:rPr lang="en-US" sz="1200"/>
                        <a:t>Light weight API</a:t>
                      </a:r>
                      <a:endParaRPr sz="1200"/>
                    </a:p>
                  </a:txBody>
                  <a:tcPr marT="45725" marB="45725" marR="91450" marL="91450">
                    <a:lnL cap="flat" cmpd="sng" w="12650">
                      <a:solidFill>
                        <a:srgbClr val="000000"/>
                      </a:solidFill>
                      <a:prstDash val="solid"/>
                      <a:round/>
                      <a:headEnd len="sm" w="sm" type="none"/>
                      <a:tailEnd len="sm" w="sm" type="none"/>
                    </a:lnL>
                    <a:lnR cap="flat" cmpd="sng" w="12650">
                      <a:solidFill>
                        <a:srgbClr val="000000"/>
                      </a:solidFill>
                      <a:prstDash val="solid"/>
                      <a:round/>
                      <a:headEnd len="sm" w="sm" type="none"/>
                      <a:tailEnd len="sm" w="sm" type="none"/>
                    </a:lnR>
                    <a:lnT cap="flat" cmpd="sng" w="12650">
                      <a:solidFill>
                        <a:srgbClr val="000000"/>
                      </a:solidFill>
                      <a:prstDash val="solid"/>
                      <a:round/>
                      <a:headEnd len="sm" w="sm" type="none"/>
                      <a:tailEnd len="sm" w="sm" type="none"/>
                    </a:lnT>
                    <a:lnB cap="flat" cmpd="sng" w="12650">
                      <a:solidFill>
                        <a:srgbClr val="000000"/>
                      </a:solidFill>
                      <a:prstDash val="solid"/>
                      <a:round/>
                      <a:headEnd len="sm" w="sm" type="none"/>
                      <a:tailEnd len="sm" w="sm" type="none"/>
                    </a:lnB>
                    <a:solidFill>
                      <a:srgbClr val="FFFFFF"/>
                    </a:solidFill>
                  </a:tcPr>
                </a:tc>
                <a:tc>
                  <a:txBody>
                    <a:bodyPr/>
                    <a:lstStyle/>
                    <a:p>
                      <a:pPr indent="0" lvl="0" marL="0" rtl="0" algn="l">
                        <a:lnSpc>
                          <a:spcPct val="115000"/>
                        </a:lnSpc>
                        <a:spcBef>
                          <a:spcPts val="0"/>
                        </a:spcBef>
                        <a:spcAft>
                          <a:spcPts val="0"/>
                        </a:spcAft>
                        <a:buNone/>
                      </a:pPr>
                      <a:r>
                        <a:rPr lang="en-US"/>
                        <a:t>•</a:t>
                      </a:r>
                      <a:r>
                        <a:rPr lang="en-US" sz="1200"/>
                        <a:t>A generic aggregated value (not orchestrated / limited influence of context)</a:t>
                      </a:r>
                      <a:endParaRPr sz="1200"/>
                    </a:p>
                    <a:p>
                      <a:pPr indent="0" lvl="0" marL="0" rtl="0" algn="l">
                        <a:lnSpc>
                          <a:spcPct val="115000"/>
                        </a:lnSpc>
                        <a:spcBef>
                          <a:spcPts val="0"/>
                        </a:spcBef>
                        <a:spcAft>
                          <a:spcPts val="0"/>
                        </a:spcAft>
                        <a:buNone/>
                      </a:pPr>
                      <a:r>
                        <a:rPr lang="en-US"/>
                        <a:t>•</a:t>
                      </a:r>
                      <a:r>
                        <a:rPr lang="en-US" sz="1200"/>
                        <a:t>Not suitable for scenarios like PLP sorting</a:t>
                      </a:r>
                      <a:endParaRPr sz="1200"/>
                    </a:p>
                  </a:txBody>
                  <a:tcPr marT="45725" marB="45725" marR="91450" marL="91450">
                    <a:lnL cap="flat" cmpd="sng" w="12650">
                      <a:solidFill>
                        <a:srgbClr val="000000"/>
                      </a:solidFill>
                      <a:prstDash val="solid"/>
                      <a:round/>
                      <a:headEnd len="sm" w="sm" type="none"/>
                      <a:tailEnd len="sm" w="sm" type="none"/>
                    </a:lnL>
                    <a:lnR cap="flat" cmpd="sng" w="12650">
                      <a:solidFill>
                        <a:srgbClr val="000000"/>
                      </a:solidFill>
                      <a:prstDash val="solid"/>
                      <a:round/>
                      <a:headEnd len="sm" w="sm" type="none"/>
                      <a:tailEnd len="sm" w="sm" type="none"/>
                    </a:lnR>
                    <a:lnT cap="flat" cmpd="sng" w="12650">
                      <a:solidFill>
                        <a:srgbClr val="000000"/>
                      </a:solidFill>
                      <a:prstDash val="solid"/>
                      <a:round/>
                      <a:headEnd len="sm" w="sm" type="none"/>
                      <a:tailEnd len="sm" w="sm" type="none"/>
                    </a:lnT>
                    <a:lnB cap="flat" cmpd="sng" w="12650">
                      <a:solidFill>
                        <a:srgbClr val="000000"/>
                      </a:solidFill>
                      <a:prstDash val="solid"/>
                      <a:round/>
                      <a:headEnd len="sm" w="sm" type="none"/>
                      <a:tailEnd len="sm" w="sm" type="none"/>
                    </a:lnB>
                    <a:solidFill>
                      <a:srgbClr val="FFFFFF"/>
                    </a:solidFill>
                  </a:tcPr>
                </a:tc>
              </a:tr>
              <a:tr h="981075">
                <a:tc>
                  <a:txBody>
                    <a:bodyPr/>
                    <a:lstStyle/>
                    <a:p>
                      <a:pPr indent="0" lvl="0" marL="0" rtl="0" algn="l">
                        <a:lnSpc>
                          <a:spcPct val="115000"/>
                        </a:lnSpc>
                        <a:spcBef>
                          <a:spcPts val="0"/>
                        </a:spcBef>
                        <a:spcAft>
                          <a:spcPts val="0"/>
                        </a:spcAft>
                        <a:buNone/>
                      </a:pPr>
                      <a:r>
                        <a:rPr b="1" lang="en-US" sz="1200"/>
                        <a:t>Fulfilment Options </a:t>
                      </a:r>
                      <a:r>
                        <a:rPr lang="en-US" sz="1200"/>
                        <a:t>real time calls</a:t>
                      </a:r>
                      <a:endParaRPr sz="1200"/>
                    </a:p>
                  </a:txBody>
                  <a:tcPr marT="45725" marB="45725" marR="91450" marL="91450">
                    <a:lnL cap="flat" cmpd="sng" w="12650">
                      <a:solidFill>
                        <a:srgbClr val="000000"/>
                      </a:solidFill>
                      <a:prstDash val="solid"/>
                      <a:round/>
                      <a:headEnd len="sm" w="sm" type="none"/>
                      <a:tailEnd len="sm" w="sm" type="none"/>
                    </a:lnL>
                    <a:lnR cap="flat" cmpd="sng" w="12650">
                      <a:solidFill>
                        <a:srgbClr val="000000"/>
                      </a:solidFill>
                      <a:prstDash val="solid"/>
                      <a:round/>
                      <a:headEnd len="sm" w="sm" type="none"/>
                      <a:tailEnd len="sm" w="sm" type="none"/>
                    </a:lnR>
                    <a:lnT cap="flat" cmpd="sng" w="12650">
                      <a:solidFill>
                        <a:srgbClr val="000000"/>
                      </a:solidFill>
                      <a:prstDash val="solid"/>
                      <a:round/>
                      <a:headEnd len="sm" w="sm" type="none"/>
                      <a:tailEnd len="sm" w="sm" type="none"/>
                    </a:lnT>
                    <a:lnB cap="flat" cmpd="sng" w="12650">
                      <a:solidFill>
                        <a:srgbClr val="000000"/>
                      </a:solidFill>
                      <a:prstDash val="solid"/>
                      <a:round/>
                      <a:headEnd len="sm" w="sm" type="none"/>
                      <a:tailEnd len="sm" w="sm" type="none"/>
                    </a:lnB>
                    <a:solidFill>
                      <a:srgbClr val="FFFFFF"/>
                    </a:solidFill>
                  </a:tcPr>
                </a:tc>
                <a:tc>
                  <a:txBody>
                    <a:bodyPr/>
                    <a:lstStyle/>
                    <a:p>
                      <a:pPr indent="0" lvl="0" marL="0" rtl="0" algn="l">
                        <a:lnSpc>
                          <a:spcPct val="115000"/>
                        </a:lnSpc>
                        <a:spcBef>
                          <a:spcPts val="0"/>
                        </a:spcBef>
                        <a:spcAft>
                          <a:spcPts val="0"/>
                        </a:spcAft>
                        <a:buNone/>
                      </a:pPr>
                      <a:r>
                        <a:rPr lang="en-US"/>
                        <a:t>•</a:t>
                      </a:r>
                      <a:r>
                        <a:rPr lang="en-US" sz="1200"/>
                        <a:t>Opportunity to apply complex business logic (based on context)</a:t>
                      </a:r>
                      <a:endParaRPr sz="1200"/>
                    </a:p>
                    <a:p>
                      <a:pPr indent="0" lvl="0" marL="0" rtl="0" algn="l">
                        <a:lnSpc>
                          <a:spcPct val="115000"/>
                        </a:lnSpc>
                        <a:spcBef>
                          <a:spcPts val="0"/>
                        </a:spcBef>
                        <a:spcAft>
                          <a:spcPts val="0"/>
                        </a:spcAft>
                        <a:buNone/>
                      </a:pPr>
                      <a:r>
                        <a:rPr lang="en-US"/>
                        <a:t>•</a:t>
                      </a:r>
                      <a:r>
                        <a:rPr lang="en-US" sz="1200"/>
                        <a:t>Returns several options per call</a:t>
                      </a:r>
                      <a:endParaRPr sz="1200"/>
                    </a:p>
                    <a:p>
                      <a:pPr indent="0" lvl="0" marL="0" rtl="0" algn="l">
                        <a:lnSpc>
                          <a:spcPct val="115000"/>
                        </a:lnSpc>
                        <a:spcBef>
                          <a:spcPts val="0"/>
                        </a:spcBef>
                        <a:spcAft>
                          <a:spcPts val="0"/>
                        </a:spcAft>
                        <a:buNone/>
                      </a:pPr>
                      <a:r>
                        <a:rPr lang="en-US"/>
                        <a:t>•</a:t>
                      </a:r>
                      <a:r>
                        <a:rPr lang="en-US" sz="1200"/>
                        <a:t>Output saved for visibility/analytics</a:t>
                      </a:r>
                      <a:endParaRPr sz="1200"/>
                    </a:p>
                  </a:txBody>
                  <a:tcPr marT="45725" marB="45725" marR="91450" marL="91450">
                    <a:lnL cap="flat" cmpd="sng" w="12650">
                      <a:solidFill>
                        <a:srgbClr val="000000"/>
                      </a:solidFill>
                      <a:prstDash val="solid"/>
                      <a:round/>
                      <a:headEnd len="sm" w="sm" type="none"/>
                      <a:tailEnd len="sm" w="sm" type="none"/>
                    </a:lnL>
                    <a:lnR cap="flat" cmpd="sng" w="12650">
                      <a:solidFill>
                        <a:srgbClr val="000000"/>
                      </a:solidFill>
                      <a:prstDash val="solid"/>
                      <a:round/>
                      <a:headEnd len="sm" w="sm" type="none"/>
                      <a:tailEnd len="sm" w="sm" type="none"/>
                    </a:lnR>
                    <a:lnT cap="flat" cmpd="sng" w="12650">
                      <a:solidFill>
                        <a:srgbClr val="000000"/>
                      </a:solidFill>
                      <a:prstDash val="solid"/>
                      <a:round/>
                      <a:headEnd len="sm" w="sm" type="none"/>
                      <a:tailEnd len="sm" w="sm" type="none"/>
                    </a:lnT>
                    <a:lnB cap="flat" cmpd="sng" w="12650">
                      <a:solidFill>
                        <a:srgbClr val="000000"/>
                      </a:solidFill>
                      <a:prstDash val="solid"/>
                      <a:round/>
                      <a:headEnd len="sm" w="sm" type="none"/>
                      <a:tailEnd len="sm" w="sm" type="none"/>
                    </a:lnB>
                    <a:solidFill>
                      <a:srgbClr val="FFFFFF"/>
                    </a:solidFill>
                  </a:tcPr>
                </a:tc>
                <a:tc>
                  <a:txBody>
                    <a:bodyPr/>
                    <a:lstStyle/>
                    <a:p>
                      <a:pPr indent="0" lvl="0" marL="0" rtl="0" algn="l">
                        <a:lnSpc>
                          <a:spcPct val="115000"/>
                        </a:lnSpc>
                        <a:spcBef>
                          <a:spcPts val="0"/>
                        </a:spcBef>
                        <a:spcAft>
                          <a:spcPts val="0"/>
                        </a:spcAft>
                        <a:buNone/>
                      </a:pPr>
                      <a:r>
                        <a:rPr lang="en-US"/>
                        <a:t>•</a:t>
                      </a:r>
                      <a:r>
                        <a:rPr lang="en-US" sz="1200"/>
                        <a:t>Heavier weight API</a:t>
                      </a:r>
                      <a:endParaRPr sz="1200"/>
                    </a:p>
                    <a:p>
                      <a:pPr indent="0" lvl="0" marL="0" rtl="0" algn="l">
                        <a:lnSpc>
                          <a:spcPct val="115000"/>
                        </a:lnSpc>
                        <a:spcBef>
                          <a:spcPts val="0"/>
                        </a:spcBef>
                        <a:spcAft>
                          <a:spcPts val="0"/>
                        </a:spcAft>
                        <a:buNone/>
                      </a:pPr>
                      <a:r>
                        <a:rPr lang="en-US"/>
                        <a:t>•</a:t>
                      </a:r>
                      <a:r>
                        <a:rPr lang="en-US" sz="1200"/>
                        <a:t>Not suitable for scenarios like PLP sorting</a:t>
                      </a:r>
                      <a:endParaRPr sz="1200"/>
                    </a:p>
                  </a:txBody>
                  <a:tcPr marT="45725" marB="45725" marR="91450" marL="91450">
                    <a:lnL cap="flat" cmpd="sng" w="12650">
                      <a:solidFill>
                        <a:srgbClr val="000000"/>
                      </a:solidFill>
                      <a:prstDash val="solid"/>
                      <a:round/>
                      <a:headEnd len="sm" w="sm" type="none"/>
                      <a:tailEnd len="sm" w="sm" type="none"/>
                    </a:lnL>
                    <a:lnR cap="flat" cmpd="sng" w="12650">
                      <a:solidFill>
                        <a:srgbClr val="000000"/>
                      </a:solidFill>
                      <a:prstDash val="solid"/>
                      <a:round/>
                      <a:headEnd len="sm" w="sm" type="none"/>
                      <a:tailEnd len="sm" w="sm" type="none"/>
                    </a:lnR>
                    <a:lnT cap="flat" cmpd="sng" w="12650">
                      <a:solidFill>
                        <a:srgbClr val="000000"/>
                      </a:solidFill>
                      <a:prstDash val="solid"/>
                      <a:round/>
                      <a:headEnd len="sm" w="sm" type="none"/>
                      <a:tailEnd len="sm" w="sm" type="none"/>
                    </a:lnT>
                    <a:lnB cap="flat" cmpd="sng" w="12650">
                      <a:solidFill>
                        <a:srgbClr val="000000"/>
                      </a:solidFill>
                      <a:prstDash val="solid"/>
                      <a:round/>
                      <a:headEnd len="sm" w="sm" type="none"/>
                      <a:tailEnd len="sm" w="sm" type="none"/>
                    </a:lnB>
                    <a:solidFill>
                      <a:srgbClr val="FFFFFF"/>
                    </a:solidFill>
                  </a:tcP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0" name="Shape 820"/>
        <p:cNvGrpSpPr/>
        <p:nvPr/>
      </p:nvGrpSpPr>
      <p:grpSpPr>
        <a:xfrm>
          <a:off x="0" y="0"/>
          <a:ext cx="0" cy="0"/>
          <a:chOff x="0" y="0"/>
          <a:chExt cx="0" cy="0"/>
        </a:xfrm>
      </p:grpSpPr>
      <p:sp>
        <p:nvSpPr>
          <p:cNvPr id="821" name="Google Shape;821;p80"/>
          <p:cNvSpPr txBox="1"/>
          <p:nvPr/>
        </p:nvSpPr>
        <p:spPr>
          <a:xfrm>
            <a:off x="87996" y="243235"/>
            <a:ext cx="5281800" cy="346200"/>
          </a:xfrm>
          <a:prstGeom prst="rect">
            <a:avLst/>
          </a:prstGeom>
          <a:noFill/>
          <a:ln>
            <a:noFill/>
          </a:ln>
        </p:spPr>
        <p:txBody>
          <a:bodyPr anchorCtr="0" anchor="t" bIns="34275" lIns="68550" spcFirstLastPara="1" rIns="68550" wrap="square" tIns="34275">
            <a:spAutoFit/>
          </a:bodyPr>
          <a:lstStyle/>
          <a:p>
            <a:pPr indent="0" lvl="0" marL="0" marR="0" rtl="0" algn="l">
              <a:lnSpc>
                <a:spcPct val="100000"/>
              </a:lnSpc>
              <a:spcBef>
                <a:spcPts val="0"/>
              </a:spcBef>
              <a:spcAft>
                <a:spcPts val="0"/>
              </a:spcAft>
              <a:buNone/>
            </a:pPr>
            <a:r>
              <a:rPr b="1" i="0" lang="en-US" sz="1800" u="none" cap="none" strike="noStrike">
                <a:solidFill>
                  <a:schemeClr val="dk1"/>
                </a:solidFill>
                <a:latin typeface="Calibri"/>
                <a:ea typeface="Calibri"/>
                <a:cs typeface="Calibri"/>
                <a:sym typeface="Calibri"/>
              </a:rPr>
              <a:t>Typical Order Fulfillment Flow – eCom Journey</a:t>
            </a:r>
            <a:endParaRPr b="0" i="0" sz="1050" u="none" cap="none" strike="noStrike">
              <a:solidFill>
                <a:srgbClr val="000000"/>
              </a:solidFill>
              <a:latin typeface="Arial"/>
              <a:ea typeface="Arial"/>
              <a:cs typeface="Arial"/>
              <a:sym typeface="Arial"/>
            </a:endParaRPr>
          </a:p>
        </p:txBody>
      </p:sp>
      <p:sp>
        <p:nvSpPr>
          <p:cNvPr id="822" name="Google Shape;822;p80"/>
          <p:cNvSpPr/>
          <p:nvPr/>
        </p:nvSpPr>
        <p:spPr>
          <a:xfrm>
            <a:off x="1605196" y="1105017"/>
            <a:ext cx="1152600"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US" sz="1050" u="none" cap="none" strike="noStrike">
                <a:solidFill>
                  <a:schemeClr val="lt1"/>
                </a:solidFill>
                <a:latin typeface="Calibri"/>
                <a:ea typeface="Calibri"/>
                <a:cs typeface="Calibri"/>
                <a:sym typeface="Calibri"/>
              </a:rPr>
              <a:t>eCommerce</a:t>
            </a:r>
            <a:endParaRPr b="0" i="0" sz="1050" u="none" cap="none" strike="noStrike">
              <a:solidFill>
                <a:srgbClr val="000000"/>
              </a:solidFill>
              <a:latin typeface="Arial"/>
              <a:ea typeface="Arial"/>
              <a:cs typeface="Arial"/>
              <a:sym typeface="Arial"/>
            </a:endParaRPr>
          </a:p>
        </p:txBody>
      </p:sp>
      <p:sp>
        <p:nvSpPr>
          <p:cNvPr id="823" name="Google Shape;823;p80"/>
          <p:cNvSpPr/>
          <p:nvPr/>
        </p:nvSpPr>
        <p:spPr>
          <a:xfrm>
            <a:off x="2994327" y="1105017"/>
            <a:ext cx="942600"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US" sz="1050" u="none" cap="none" strike="noStrike">
                <a:solidFill>
                  <a:schemeClr val="lt1"/>
                </a:solidFill>
                <a:latin typeface="Calibri"/>
                <a:ea typeface="Calibri"/>
                <a:cs typeface="Calibri"/>
                <a:sym typeface="Calibri"/>
              </a:rPr>
              <a:t>Payment Service</a:t>
            </a:r>
            <a:endParaRPr b="0" i="0" sz="1050" u="none" cap="none" strike="noStrike">
              <a:solidFill>
                <a:srgbClr val="000000"/>
              </a:solidFill>
              <a:latin typeface="Arial"/>
              <a:ea typeface="Arial"/>
              <a:cs typeface="Arial"/>
              <a:sym typeface="Arial"/>
            </a:endParaRPr>
          </a:p>
        </p:txBody>
      </p:sp>
      <p:sp>
        <p:nvSpPr>
          <p:cNvPr id="824" name="Google Shape;824;p80"/>
          <p:cNvSpPr/>
          <p:nvPr/>
        </p:nvSpPr>
        <p:spPr>
          <a:xfrm>
            <a:off x="1605869" y="2504316"/>
            <a:ext cx="1152000" cy="188100"/>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US" sz="825" u="none" cap="none" strike="noStrike">
                <a:solidFill>
                  <a:schemeClr val="dk1"/>
                </a:solidFill>
                <a:latin typeface="Calibri"/>
                <a:ea typeface="Calibri"/>
                <a:cs typeface="Calibri"/>
                <a:sym typeface="Calibri"/>
              </a:rPr>
              <a:t>Checkout</a:t>
            </a:r>
            <a:endParaRPr b="0" i="0" sz="1050" u="none" cap="none" strike="noStrike">
              <a:solidFill>
                <a:srgbClr val="000000"/>
              </a:solidFill>
              <a:latin typeface="Arial"/>
              <a:ea typeface="Arial"/>
              <a:cs typeface="Arial"/>
              <a:sym typeface="Arial"/>
            </a:endParaRPr>
          </a:p>
        </p:txBody>
      </p:sp>
      <p:sp>
        <p:nvSpPr>
          <p:cNvPr id="825" name="Google Shape;825;p80"/>
          <p:cNvSpPr/>
          <p:nvPr/>
        </p:nvSpPr>
        <p:spPr>
          <a:xfrm>
            <a:off x="1605869" y="2817068"/>
            <a:ext cx="1152000" cy="204300"/>
          </a:xfrm>
          <a:prstGeom prst="rect">
            <a:avLst/>
          </a:prstGeom>
          <a:solidFill>
            <a:srgbClr val="A5A5A5"/>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US" sz="825" u="none" cap="none" strike="noStrike">
                <a:solidFill>
                  <a:schemeClr val="dk1"/>
                </a:solidFill>
                <a:latin typeface="Calibri"/>
                <a:ea typeface="Calibri"/>
                <a:cs typeface="Calibri"/>
                <a:sym typeface="Calibri"/>
              </a:rPr>
              <a:t>Payment page/popup</a:t>
            </a:r>
            <a:endParaRPr b="0" i="0" sz="1050" u="none" cap="none" strike="noStrike">
              <a:solidFill>
                <a:srgbClr val="000000"/>
              </a:solidFill>
              <a:latin typeface="Arial"/>
              <a:ea typeface="Arial"/>
              <a:cs typeface="Arial"/>
              <a:sym typeface="Arial"/>
            </a:endParaRPr>
          </a:p>
        </p:txBody>
      </p:sp>
      <p:sp>
        <p:nvSpPr>
          <p:cNvPr id="826" name="Google Shape;826;p80"/>
          <p:cNvSpPr/>
          <p:nvPr/>
        </p:nvSpPr>
        <p:spPr>
          <a:xfrm>
            <a:off x="2994329" y="2770336"/>
            <a:ext cx="942600" cy="297900"/>
          </a:xfrm>
          <a:prstGeom prst="rect">
            <a:avLst/>
          </a:prstGeom>
          <a:solidFill>
            <a:srgbClr val="A5A5A5"/>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US" sz="825" u="none" cap="none" strike="noStrike">
                <a:solidFill>
                  <a:schemeClr val="dk1"/>
                </a:solidFill>
                <a:latin typeface="Calibri"/>
                <a:ea typeface="Calibri"/>
                <a:cs typeface="Calibri"/>
                <a:sym typeface="Calibri"/>
              </a:rPr>
              <a:t>Card authorized &amp; fraud check</a:t>
            </a:r>
            <a:endParaRPr b="0" i="0" sz="825" u="none" cap="none" strike="noStrike">
              <a:solidFill>
                <a:schemeClr val="dk1"/>
              </a:solidFill>
              <a:latin typeface="Calibri"/>
              <a:ea typeface="Calibri"/>
              <a:cs typeface="Calibri"/>
              <a:sym typeface="Calibri"/>
            </a:endParaRPr>
          </a:p>
        </p:txBody>
      </p:sp>
      <p:sp>
        <p:nvSpPr>
          <p:cNvPr id="827" name="Google Shape;827;p80"/>
          <p:cNvSpPr/>
          <p:nvPr/>
        </p:nvSpPr>
        <p:spPr>
          <a:xfrm>
            <a:off x="1605196" y="3145162"/>
            <a:ext cx="1152600" cy="224400"/>
          </a:xfrm>
          <a:prstGeom prst="rect">
            <a:avLst/>
          </a:prstGeom>
          <a:solidFill>
            <a:srgbClr val="A5A5A5"/>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US" sz="825" u="none" cap="none" strike="noStrike">
                <a:solidFill>
                  <a:schemeClr val="dk1"/>
                </a:solidFill>
                <a:latin typeface="Calibri"/>
                <a:ea typeface="Calibri"/>
                <a:cs typeface="Calibri"/>
                <a:sym typeface="Calibri"/>
              </a:rPr>
              <a:t>Order confirmed</a:t>
            </a:r>
            <a:endParaRPr b="0" i="0" sz="1050" u="none" cap="none" strike="noStrike">
              <a:solidFill>
                <a:srgbClr val="000000"/>
              </a:solidFill>
              <a:latin typeface="Arial"/>
              <a:ea typeface="Arial"/>
              <a:cs typeface="Arial"/>
              <a:sym typeface="Arial"/>
            </a:endParaRPr>
          </a:p>
        </p:txBody>
      </p:sp>
      <p:sp>
        <p:nvSpPr>
          <p:cNvPr id="828" name="Google Shape;828;p80"/>
          <p:cNvSpPr/>
          <p:nvPr/>
        </p:nvSpPr>
        <p:spPr>
          <a:xfrm>
            <a:off x="4159621" y="3123585"/>
            <a:ext cx="1475700" cy="267600"/>
          </a:xfrm>
          <a:prstGeom prst="rect">
            <a:avLst/>
          </a:prstGeom>
          <a:solidFill>
            <a:srgbClr val="A5A5A5"/>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US" sz="825" u="none" cap="none" strike="noStrike">
                <a:solidFill>
                  <a:schemeClr val="dk1"/>
                </a:solidFill>
                <a:latin typeface="Calibri"/>
                <a:ea typeface="Calibri"/>
                <a:cs typeface="Calibri"/>
                <a:sym typeface="Calibri"/>
              </a:rPr>
              <a:t>Order orchestration</a:t>
            </a:r>
            <a:endParaRPr b="0" i="0" sz="1050" u="none" cap="none" strike="noStrike">
              <a:solidFill>
                <a:schemeClr val="dk1"/>
              </a:solidFill>
              <a:latin typeface="Arial"/>
              <a:ea typeface="Arial"/>
              <a:cs typeface="Arial"/>
              <a:sym typeface="Arial"/>
            </a:endParaRPr>
          </a:p>
        </p:txBody>
      </p:sp>
      <p:cxnSp>
        <p:nvCxnSpPr>
          <p:cNvPr id="829" name="Google Shape;829;p80"/>
          <p:cNvCxnSpPr>
            <a:stCxn id="827" idx="3"/>
            <a:endCxn id="828" idx="1"/>
          </p:cNvCxnSpPr>
          <p:nvPr/>
        </p:nvCxnSpPr>
        <p:spPr>
          <a:xfrm>
            <a:off x="2757796" y="3257362"/>
            <a:ext cx="1401900" cy="0"/>
          </a:xfrm>
          <a:prstGeom prst="straightConnector1">
            <a:avLst/>
          </a:prstGeom>
          <a:noFill/>
          <a:ln cap="flat" cmpd="sng" w="9525">
            <a:solidFill>
              <a:schemeClr val="accent1"/>
            </a:solidFill>
            <a:prstDash val="solid"/>
            <a:miter lim="800000"/>
            <a:headEnd len="sm" w="sm" type="none"/>
            <a:tailEnd len="med" w="med" type="triangle"/>
          </a:ln>
        </p:spPr>
      </p:cxnSp>
      <p:cxnSp>
        <p:nvCxnSpPr>
          <p:cNvPr id="830" name="Google Shape;830;p80"/>
          <p:cNvCxnSpPr>
            <a:stCxn id="824" idx="2"/>
            <a:endCxn id="825" idx="0"/>
          </p:cNvCxnSpPr>
          <p:nvPr/>
        </p:nvCxnSpPr>
        <p:spPr>
          <a:xfrm>
            <a:off x="2181869" y="2692416"/>
            <a:ext cx="0" cy="124800"/>
          </a:xfrm>
          <a:prstGeom prst="straightConnector1">
            <a:avLst/>
          </a:prstGeom>
          <a:noFill/>
          <a:ln cap="flat" cmpd="sng" w="9525">
            <a:solidFill>
              <a:schemeClr val="accent1"/>
            </a:solidFill>
            <a:prstDash val="solid"/>
            <a:miter lim="800000"/>
            <a:headEnd len="sm" w="sm" type="none"/>
            <a:tailEnd len="med" w="med" type="triangle"/>
          </a:ln>
        </p:spPr>
      </p:cxnSp>
      <p:cxnSp>
        <p:nvCxnSpPr>
          <p:cNvPr id="831" name="Google Shape;831;p80"/>
          <p:cNvCxnSpPr>
            <a:stCxn id="825" idx="2"/>
            <a:endCxn id="827" idx="0"/>
          </p:cNvCxnSpPr>
          <p:nvPr/>
        </p:nvCxnSpPr>
        <p:spPr>
          <a:xfrm flipH="1">
            <a:off x="2181569" y="3021368"/>
            <a:ext cx="300" cy="123900"/>
          </a:xfrm>
          <a:prstGeom prst="straightConnector1">
            <a:avLst/>
          </a:prstGeom>
          <a:noFill/>
          <a:ln cap="flat" cmpd="sng" w="9525">
            <a:solidFill>
              <a:schemeClr val="accent1"/>
            </a:solidFill>
            <a:prstDash val="solid"/>
            <a:miter lim="800000"/>
            <a:headEnd len="sm" w="sm" type="none"/>
            <a:tailEnd len="med" w="med" type="triangle"/>
          </a:ln>
        </p:spPr>
      </p:cxnSp>
      <p:cxnSp>
        <p:nvCxnSpPr>
          <p:cNvPr id="832" name="Google Shape;832;p80"/>
          <p:cNvCxnSpPr>
            <a:stCxn id="825" idx="3"/>
            <a:endCxn id="826" idx="1"/>
          </p:cNvCxnSpPr>
          <p:nvPr/>
        </p:nvCxnSpPr>
        <p:spPr>
          <a:xfrm>
            <a:off x="2757869" y="2919218"/>
            <a:ext cx="236400" cy="0"/>
          </a:xfrm>
          <a:prstGeom prst="straightConnector1">
            <a:avLst/>
          </a:prstGeom>
          <a:noFill/>
          <a:ln cap="flat" cmpd="sng" w="9525">
            <a:solidFill>
              <a:schemeClr val="accent1"/>
            </a:solidFill>
            <a:prstDash val="solid"/>
            <a:miter lim="800000"/>
            <a:headEnd len="med" w="med" type="triangle"/>
            <a:tailEnd len="med" w="med" type="triangle"/>
          </a:ln>
        </p:spPr>
      </p:cxnSp>
      <p:sp>
        <p:nvSpPr>
          <p:cNvPr id="833" name="Google Shape;833;p80"/>
          <p:cNvSpPr/>
          <p:nvPr/>
        </p:nvSpPr>
        <p:spPr>
          <a:xfrm>
            <a:off x="4159619" y="1105017"/>
            <a:ext cx="1475700"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US" sz="1050" u="none" cap="none" strike="noStrike">
                <a:solidFill>
                  <a:schemeClr val="lt1"/>
                </a:solidFill>
                <a:latin typeface="Calibri"/>
                <a:ea typeface="Calibri"/>
                <a:cs typeface="Calibri"/>
                <a:sym typeface="Calibri"/>
              </a:rPr>
              <a:t>Fluent OMS</a:t>
            </a:r>
            <a:endParaRPr b="0" i="0" sz="1050" u="none" cap="none" strike="noStrike">
              <a:solidFill>
                <a:srgbClr val="000000"/>
              </a:solidFill>
              <a:latin typeface="Arial"/>
              <a:ea typeface="Arial"/>
              <a:cs typeface="Arial"/>
              <a:sym typeface="Arial"/>
            </a:endParaRPr>
          </a:p>
        </p:txBody>
      </p:sp>
      <p:sp>
        <p:nvSpPr>
          <p:cNvPr id="834" name="Google Shape;834;p80"/>
          <p:cNvSpPr/>
          <p:nvPr/>
        </p:nvSpPr>
        <p:spPr>
          <a:xfrm>
            <a:off x="5783202" y="1105017"/>
            <a:ext cx="830400"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US" sz="1050" u="none" cap="none" strike="noStrike">
                <a:solidFill>
                  <a:schemeClr val="lt1"/>
                </a:solidFill>
                <a:latin typeface="Calibri"/>
                <a:ea typeface="Calibri"/>
                <a:cs typeface="Calibri"/>
                <a:sym typeface="Calibri"/>
              </a:rPr>
              <a:t>Store Solution</a:t>
            </a:r>
            <a:endParaRPr b="0" i="0" sz="1050" u="none" cap="none" strike="noStrike">
              <a:solidFill>
                <a:schemeClr val="lt1"/>
              </a:solidFill>
              <a:latin typeface="Calibri"/>
              <a:ea typeface="Calibri"/>
              <a:cs typeface="Calibri"/>
              <a:sym typeface="Calibri"/>
            </a:endParaRPr>
          </a:p>
        </p:txBody>
      </p:sp>
      <p:sp>
        <p:nvSpPr>
          <p:cNvPr id="835" name="Google Shape;835;p80"/>
          <p:cNvSpPr/>
          <p:nvPr/>
        </p:nvSpPr>
        <p:spPr>
          <a:xfrm>
            <a:off x="507137" y="1108534"/>
            <a:ext cx="886500"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US" sz="1050" u="none" cap="none" strike="noStrike">
                <a:solidFill>
                  <a:schemeClr val="lt1"/>
                </a:solidFill>
                <a:latin typeface="Calibri"/>
                <a:ea typeface="Calibri"/>
                <a:cs typeface="Calibri"/>
                <a:sym typeface="Calibri"/>
              </a:rPr>
              <a:t>Email Service</a:t>
            </a:r>
            <a:endParaRPr b="0" i="0" sz="1050" u="none" cap="none" strike="noStrike">
              <a:solidFill>
                <a:srgbClr val="000000"/>
              </a:solidFill>
              <a:latin typeface="Arial"/>
              <a:ea typeface="Arial"/>
              <a:cs typeface="Arial"/>
              <a:sym typeface="Arial"/>
            </a:endParaRPr>
          </a:p>
        </p:txBody>
      </p:sp>
      <p:sp>
        <p:nvSpPr>
          <p:cNvPr id="836" name="Google Shape;836;p80"/>
          <p:cNvSpPr/>
          <p:nvPr/>
        </p:nvSpPr>
        <p:spPr>
          <a:xfrm>
            <a:off x="6759439" y="1105016"/>
            <a:ext cx="1708800"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US" sz="1050" u="none" cap="none" strike="noStrike">
                <a:solidFill>
                  <a:schemeClr val="lt1"/>
                </a:solidFill>
                <a:latin typeface="Calibri"/>
                <a:ea typeface="Calibri"/>
                <a:cs typeface="Calibri"/>
                <a:sym typeface="Calibri"/>
              </a:rPr>
              <a:t>ERP / WMS</a:t>
            </a:r>
            <a:endParaRPr b="0" i="0" sz="1050" u="none" cap="none" strike="noStrike">
              <a:solidFill>
                <a:srgbClr val="000000"/>
              </a:solidFill>
              <a:latin typeface="Arial"/>
              <a:ea typeface="Arial"/>
              <a:cs typeface="Arial"/>
              <a:sym typeface="Arial"/>
            </a:endParaRPr>
          </a:p>
        </p:txBody>
      </p:sp>
      <p:sp>
        <p:nvSpPr>
          <p:cNvPr id="837" name="Google Shape;837;p80"/>
          <p:cNvSpPr/>
          <p:nvPr/>
        </p:nvSpPr>
        <p:spPr>
          <a:xfrm>
            <a:off x="4159619" y="1582888"/>
            <a:ext cx="1475700" cy="163500"/>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US" sz="825" u="none" cap="none" strike="noStrike">
                <a:solidFill>
                  <a:schemeClr val="dk1"/>
                </a:solidFill>
                <a:latin typeface="Calibri"/>
                <a:ea typeface="Calibri"/>
                <a:cs typeface="Calibri"/>
                <a:sym typeface="Calibri"/>
              </a:rPr>
              <a:t>Inventory catalog updated</a:t>
            </a:r>
            <a:endParaRPr b="0" i="0" sz="1050" u="none" cap="none" strike="noStrike">
              <a:solidFill>
                <a:srgbClr val="000000"/>
              </a:solidFill>
              <a:latin typeface="Arial"/>
              <a:ea typeface="Arial"/>
              <a:cs typeface="Arial"/>
              <a:sym typeface="Arial"/>
            </a:endParaRPr>
          </a:p>
        </p:txBody>
      </p:sp>
      <p:sp>
        <p:nvSpPr>
          <p:cNvPr id="838" name="Google Shape;838;p80"/>
          <p:cNvSpPr/>
          <p:nvPr/>
        </p:nvSpPr>
        <p:spPr>
          <a:xfrm>
            <a:off x="4159619" y="1880970"/>
            <a:ext cx="1475700" cy="182100"/>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US" sz="825" u="none" cap="none" strike="noStrike">
                <a:solidFill>
                  <a:schemeClr val="dk1"/>
                </a:solidFill>
                <a:latin typeface="Calibri"/>
                <a:ea typeface="Calibri"/>
                <a:cs typeface="Calibri"/>
                <a:sym typeface="Calibri"/>
              </a:rPr>
              <a:t>Virtual catalog updated</a:t>
            </a:r>
            <a:endParaRPr b="0" i="0" sz="1050" u="none" cap="none" strike="noStrike">
              <a:solidFill>
                <a:srgbClr val="000000"/>
              </a:solidFill>
              <a:latin typeface="Arial"/>
              <a:ea typeface="Arial"/>
              <a:cs typeface="Arial"/>
              <a:sym typeface="Arial"/>
            </a:endParaRPr>
          </a:p>
        </p:txBody>
      </p:sp>
      <p:sp>
        <p:nvSpPr>
          <p:cNvPr id="839" name="Google Shape;839;p80"/>
          <p:cNvSpPr/>
          <p:nvPr/>
        </p:nvSpPr>
        <p:spPr>
          <a:xfrm>
            <a:off x="1605869" y="1878569"/>
            <a:ext cx="1152000" cy="180900"/>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US" sz="825" u="none" cap="none" strike="noStrike">
                <a:solidFill>
                  <a:schemeClr val="dk1"/>
                </a:solidFill>
                <a:latin typeface="Calibri"/>
                <a:ea typeface="Calibri"/>
                <a:cs typeface="Calibri"/>
                <a:sym typeface="Calibri"/>
              </a:rPr>
              <a:t>Item availability cached</a:t>
            </a:r>
            <a:endParaRPr b="0" i="0" sz="1050" u="none" cap="none" strike="noStrike">
              <a:solidFill>
                <a:srgbClr val="000000"/>
              </a:solidFill>
              <a:latin typeface="Arial"/>
              <a:ea typeface="Arial"/>
              <a:cs typeface="Arial"/>
              <a:sym typeface="Arial"/>
            </a:endParaRPr>
          </a:p>
        </p:txBody>
      </p:sp>
      <p:cxnSp>
        <p:nvCxnSpPr>
          <p:cNvPr id="840" name="Google Shape;840;p80"/>
          <p:cNvCxnSpPr>
            <a:stCxn id="837" idx="2"/>
            <a:endCxn id="838" idx="0"/>
          </p:cNvCxnSpPr>
          <p:nvPr/>
        </p:nvCxnSpPr>
        <p:spPr>
          <a:xfrm>
            <a:off x="4897469" y="1746388"/>
            <a:ext cx="0" cy="134700"/>
          </a:xfrm>
          <a:prstGeom prst="straightConnector1">
            <a:avLst/>
          </a:prstGeom>
          <a:noFill/>
          <a:ln cap="flat" cmpd="sng" w="9525">
            <a:solidFill>
              <a:schemeClr val="accent1"/>
            </a:solidFill>
            <a:prstDash val="solid"/>
            <a:miter lim="800000"/>
            <a:headEnd len="sm" w="sm" type="none"/>
            <a:tailEnd len="med" w="med" type="triangle"/>
          </a:ln>
        </p:spPr>
      </p:cxnSp>
      <p:sp>
        <p:nvSpPr>
          <p:cNvPr id="841" name="Google Shape;841;p80"/>
          <p:cNvSpPr/>
          <p:nvPr/>
        </p:nvSpPr>
        <p:spPr>
          <a:xfrm>
            <a:off x="6759424" y="1582888"/>
            <a:ext cx="1708800" cy="163500"/>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US" sz="825" u="none" cap="none" strike="noStrike">
                <a:solidFill>
                  <a:schemeClr val="dk1"/>
                </a:solidFill>
                <a:latin typeface="Calibri"/>
                <a:ea typeface="Calibri"/>
                <a:cs typeface="Calibri"/>
                <a:sym typeface="Calibri"/>
              </a:rPr>
              <a:t>Inventory published for Warehouse</a:t>
            </a:r>
            <a:endParaRPr b="0" i="0" sz="1050" u="none" cap="none" strike="noStrike">
              <a:solidFill>
                <a:srgbClr val="000000"/>
              </a:solidFill>
              <a:latin typeface="Arial"/>
              <a:ea typeface="Arial"/>
              <a:cs typeface="Arial"/>
              <a:sym typeface="Arial"/>
            </a:endParaRPr>
          </a:p>
        </p:txBody>
      </p:sp>
      <p:sp>
        <p:nvSpPr>
          <p:cNvPr id="842" name="Google Shape;842;p80"/>
          <p:cNvSpPr/>
          <p:nvPr/>
        </p:nvSpPr>
        <p:spPr>
          <a:xfrm>
            <a:off x="4159619" y="2499087"/>
            <a:ext cx="1475700" cy="188100"/>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US" sz="825" u="none" cap="none" strike="noStrike">
                <a:solidFill>
                  <a:schemeClr val="dk1"/>
                </a:solidFill>
                <a:latin typeface="Calibri"/>
                <a:ea typeface="Calibri"/>
                <a:cs typeface="Calibri"/>
                <a:sym typeface="Calibri"/>
              </a:rPr>
              <a:t>Fulfillment options </a:t>
            </a:r>
            <a:endParaRPr b="0" i="0" sz="1050" u="none" cap="none" strike="noStrike">
              <a:solidFill>
                <a:srgbClr val="000000"/>
              </a:solidFill>
              <a:latin typeface="Arial"/>
              <a:ea typeface="Arial"/>
              <a:cs typeface="Arial"/>
              <a:sym typeface="Arial"/>
            </a:endParaRPr>
          </a:p>
        </p:txBody>
      </p:sp>
      <p:cxnSp>
        <p:nvCxnSpPr>
          <p:cNvPr id="843" name="Google Shape;843;p80"/>
          <p:cNvCxnSpPr>
            <a:stCxn id="824" idx="3"/>
            <a:endCxn id="842" idx="1"/>
          </p:cNvCxnSpPr>
          <p:nvPr/>
        </p:nvCxnSpPr>
        <p:spPr>
          <a:xfrm flipH="1" rot="10800000">
            <a:off x="2757869" y="2593266"/>
            <a:ext cx="1401900" cy="5100"/>
          </a:xfrm>
          <a:prstGeom prst="straightConnector1">
            <a:avLst/>
          </a:prstGeom>
          <a:noFill/>
          <a:ln cap="flat" cmpd="sng" w="9525">
            <a:solidFill>
              <a:schemeClr val="accent1"/>
            </a:solidFill>
            <a:prstDash val="solid"/>
            <a:miter lim="800000"/>
            <a:headEnd len="med" w="med" type="triangle"/>
            <a:tailEnd len="med" w="med" type="triangle"/>
          </a:ln>
        </p:spPr>
      </p:cxnSp>
      <p:sp>
        <p:nvSpPr>
          <p:cNvPr id="844" name="Google Shape;844;p80"/>
          <p:cNvSpPr/>
          <p:nvPr/>
        </p:nvSpPr>
        <p:spPr>
          <a:xfrm>
            <a:off x="1605869" y="2189820"/>
            <a:ext cx="1152000" cy="188100"/>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US" sz="825" u="none" cap="none" strike="noStrike">
                <a:solidFill>
                  <a:schemeClr val="dk1"/>
                </a:solidFill>
                <a:latin typeface="Calibri"/>
                <a:ea typeface="Calibri"/>
                <a:cs typeface="Calibri"/>
                <a:sym typeface="Calibri"/>
              </a:rPr>
              <a:t>Product details page</a:t>
            </a:r>
            <a:endParaRPr b="0" i="0" sz="1050" u="none" cap="none" strike="noStrike">
              <a:solidFill>
                <a:srgbClr val="000000"/>
              </a:solidFill>
              <a:latin typeface="Arial"/>
              <a:ea typeface="Arial"/>
              <a:cs typeface="Arial"/>
              <a:sym typeface="Arial"/>
            </a:endParaRPr>
          </a:p>
        </p:txBody>
      </p:sp>
      <p:sp>
        <p:nvSpPr>
          <p:cNvPr id="845" name="Google Shape;845;p80"/>
          <p:cNvSpPr/>
          <p:nvPr/>
        </p:nvSpPr>
        <p:spPr>
          <a:xfrm>
            <a:off x="4159618" y="2189820"/>
            <a:ext cx="1475700" cy="188100"/>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US" sz="825" u="none" cap="none" strike="noStrike">
                <a:solidFill>
                  <a:schemeClr val="dk1"/>
                </a:solidFill>
                <a:latin typeface="Calibri"/>
                <a:ea typeface="Calibri"/>
                <a:cs typeface="Calibri"/>
                <a:sym typeface="Calibri"/>
              </a:rPr>
              <a:t>Fulfillment options </a:t>
            </a:r>
            <a:endParaRPr b="0" i="0" sz="1050" u="none" cap="none" strike="noStrike">
              <a:solidFill>
                <a:srgbClr val="000000"/>
              </a:solidFill>
              <a:latin typeface="Arial"/>
              <a:ea typeface="Arial"/>
              <a:cs typeface="Arial"/>
              <a:sym typeface="Arial"/>
            </a:endParaRPr>
          </a:p>
        </p:txBody>
      </p:sp>
      <p:cxnSp>
        <p:nvCxnSpPr>
          <p:cNvPr id="846" name="Google Shape;846;p80"/>
          <p:cNvCxnSpPr>
            <a:stCxn id="844" idx="3"/>
            <a:endCxn id="845" idx="1"/>
          </p:cNvCxnSpPr>
          <p:nvPr/>
        </p:nvCxnSpPr>
        <p:spPr>
          <a:xfrm>
            <a:off x="2757869" y="2283870"/>
            <a:ext cx="1401600" cy="0"/>
          </a:xfrm>
          <a:prstGeom prst="straightConnector1">
            <a:avLst/>
          </a:prstGeom>
          <a:noFill/>
          <a:ln cap="flat" cmpd="sng" w="9525">
            <a:solidFill>
              <a:schemeClr val="accent1"/>
            </a:solidFill>
            <a:prstDash val="solid"/>
            <a:miter lim="800000"/>
            <a:headEnd len="med" w="med" type="triangle"/>
            <a:tailEnd len="med" w="med" type="triangle"/>
          </a:ln>
        </p:spPr>
      </p:cxnSp>
      <p:cxnSp>
        <p:nvCxnSpPr>
          <p:cNvPr id="847" name="Google Shape;847;p80"/>
          <p:cNvCxnSpPr>
            <a:stCxn id="844" idx="2"/>
            <a:endCxn id="824" idx="0"/>
          </p:cNvCxnSpPr>
          <p:nvPr/>
        </p:nvCxnSpPr>
        <p:spPr>
          <a:xfrm>
            <a:off x="2181869" y="2377920"/>
            <a:ext cx="0" cy="126300"/>
          </a:xfrm>
          <a:prstGeom prst="straightConnector1">
            <a:avLst/>
          </a:prstGeom>
          <a:noFill/>
          <a:ln cap="flat" cmpd="sng" w="9525">
            <a:solidFill>
              <a:schemeClr val="accent1"/>
            </a:solidFill>
            <a:prstDash val="solid"/>
            <a:miter lim="800000"/>
            <a:headEnd len="sm" w="sm" type="none"/>
            <a:tailEnd len="med" w="med" type="triangle"/>
          </a:ln>
        </p:spPr>
      </p:cxnSp>
      <p:cxnSp>
        <p:nvCxnSpPr>
          <p:cNvPr id="848" name="Google Shape;848;p80"/>
          <p:cNvCxnSpPr>
            <a:stCxn id="839" idx="3"/>
            <a:endCxn id="838" idx="1"/>
          </p:cNvCxnSpPr>
          <p:nvPr/>
        </p:nvCxnSpPr>
        <p:spPr>
          <a:xfrm>
            <a:off x="2757869" y="1969019"/>
            <a:ext cx="1401900" cy="3000"/>
          </a:xfrm>
          <a:prstGeom prst="straightConnector1">
            <a:avLst/>
          </a:prstGeom>
          <a:noFill/>
          <a:ln cap="flat" cmpd="sng" w="9525">
            <a:solidFill>
              <a:schemeClr val="accent1"/>
            </a:solidFill>
            <a:prstDash val="solid"/>
            <a:miter lim="800000"/>
            <a:headEnd len="med" w="med" type="triangle"/>
            <a:tailEnd len="sm" w="sm" type="none"/>
          </a:ln>
        </p:spPr>
      </p:cxnSp>
      <p:cxnSp>
        <p:nvCxnSpPr>
          <p:cNvPr id="849" name="Google Shape;849;p80"/>
          <p:cNvCxnSpPr>
            <a:stCxn id="841" idx="1"/>
            <a:endCxn id="837" idx="3"/>
          </p:cNvCxnSpPr>
          <p:nvPr/>
        </p:nvCxnSpPr>
        <p:spPr>
          <a:xfrm flipH="1">
            <a:off x="5635324" y="1664638"/>
            <a:ext cx="1124100" cy="600"/>
          </a:xfrm>
          <a:prstGeom prst="bentConnector3">
            <a:avLst>
              <a:gd fmla="val 50000" name="adj1"/>
            </a:avLst>
          </a:prstGeom>
          <a:noFill/>
          <a:ln cap="flat" cmpd="sng" w="9525">
            <a:solidFill>
              <a:schemeClr val="accent1"/>
            </a:solidFill>
            <a:prstDash val="solid"/>
            <a:miter lim="800000"/>
            <a:headEnd len="sm" w="sm" type="none"/>
            <a:tailEnd len="med" w="med" type="triangle"/>
          </a:ln>
        </p:spPr>
      </p:cxn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3" name="Shape 853"/>
        <p:cNvGrpSpPr/>
        <p:nvPr/>
      </p:nvGrpSpPr>
      <p:grpSpPr>
        <a:xfrm>
          <a:off x="0" y="0"/>
          <a:ext cx="0" cy="0"/>
          <a:chOff x="0" y="0"/>
          <a:chExt cx="0" cy="0"/>
        </a:xfrm>
      </p:grpSpPr>
      <p:sp>
        <p:nvSpPr>
          <p:cNvPr id="854" name="Google Shape;854;p81"/>
          <p:cNvSpPr/>
          <p:nvPr/>
        </p:nvSpPr>
        <p:spPr>
          <a:xfrm>
            <a:off x="4572000" y="2594941"/>
            <a:ext cx="4572000" cy="2548559"/>
          </a:xfrm>
          <a:prstGeom prst="rect">
            <a:avLst/>
          </a:prstGeom>
          <a:solidFill>
            <a:schemeClr val="lt2"/>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sp>
        <p:nvSpPr>
          <p:cNvPr id="855" name="Google Shape;855;p81"/>
          <p:cNvSpPr/>
          <p:nvPr/>
        </p:nvSpPr>
        <p:spPr>
          <a:xfrm>
            <a:off x="0" y="0"/>
            <a:ext cx="4572000" cy="2613482"/>
          </a:xfrm>
          <a:prstGeom prst="rect">
            <a:avLst/>
          </a:prstGeom>
          <a:solidFill>
            <a:schemeClr val="lt2"/>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sp>
        <p:nvSpPr>
          <p:cNvPr id="856" name="Google Shape;856;p81"/>
          <p:cNvSpPr txBox="1"/>
          <p:nvPr/>
        </p:nvSpPr>
        <p:spPr>
          <a:xfrm>
            <a:off x="1582949" y="1096583"/>
            <a:ext cx="2397963" cy="542179"/>
          </a:xfrm>
          <a:prstGeom prst="rect">
            <a:avLst/>
          </a:prstGeom>
          <a:noFill/>
          <a:ln>
            <a:noFill/>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Clr>
                <a:srgbClr val="000000"/>
              </a:buClr>
              <a:buSzPts val="2100"/>
              <a:buFont typeface="Arial"/>
              <a:buNone/>
            </a:pPr>
            <a:r>
              <a:rPr b="1" i="0" lang="en-US" sz="2100" u="none" cap="none" strike="noStrike">
                <a:solidFill>
                  <a:schemeClr val="dk2"/>
                </a:solidFill>
                <a:latin typeface="Arial"/>
                <a:ea typeface="Arial"/>
                <a:cs typeface="Arial"/>
                <a:sym typeface="Arial"/>
              </a:rPr>
              <a:t>Product Catalog</a:t>
            </a:r>
            <a:endParaRPr b="1" i="0" sz="2100" u="none" cap="none" strike="noStrike">
              <a:solidFill>
                <a:schemeClr val="dk2"/>
              </a:solidFill>
              <a:latin typeface="Arial"/>
              <a:ea typeface="Arial"/>
              <a:cs typeface="Arial"/>
              <a:sym typeface="Arial"/>
            </a:endParaRPr>
          </a:p>
        </p:txBody>
      </p:sp>
      <p:sp>
        <p:nvSpPr>
          <p:cNvPr id="857" name="Google Shape;857;p81"/>
          <p:cNvSpPr/>
          <p:nvPr/>
        </p:nvSpPr>
        <p:spPr>
          <a:xfrm>
            <a:off x="5752885" y="1205728"/>
            <a:ext cx="3086598" cy="893809"/>
          </a:xfrm>
          <a:prstGeom prst="roundRect">
            <a:avLst>
              <a:gd fmla="val 0" name="adj"/>
            </a:avLst>
          </a:prstGeom>
          <a:noFill/>
          <a:ln>
            <a:noFill/>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Clr>
                <a:srgbClr val="000000"/>
              </a:buClr>
              <a:buSzPts val="1350"/>
              <a:buFont typeface="Arial"/>
              <a:buNone/>
            </a:pPr>
            <a:r>
              <a:t/>
            </a:r>
            <a:endParaRPr b="0" i="0" sz="1350" u="none" cap="none" strike="noStrike">
              <a:solidFill>
                <a:schemeClr val="dk1"/>
              </a:solidFill>
              <a:latin typeface="Arial"/>
              <a:ea typeface="Arial"/>
              <a:cs typeface="Arial"/>
              <a:sym typeface="Arial"/>
            </a:endParaRPr>
          </a:p>
        </p:txBody>
      </p:sp>
      <p:sp>
        <p:nvSpPr>
          <p:cNvPr id="858" name="Google Shape;858;p81"/>
          <p:cNvSpPr txBox="1"/>
          <p:nvPr/>
        </p:nvSpPr>
        <p:spPr>
          <a:xfrm>
            <a:off x="6304335" y="1045867"/>
            <a:ext cx="2397963" cy="542179"/>
          </a:xfrm>
          <a:prstGeom prst="rect">
            <a:avLst/>
          </a:prstGeom>
          <a:noFill/>
          <a:ln>
            <a:noFill/>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Clr>
                <a:srgbClr val="000000"/>
              </a:buClr>
              <a:buSzPts val="2100"/>
              <a:buFont typeface="Arial"/>
              <a:buNone/>
            </a:pPr>
            <a:r>
              <a:rPr b="1" i="0" lang="en-US" sz="2100" u="none" cap="none" strike="noStrike">
                <a:solidFill>
                  <a:schemeClr val="dk2"/>
                </a:solidFill>
                <a:latin typeface="Arial"/>
                <a:ea typeface="Arial"/>
                <a:cs typeface="Arial"/>
                <a:sym typeface="Arial"/>
              </a:rPr>
              <a:t>Inventory Catalog</a:t>
            </a:r>
            <a:endParaRPr b="1" i="0" sz="2100" u="none" cap="none" strike="noStrike">
              <a:solidFill>
                <a:schemeClr val="dk2"/>
              </a:solidFill>
              <a:latin typeface="Arial"/>
              <a:ea typeface="Arial"/>
              <a:cs typeface="Arial"/>
              <a:sym typeface="Arial"/>
            </a:endParaRPr>
          </a:p>
        </p:txBody>
      </p:sp>
      <p:sp>
        <p:nvSpPr>
          <p:cNvPr id="859" name="Google Shape;859;p81"/>
          <p:cNvSpPr txBox="1"/>
          <p:nvPr/>
        </p:nvSpPr>
        <p:spPr>
          <a:xfrm>
            <a:off x="1706335" y="3504738"/>
            <a:ext cx="2397963" cy="542179"/>
          </a:xfrm>
          <a:prstGeom prst="rect">
            <a:avLst/>
          </a:prstGeom>
          <a:noFill/>
          <a:ln>
            <a:noFill/>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Clr>
                <a:srgbClr val="000000"/>
              </a:buClr>
              <a:buSzPts val="2100"/>
              <a:buFont typeface="Arial"/>
              <a:buNone/>
            </a:pPr>
            <a:r>
              <a:rPr b="1" i="0" lang="en-US" sz="2100" u="none" cap="none" strike="noStrike">
                <a:solidFill>
                  <a:schemeClr val="accent5"/>
                </a:solidFill>
                <a:latin typeface="Arial"/>
                <a:ea typeface="Arial"/>
                <a:cs typeface="Arial"/>
                <a:sym typeface="Arial"/>
              </a:rPr>
              <a:t>Control Groups</a:t>
            </a:r>
            <a:endParaRPr b="1" i="0" sz="2100" u="none" cap="none" strike="noStrike">
              <a:solidFill>
                <a:schemeClr val="accent5"/>
              </a:solidFill>
              <a:latin typeface="Arial"/>
              <a:ea typeface="Arial"/>
              <a:cs typeface="Arial"/>
              <a:sym typeface="Arial"/>
            </a:endParaRPr>
          </a:p>
        </p:txBody>
      </p:sp>
      <p:sp>
        <p:nvSpPr>
          <p:cNvPr id="860" name="Google Shape;860;p81"/>
          <p:cNvSpPr txBox="1"/>
          <p:nvPr/>
        </p:nvSpPr>
        <p:spPr>
          <a:xfrm>
            <a:off x="6304336" y="3555453"/>
            <a:ext cx="2397963" cy="542180"/>
          </a:xfrm>
          <a:prstGeom prst="rect">
            <a:avLst/>
          </a:prstGeom>
          <a:noFill/>
          <a:ln>
            <a:noFill/>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Clr>
                <a:srgbClr val="000000"/>
              </a:buClr>
              <a:buSzPts val="2100"/>
              <a:buFont typeface="Arial"/>
              <a:buNone/>
            </a:pPr>
            <a:r>
              <a:rPr b="1" i="0" lang="en-US" sz="2100" u="none" cap="none" strike="noStrike">
                <a:solidFill>
                  <a:schemeClr val="dk2"/>
                </a:solidFill>
                <a:latin typeface="Arial"/>
                <a:ea typeface="Arial"/>
                <a:cs typeface="Arial"/>
                <a:sym typeface="Arial"/>
              </a:rPr>
              <a:t>Virtual Catalogs</a:t>
            </a:r>
            <a:endParaRPr b="1" i="0" sz="2100" u="none" cap="none" strike="noStrike">
              <a:solidFill>
                <a:schemeClr val="dk2"/>
              </a:solidFill>
              <a:latin typeface="Arial"/>
              <a:ea typeface="Arial"/>
              <a:cs typeface="Arial"/>
              <a:sym typeface="Arial"/>
            </a:endParaRPr>
          </a:p>
        </p:txBody>
      </p:sp>
      <p:pic>
        <p:nvPicPr>
          <p:cNvPr descr="Icon&#10;&#10;Description automatically generated" id="861" name="Google Shape;861;p81"/>
          <p:cNvPicPr preferRelativeResize="0"/>
          <p:nvPr/>
        </p:nvPicPr>
        <p:blipFill rotWithShape="1">
          <a:blip r:embed="rId3">
            <a:alphaModFix/>
          </a:blip>
          <a:srcRect b="0" l="0" r="0" t="0"/>
          <a:stretch/>
        </p:blipFill>
        <p:spPr>
          <a:xfrm>
            <a:off x="140539" y="2992929"/>
            <a:ext cx="1565796" cy="1565796"/>
          </a:xfrm>
          <a:prstGeom prst="rect">
            <a:avLst/>
          </a:prstGeom>
          <a:noFill/>
          <a:ln>
            <a:noFill/>
          </a:ln>
        </p:spPr>
      </p:pic>
      <p:pic>
        <p:nvPicPr>
          <p:cNvPr descr="Icon&#10;&#10;Description automatically generated" id="862" name="Google Shape;862;p81"/>
          <p:cNvPicPr preferRelativeResize="0"/>
          <p:nvPr/>
        </p:nvPicPr>
        <p:blipFill rotWithShape="1">
          <a:blip r:embed="rId4">
            <a:alphaModFix/>
          </a:blip>
          <a:srcRect b="0" l="0" r="0" t="0"/>
          <a:stretch/>
        </p:blipFill>
        <p:spPr>
          <a:xfrm>
            <a:off x="182742" y="584775"/>
            <a:ext cx="1565796" cy="1565796"/>
          </a:xfrm>
          <a:prstGeom prst="rect">
            <a:avLst/>
          </a:prstGeom>
          <a:noFill/>
          <a:ln>
            <a:noFill/>
          </a:ln>
        </p:spPr>
      </p:pic>
      <p:pic>
        <p:nvPicPr>
          <p:cNvPr descr="Graphical user interface, application, Teams&#10;&#10;Description automatically generated" id="863" name="Google Shape;863;p81"/>
          <p:cNvPicPr preferRelativeResize="0"/>
          <p:nvPr/>
        </p:nvPicPr>
        <p:blipFill rotWithShape="1">
          <a:blip r:embed="rId5">
            <a:alphaModFix/>
          </a:blip>
          <a:srcRect b="0" l="0" r="0" t="0"/>
          <a:stretch/>
        </p:blipFill>
        <p:spPr>
          <a:xfrm>
            <a:off x="4899393" y="548889"/>
            <a:ext cx="1565796" cy="1565796"/>
          </a:xfrm>
          <a:prstGeom prst="rect">
            <a:avLst/>
          </a:prstGeom>
          <a:noFill/>
          <a:ln>
            <a:noFill/>
          </a:ln>
        </p:spPr>
      </p:pic>
      <p:pic>
        <p:nvPicPr>
          <p:cNvPr descr="Icon&#10;&#10;Description automatically generated" id="864" name="Google Shape;864;p81"/>
          <p:cNvPicPr preferRelativeResize="0"/>
          <p:nvPr/>
        </p:nvPicPr>
        <p:blipFill rotWithShape="1">
          <a:blip r:embed="rId6">
            <a:alphaModFix/>
          </a:blip>
          <a:srcRect b="0" l="0" r="0" t="0"/>
          <a:stretch/>
        </p:blipFill>
        <p:spPr>
          <a:xfrm>
            <a:off x="4899393" y="3043645"/>
            <a:ext cx="1565796" cy="1565796"/>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8" name="Shape 868"/>
        <p:cNvGrpSpPr/>
        <p:nvPr/>
      </p:nvGrpSpPr>
      <p:grpSpPr>
        <a:xfrm>
          <a:off x="0" y="0"/>
          <a:ext cx="0" cy="0"/>
          <a:chOff x="0" y="0"/>
          <a:chExt cx="0" cy="0"/>
        </a:xfrm>
      </p:grpSpPr>
      <p:sp>
        <p:nvSpPr>
          <p:cNvPr id="869" name="Google Shape;869;p82"/>
          <p:cNvSpPr/>
          <p:nvPr/>
        </p:nvSpPr>
        <p:spPr>
          <a:xfrm>
            <a:off x="5896461" y="1810217"/>
            <a:ext cx="1750200" cy="535800"/>
          </a:xfrm>
          <a:prstGeom prst="ellipse">
            <a:avLst/>
          </a:prstGeom>
          <a:solidFill>
            <a:srgbClr val="EDE8FE">
              <a:alpha val="70196"/>
            </a:srgbClr>
          </a:solidFill>
          <a:ln>
            <a:noFill/>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Clr>
                <a:srgbClr val="000000"/>
              </a:buClr>
              <a:buSzPts val="1350"/>
              <a:buFont typeface="Arial"/>
              <a:buNone/>
            </a:pPr>
            <a:r>
              <a:t/>
            </a:r>
            <a:endParaRPr b="0" i="0" sz="1350" u="none" cap="none" strike="noStrike">
              <a:solidFill>
                <a:schemeClr val="dk1"/>
              </a:solidFill>
              <a:latin typeface="Arial"/>
              <a:ea typeface="Arial"/>
              <a:cs typeface="Arial"/>
              <a:sym typeface="Arial"/>
            </a:endParaRPr>
          </a:p>
        </p:txBody>
      </p:sp>
      <p:sp>
        <p:nvSpPr>
          <p:cNvPr id="870" name="Google Shape;870;p82"/>
          <p:cNvSpPr/>
          <p:nvPr/>
        </p:nvSpPr>
        <p:spPr>
          <a:xfrm>
            <a:off x="-12" y="335"/>
            <a:ext cx="4466700" cy="5142900"/>
          </a:xfrm>
          <a:prstGeom prst="roundRect">
            <a:avLst>
              <a:gd fmla="val 0" name="adj"/>
            </a:avLst>
          </a:prstGeom>
          <a:solidFill>
            <a:schemeClr val="lt2"/>
          </a:solidFill>
          <a:ln>
            <a:noFill/>
          </a:ln>
        </p:spPr>
        <p:txBody>
          <a:bodyPr anchorCtr="0" anchor="ctr" bIns="91400" lIns="91400" spcFirstLastPara="1" rIns="91400" wrap="square" tIns="914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dk1"/>
                </a:solidFill>
                <a:latin typeface="Arial"/>
                <a:ea typeface="Arial"/>
                <a:cs typeface="Arial"/>
                <a:sym typeface="Arial"/>
              </a:rPr>
              <a:t>Buffer Stock</a:t>
            </a:r>
            <a:endParaRPr b="1" i="0" sz="18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Arial"/>
              <a:ea typeface="Arial"/>
              <a:cs typeface="Arial"/>
              <a:sym typeface="Arial"/>
            </a:endParaRPr>
          </a:p>
        </p:txBody>
      </p:sp>
      <p:sp>
        <p:nvSpPr>
          <p:cNvPr id="871" name="Google Shape;871;p82"/>
          <p:cNvSpPr/>
          <p:nvPr/>
        </p:nvSpPr>
        <p:spPr>
          <a:xfrm>
            <a:off x="5332500" y="613067"/>
            <a:ext cx="2943300" cy="702000"/>
          </a:xfrm>
          <a:prstGeom prst="roundRect">
            <a:avLst>
              <a:gd fmla="val 50000" name="adj"/>
            </a:avLst>
          </a:prstGeom>
          <a:solidFill>
            <a:srgbClr val="FFFFFF"/>
          </a:solidFill>
          <a:ln>
            <a:noFill/>
          </a:ln>
        </p:spPr>
        <p:txBody>
          <a:bodyPr anchorCtr="0" anchor="ctr" bIns="91400" lIns="91400" spcFirstLastPara="1" rIns="91400" wrap="square" tIns="9140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dk1"/>
                </a:solidFill>
                <a:latin typeface="Arial"/>
                <a:ea typeface="Arial"/>
                <a:cs typeface="Arial"/>
                <a:sym typeface="Arial"/>
              </a:rPr>
              <a:t>Exclusions</a:t>
            </a:r>
            <a:endParaRPr b="1" i="0" sz="1800" u="none" cap="none" strike="noStrike">
              <a:solidFill>
                <a:schemeClr val="dk1"/>
              </a:solidFill>
              <a:latin typeface="Arial"/>
              <a:ea typeface="Arial"/>
              <a:cs typeface="Arial"/>
              <a:sym typeface="Arial"/>
            </a:endParaRPr>
          </a:p>
        </p:txBody>
      </p:sp>
      <p:sp>
        <p:nvSpPr>
          <p:cNvPr id="872" name="Google Shape;872;p82"/>
          <p:cNvSpPr txBox="1"/>
          <p:nvPr/>
        </p:nvSpPr>
        <p:spPr>
          <a:xfrm>
            <a:off x="279675" y="2571750"/>
            <a:ext cx="3900000" cy="932100"/>
          </a:xfrm>
          <a:prstGeom prst="rect">
            <a:avLst/>
          </a:prstGeom>
          <a:noFill/>
          <a:ln>
            <a:noFill/>
          </a:ln>
        </p:spPr>
        <p:txBody>
          <a:bodyPr anchorCtr="0" anchor="ctr" bIns="68550" lIns="68550" spcFirstLastPara="1" rIns="68550" wrap="square" tIns="68550">
            <a:noAutofit/>
          </a:bodyPr>
          <a:lstStyle/>
          <a:p>
            <a:pPr indent="0" lvl="0" marL="0" rtl="0" algn="l">
              <a:lnSpc>
                <a:spcPct val="115000"/>
              </a:lnSpc>
              <a:spcBef>
                <a:spcPts val="0"/>
              </a:spcBef>
              <a:spcAft>
                <a:spcPts val="0"/>
              </a:spcAft>
              <a:buClr>
                <a:schemeClr val="dk1"/>
              </a:buClr>
              <a:buSzPts val="1100"/>
              <a:buFont typeface="Arial"/>
              <a:buNone/>
            </a:pPr>
            <a:r>
              <a:rPr lang="en-US">
                <a:solidFill>
                  <a:schemeClr val="dk1"/>
                </a:solidFill>
              </a:rPr>
              <a:t>Safety stock is used to reduce the incidence or severity of stock-out situations in sales and thus provide better customer service.</a:t>
            </a:r>
            <a:endParaRPr sz="1500">
              <a:solidFill>
                <a:schemeClr val="dk1"/>
              </a:solidFill>
            </a:endParaRPr>
          </a:p>
        </p:txBody>
      </p:sp>
      <p:sp>
        <p:nvSpPr>
          <p:cNvPr id="873" name="Google Shape;873;p82"/>
          <p:cNvSpPr/>
          <p:nvPr/>
        </p:nvSpPr>
        <p:spPr>
          <a:xfrm>
            <a:off x="1252955" y="1845229"/>
            <a:ext cx="1750200" cy="535800"/>
          </a:xfrm>
          <a:prstGeom prst="ellipse">
            <a:avLst/>
          </a:prstGeom>
          <a:solidFill>
            <a:srgbClr val="EDE8FE">
              <a:alpha val="70196"/>
            </a:srgbClr>
          </a:solidFill>
          <a:ln>
            <a:noFill/>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Clr>
                <a:srgbClr val="000000"/>
              </a:buClr>
              <a:buSzPts val="1350"/>
              <a:buFont typeface="Arial"/>
              <a:buNone/>
            </a:pPr>
            <a:r>
              <a:t/>
            </a:r>
            <a:endParaRPr b="0" i="0" sz="1350" u="none" cap="none" strike="noStrike">
              <a:solidFill>
                <a:schemeClr val="dk1"/>
              </a:solidFill>
              <a:latin typeface="Arial"/>
              <a:ea typeface="Arial"/>
              <a:cs typeface="Arial"/>
              <a:sym typeface="Arial"/>
            </a:endParaRPr>
          </a:p>
        </p:txBody>
      </p:sp>
      <p:pic>
        <p:nvPicPr>
          <p:cNvPr descr="Icon&#10;&#10;Description automatically generated" id="874" name="Google Shape;874;p82"/>
          <p:cNvPicPr preferRelativeResize="0"/>
          <p:nvPr/>
        </p:nvPicPr>
        <p:blipFill rotWithShape="1">
          <a:blip r:embed="rId3">
            <a:alphaModFix/>
          </a:blip>
          <a:srcRect b="0" l="0" r="0" t="0"/>
          <a:stretch/>
        </p:blipFill>
        <p:spPr>
          <a:xfrm>
            <a:off x="1699288" y="1275460"/>
            <a:ext cx="857513" cy="932079"/>
          </a:xfrm>
          <a:prstGeom prst="rect">
            <a:avLst/>
          </a:prstGeom>
          <a:noFill/>
          <a:ln>
            <a:noFill/>
          </a:ln>
        </p:spPr>
      </p:pic>
      <p:pic>
        <p:nvPicPr>
          <p:cNvPr descr="A white t - shirt with a logo on it&#10;&#10;Description automatically generated with low confidence" id="875" name="Google Shape;875;p82"/>
          <p:cNvPicPr preferRelativeResize="0"/>
          <p:nvPr/>
        </p:nvPicPr>
        <p:blipFill rotWithShape="1">
          <a:blip r:embed="rId4">
            <a:alphaModFix/>
          </a:blip>
          <a:srcRect b="0" l="0" r="0" t="0"/>
          <a:stretch/>
        </p:blipFill>
        <p:spPr>
          <a:xfrm>
            <a:off x="6006093" y="943450"/>
            <a:ext cx="1596108" cy="1596108"/>
          </a:xfrm>
          <a:prstGeom prst="rect">
            <a:avLst/>
          </a:prstGeom>
          <a:noFill/>
          <a:ln>
            <a:noFill/>
          </a:ln>
        </p:spPr>
      </p:pic>
      <p:sp>
        <p:nvSpPr>
          <p:cNvPr id="876" name="Google Shape;876;p82"/>
          <p:cNvSpPr txBox="1"/>
          <p:nvPr/>
        </p:nvSpPr>
        <p:spPr>
          <a:xfrm>
            <a:off x="4858750" y="2459350"/>
            <a:ext cx="3942900" cy="1482300"/>
          </a:xfrm>
          <a:prstGeom prst="rect">
            <a:avLst/>
          </a:prstGeom>
          <a:noFill/>
          <a:ln>
            <a:noFill/>
          </a:ln>
        </p:spPr>
        <p:txBody>
          <a:bodyPr anchorCtr="0" anchor="ctr" bIns="68550" lIns="68550" spcFirstLastPara="1" rIns="68550" wrap="square" tIns="68550">
            <a:noAutofit/>
          </a:bodyPr>
          <a:lstStyle/>
          <a:p>
            <a:pPr indent="0" lvl="0" marL="0" rtl="0" algn="l">
              <a:lnSpc>
                <a:spcPct val="115000"/>
              </a:lnSpc>
              <a:spcBef>
                <a:spcPts val="0"/>
              </a:spcBef>
              <a:spcAft>
                <a:spcPts val="0"/>
              </a:spcAft>
              <a:buNone/>
            </a:pPr>
            <a:r>
              <a:rPr lang="en-US" sz="1300">
                <a:solidFill>
                  <a:schemeClr val="dk1"/>
                </a:solidFill>
              </a:rPr>
              <a:t>Stock Exclusion is used to exclude Products from a specific Virtual Catalogue to main exclusive for another sales channel. E.g., A Limited-Edition Products or Categories can only be sold on Main Sale Channel and exclude from the marketplace.</a:t>
            </a:r>
            <a:endParaRPr sz="1300">
              <a:solidFill>
                <a:schemeClr val="dk1"/>
              </a:solidFill>
            </a:endParaRPr>
          </a:p>
        </p:txBody>
      </p:sp>
      <p:sp>
        <p:nvSpPr>
          <p:cNvPr id="877" name="Google Shape;877;p82"/>
          <p:cNvSpPr txBox="1"/>
          <p:nvPr/>
        </p:nvSpPr>
        <p:spPr>
          <a:xfrm>
            <a:off x="774225" y="3659050"/>
            <a:ext cx="2910900" cy="1393200"/>
          </a:xfrm>
          <a:prstGeom prst="rect">
            <a:avLst/>
          </a:prstGeom>
          <a:noFill/>
          <a:ln>
            <a:noFill/>
          </a:ln>
        </p:spPr>
        <p:txBody>
          <a:bodyPr anchorCtr="0" anchor="ctr" bIns="68550" lIns="68550" spcFirstLastPara="1" rIns="68550" wrap="square" tIns="68550">
            <a:noAutofit/>
          </a:bodyPr>
          <a:lstStyle/>
          <a:p>
            <a:pPr indent="0" lvl="0" marL="76200" rtl="0" algn="l">
              <a:lnSpc>
                <a:spcPct val="115000"/>
              </a:lnSpc>
              <a:spcBef>
                <a:spcPts val="0"/>
              </a:spcBef>
              <a:spcAft>
                <a:spcPts val="0"/>
              </a:spcAft>
              <a:buClr>
                <a:schemeClr val="dk1"/>
              </a:buClr>
              <a:buSzPts val="1100"/>
              <a:buFont typeface="Arial"/>
              <a:buNone/>
            </a:pPr>
            <a:r>
              <a:rPr lang="en-US">
                <a:solidFill>
                  <a:schemeClr val="dk1"/>
                </a:solidFill>
              </a:rPr>
              <a:t>Types:</a:t>
            </a:r>
            <a:endParaRPr>
              <a:solidFill>
                <a:schemeClr val="dk1"/>
              </a:solidFill>
            </a:endParaRPr>
          </a:p>
          <a:p>
            <a:pPr indent="-317500" lvl="0" marL="457200" rtl="0" algn="l">
              <a:lnSpc>
                <a:spcPct val="115000"/>
              </a:lnSpc>
              <a:spcBef>
                <a:spcPts val="0"/>
              </a:spcBef>
              <a:spcAft>
                <a:spcPts val="0"/>
              </a:spcAft>
              <a:buClr>
                <a:schemeClr val="dk1"/>
              </a:buClr>
              <a:buSzPts val="1400"/>
              <a:buChar char="●"/>
            </a:pPr>
            <a:r>
              <a:rPr lang="en-US">
                <a:solidFill>
                  <a:schemeClr val="dk1"/>
                </a:solidFill>
              </a:rPr>
              <a:t>Variant Product - Location</a:t>
            </a:r>
            <a:endParaRPr>
              <a:solidFill>
                <a:schemeClr val="dk1"/>
              </a:solidFill>
            </a:endParaRPr>
          </a:p>
          <a:p>
            <a:pPr indent="-317500" lvl="0" marL="457200" rtl="0" algn="l">
              <a:lnSpc>
                <a:spcPct val="115000"/>
              </a:lnSpc>
              <a:spcBef>
                <a:spcPts val="0"/>
              </a:spcBef>
              <a:spcAft>
                <a:spcPts val="0"/>
              </a:spcAft>
              <a:buClr>
                <a:schemeClr val="dk1"/>
              </a:buClr>
              <a:buSzPts val="1400"/>
              <a:buChar char="●"/>
            </a:pPr>
            <a:r>
              <a:rPr lang="en-US">
                <a:solidFill>
                  <a:schemeClr val="dk1"/>
                </a:solidFill>
              </a:rPr>
              <a:t>Variant Product</a:t>
            </a:r>
            <a:endParaRPr>
              <a:solidFill>
                <a:schemeClr val="dk1"/>
              </a:solidFill>
            </a:endParaRPr>
          </a:p>
          <a:p>
            <a:pPr indent="-317500" lvl="0" marL="457200" rtl="0" algn="l">
              <a:lnSpc>
                <a:spcPct val="115000"/>
              </a:lnSpc>
              <a:spcBef>
                <a:spcPts val="0"/>
              </a:spcBef>
              <a:spcAft>
                <a:spcPts val="0"/>
              </a:spcAft>
              <a:buClr>
                <a:schemeClr val="dk1"/>
              </a:buClr>
              <a:buSzPts val="1400"/>
              <a:buChar char="●"/>
            </a:pPr>
            <a:r>
              <a:rPr lang="en-US">
                <a:solidFill>
                  <a:schemeClr val="dk1"/>
                </a:solidFill>
              </a:rPr>
              <a:t>Category</a:t>
            </a:r>
            <a:endParaRPr>
              <a:solidFill>
                <a:schemeClr val="dk1"/>
              </a:solidFill>
            </a:endParaRPr>
          </a:p>
          <a:p>
            <a:pPr indent="-317500" lvl="0" marL="457200" rtl="0" algn="l">
              <a:lnSpc>
                <a:spcPct val="115000"/>
              </a:lnSpc>
              <a:spcBef>
                <a:spcPts val="0"/>
              </a:spcBef>
              <a:spcAft>
                <a:spcPts val="0"/>
              </a:spcAft>
              <a:buClr>
                <a:schemeClr val="dk1"/>
              </a:buClr>
              <a:buSzPts val="1400"/>
              <a:buChar char="●"/>
            </a:pPr>
            <a:r>
              <a:rPr lang="en-US">
                <a:solidFill>
                  <a:schemeClr val="dk1"/>
                </a:solidFill>
              </a:rPr>
              <a:t>Location</a:t>
            </a:r>
            <a:endParaRPr sz="1300">
              <a:solidFill>
                <a:schemeClr val="dk1"/>
              </a:solidFill>
            </a:endParaRPr>
          </a:p>
        </p:txBody>
      </p:sp>
      <p:sp>
        <p:nvSpPr>
          <p:cNvPr id="878" name="Google Shape;878;p82"/>
          <p:cNvSpPr txBox="1"/>
          <p:nvPr/>
        </p:nvSpPr>
        <p:spPr>
          <a:xfrm>
            <a:off x="5536225" y="3739800"/>
            <a:ext cx="2910900" cy="1110600"/>
          </a:xfrm>
          <a:prstGeom prst="rect">
            <a:avLst/>
          </a:prstGeom>
          <a:noFill/>
          <a:ln>
            <a:noFill/>
          </a:ln>
        </p:spPr>
        <p:txBody>
          <a:bodyPr anchorCtr="0" anchor="ctr" bIns="68550" lIns="68550" spcFirstLastPara="1" rIns="68550" wrap="square" tIns="68550">
            <a:noAutofit/>
          </a:bodyPr>
          <a:lstStyle/>
          <a:p>
            <a:pPr indent="0" lvl="0" marL="76200" rtl="0" algn="l">
              <a:lnSpc>
                <a:spcPct val="115000"/>
              </a:lnSpc>
              <a:spcBef>
                <a:spcPts val="0"/>
              </a:spcBef>
              <a:spcAft>
                <a:spcPts val="0"/>
              </a:spcAft>
              <a:buClr>
                <a:schemeClr val="dk1"/>
              </a:buClr>
              <a:buSzPts val="1100"/>
              <a:buFont typeface="Arial"/>
              <a:buNone/>
            </a:pPr>
            <a:r>
              <a:rPr lang="en-US">
                <a:solidFill>
                  <a:schemeClr val="dk1"/>
                </a:solidFill>
              </a:rPr>
              <a:t>Types:</a:t>
            </a:r>
            <a:endParaRPr>
              <a:solidFill>
                <a:schemeClr val="dk1"/>
              </a:solidFill>
            </a:endParaRPr>
          </a:p>
          <a:p>
            <a:pPr indent="-317500" lvl="0" marL="457200" rtl="0" algn="l">
              <a:lnSpc>
                <a:spcPct val="115000"/>
              </a:lnSpc>
              <a:spcBef>
                <a:spcPts val="0"/>
              </a:spcBef>
              <a:spcAft>
                <a:spcPts val="0"/>
              </a:spcAft>
              <a:buClr>
                <a:schemeClr val="dk1"/>
              </a:buClr>
              <a:buSzPts val="1400"/>
              <a:buChar char="●"/>
            </a:pPr>
            <a:r>
              <a:rPr lang="en-US">
                <a:solidFill>
                  <a:schemeClr val="dk1"/>
                </a:solidFill>
              </a:rPr>
              <a:t>Variant Product </a:t>
            </a:r>
            <a:endParaRPr>
              <a:solidFill>
                <a:schemeClr val="dk1"/>
              </a:solidFill>
            </a:endParaRPr>
          </a:p>
          <a:p>
            <a:pPr indent="-317500" lvl="0" marL="457200" rtl="0" algn="l">
              <a:lnSpc>
                <a:spcPct val="115000"/>
              </a:lnSpc>
              <a:spcBef>
                <a:spcPts val="0"/>
              </a:spcBef>
              <a:spcAft>
                <a:spcPts val="0"/>
              </a:spcAft>
              <a:buClr>
                <a:schemeClr val="dk1"/>
              </a:buClr>
              <a:buSzPts val="1400"/>
              <a:buChar char="●"/>
            </a:pPr>
            <a:r>
              <a:rPr lang="en-US">
                <a:solidFill>
                  <a:schemeClr val="dk1"/>
                </a:solidFill>
              </a:rPr>
              <a:t>Category</a:t>
            </a:r>
            <a:endParaRPr sz="1300">
              <a:solidFill>
                <a:schemeClr val="dk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2" name="Shape 882"/>
        <p:cNvGrpSpPr/>
        <p:nvPr/>
      </p:nvGrpSpPr>
      <p:grpSpPr>
        <a:xfrm>
          <a:off x="0" y="0"/>
          <a:ext cx="0" cy="0"/>
          <a:chOff x="0" y="0"/>
          <a:chExt cx="0" cy="0"/>
        </a:xfrm>
      </p:grpSpPr>
      <p:sp>
        <p:nvSpPr>
          <p:cNvPr id="883" name="Google Shape;883;p83"/>
          <p:cNvSpPr/>
          <p:nvPr/>
        </p:nvSpPr>
        <p:spPr>
          <a:xfrm>
            <a:off x="161022" y="1019451"/>
            <a:ext cx="2429684" cy="3104596"/>
          </a:xfrm>
          <a:prstGeom prst="roundRect">
            <a:avLst>
              <a:gd fmla="val 0" name="adj"/>
            </a:avLst>
          </a:prstGeom>
          <a:solidFill>
            <a:schemeClr val="lt2"/>
          </a:solidFill>
          <a:ln>
            <a:noFill/>
          </a:ln>
        </p:spPr>
        <p:txBody>
          <a:bodyPr anchorCtr="0" anchor="t" bIns="91400" lIns="91400" spcFirstLastPara="1" rIns="91400" wrap="square" tIns="91400">
            <a:noAutofit/>
          </a:bodyPr>
          <a:lstStyle/>
          <a:p>
            <a:pPr indent="0" lvl="0" marL="0" marR="0" rtl="0" algn="ctr">
              <a:lnSpc>
                <a:spcPct val="100000"/>
              </a:lnSpc>
              <a:spcBef>
                <a:spcPts val="0"/>
              </a:spcBef>
              <a:spcAft>
                <a:spcPts val="0"/>
              </a:spcAft>
              <a:buClr>
                <a:srgbClr val="000000"/>
              </a:buClr>
              <a:buSzPts val="1700"/>
              <a:buFont typeface="Arial"/>
              <a:buNone/>
            </a:pPr>
            <a:r>
              <a:rPr b="1" i="0" lang="en-US" sz="1700" u="none" cap="none" strike="noStrike">
                <a:solidFill>
                  <a:schemeClr val="dk1"/>
                </a:solidFill>
                <a:latin typeface="Arial"/>
                <a:ea typeface="Arial"/>
                <a:cs typeface="Arial"/>
                <a:sym typeface="Arial"/>
              </a:rPr>
              <a:t>Inventory Positions</a:t>
            </a:r>
            <a:endParaRPr b="1" i="0" sz="1700" u="none" cap="none" strike="noStrike">
              <a:solidFill>
                <a:schemeClr val="dk1"/>
              </a:solidFill>
              <a:latin typeface="Arial"/>
              <a:ea typeface="Arial"/>
              <a:cs typeface="Arial"/>
              <a:sym typeface="Arial"/>
            </a:endParaRPr>
          </a:p>
        </p:txBody>
      </p:sp>
      <p:sp>
        <p:nvSpPr>
          <p:cNvPr id="884" name="Google Shape;884;p83"/>
          <p:cNvSpPr txBox="1"/>
          <p:nvPr/>
        </p:nvSpPr>
        <p:spPr>
          <a:xfrm>
            <a:off x="344973" y="1864536"/>
            <a:ext cx="679187" cy="468164"/>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3150"/>
              <a:buFont typeface="Arial"/>
              <a:buNone/>
            </a:pPr>
            <a:r>
              <a:rPr b="1" i="0" lang="en-US" sz="3150" u="none" cap="none" strike="noStrike">
                <a:solidFill>
                  <a:schemeClr val="dk2"/>
                </a:solidFill>
                <a:latin typeface="Arial"/>
                <a:ea typeface="Arial"/>
                <a:cs typeface="Arial"/>
                <a:sym typeface="Arial"/>
              </a:rPr>
              <a:t>15</a:t>
            </a:r>
            <a:endParaRPr b="1" i="0" sz="3150" u="none" cap="none" strike="noStrike">
              <a:solidFill>
                <a:schemeClr val="dk2"/>
              </a:solidFill>
              <a:latin typeface="Arial"/>
              <a:ea typeface="Arial"/>
              <a:cs typeface="Arial"/>
              <a:sym typeface="Arial"/>
            </a:endParaRPr>
          </a:p>
        </p:txBody>
      </p:sp>
      <p:sp>
        <p:nvSpPr>
          <p:cNvPr id="885" name="Google Shape;885;p83"/>
          <p:cNvSpPr txBox="1"/>
          <p:nvPr/>
        </p:nvSpPr>
        <p:spPr>
          <a:xfrm>
            <a:off x="344973" y="2457493"/>
            <a:ext cx="679187" cy="468164"/>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3150"/>
              <a:buFont typeface="Arial"/>
              <a:buNone/>
            </a:pPr>
            <a:r>
              <a:rPr b="1" i="0" lang="en-US" sz="3150" u="none" cap="none" strike="noStrike">
                <a:solidFill>
                  <a:schemeClr val="dk2"/>
                </a:solidFill>
                <a:latin typeface="Arial"/>
                <a:ea typeface="Arial"/>
                <a:cs typeface="Arial"/>
                <a:sym typeface="Arial"/>
              </a:rPr>
              <a:t>3</a:t>
            </a:r>
            <a:endParaRPr b="1" i="0" sz="3150" u="none" cap="none" strike="noStrike">
              <a:solidFill>
                <a:schemeClr val="dk2"/>
              </a:solidFill>
              <a:latin typeface="Arial"/>
              <a:ea typeface="Arial"/>
              <a:cs typeface="Arial"/>
              <a:sym typeface="Arial"/>
            </a:endParaRPr>
          </a:p>
        </p:txBody>
      </p:sp>
      <p:sp>
        <p:nvSpPr>
          <p:cNvPr id="886" name="Google Shape;886;p83"/>
          <p:cNvSpPr txBox="1"/>
          <p:nvPr/>
        </p:nvSpPr>
        <p:spPr>
          <a:xfrm>
            <a:off x="322851" y="3081459"/>
            <a:ext cx="679187" cy="468164"/>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3150"/>
              <a:buFont typeface="Arial"/>
              <a:buNone/>
            </a:pPr>
            <a:r>
              <a:rPr b="1" i="0" lang="en-US" sz="3150" u="none" cap="none" strike="noStrike">
                <a:solidFill>
                  <a:schemeClr val="dk2"/>
                </a:solidFill>
                <a:latin typeface="Arial"/>
                <a:ea typeface="Arial"/>
                <a:cs typeface="Arial"/>
                <a:sym typeface="Arial"/>
              </a:rPr>
              <a:t>7</a:t>
            </a:r>
            <a:endParaRPr b="1" i="0" sz="3150" u="none" cap="none" strike="noStrike">
              <a:solidFill>
                <a:schemeClr val="dk2"/>
              </a:solidFill>
              <a:latin typeface="Arial"/>
              <a:ea typeface="Arial"/>
              <a:cs typeface="Arial"/>
              <a:sym typeface="Arial"/>
            </a:endParaRPr>
          </a:p>
        </p:txBody>
      </p:sp>
      <p:sp>
        <p:nvSpPr>
          <p:cNvPr id="887" name="Google Shape;887;p83"/>
          <p:cNvSpPr txBox="1"/>
          <p:nvPr/>
        </p:nvSpPr>
        <p:spPr>
          <a:xfrm>
            <a:off x="189585" y="3678381"/>
            <a:ext cx="2372541" cy="331382"/>
          </a:xfrm>
          <a:prstGeom prst="rect">
            <a:avLst/>
          </a:prstGeom>
          <a:no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0" i="0" lang="en-US" sz="1200" u="none" cap="none" strike="noStrike">
                <a:solidFill>
                  <a:schemeClr val="dk1"/>
                </a:solidFill>
                <a:latin typeface="Arial"/>
                <a:ea typeface="Arial"/>
                <a:cs typeface="Arial"/>
                <a:sym typeface="Arial"/>
              </a:rPr>
              <a:t>Stock On Hand at Each Location</a:t>
            </a:r>
            <a:endParaRPr b="0" i="0" sz="1200" u="none" cap="none" strike="noStrike">
              <a:solidFill>
                <a:schemeClr val="dk1"/>
              </a:solidFill>
              <a:latin typeface="Arial"/>
              <a:ea typeface="Arial"/>
              <a:cs typeface="Arial"/>
              <a:sym typeface="Arial"/>
            </a:endParaRPr>
          </a:p>
        </p:txBody>
      </p:sp>
      <p:sp>
        <p:nvSpPr>
          <p:cNvPr id="888" name="Google Shape;888;p83"/>
          <p:cNvSpPr/>
          <p:nvPr/>
        </p:nvSpPr>
        <p:spPr>
          <a:xfrm>
            <a:off x="2051246" y="1822544"/>
            <a:ext cx="355491" cy="510156"/>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A</a:t>
            </a:r>
            <a:endParaRPr b="0" i="0" sz="1400" u="none" cap="none" strike="noStrike">
              <a:solidFill>
                <a:srgbClr val="000000"/>
              </a:solidFill>
              <a:latin typeface="Arial"/>
              <a:ea typeface="Arial"/>
              <a:cs typeface="Arial"/>
              <a:sym typeface="Arial"/>
            </a:endParaRPr>
          </a:p>
        </p:txBody>
      </p:sp>
      <p:sp>
        <p:nvSpPr>
          <p:cNvPr id="889" name="Google Shape;889;p83"/>
          <p:cNvSpPr/>
          <p:nvPr/>
        </p:nvSpPr>
        <p:spPr>
          <a:xfrm>
            <a:off x="2051246" y="2442545"/>
            <a:ext cx="355491" cy="510156"/>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A</a:t>
            </a:r>
            <a:endParaRPr b="0" i="0" sz="1400" u="none" cap="none" strike="noStrike">
              <a:solidFill>
                <a:srgbClr val="000000"/>
              </a:solidFill>
              <a:latin typeface="Arial"/>
              <a:ea typeface="Arial"/>
              <a:cs typeface="Arial"/>
              <a:sym typeface="Arial"/>
            </a:endParaRPr>
          </a:p>
        </p:txBody>
      </p:sp>
      <p:sp>
        <p:nvSpPr>
          <p:cNvPr id="890" name="Google Shape;890;p83"/>
          <p:cNvSpPr/>
          <p:nvPr/>
        </p:nvSpPr>
        <p:spPr>
          <a:xfrm>
            <a:off x="2051246" y="3058380"/>
            <a:ext cx="355491" cy="510156"/>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B</a:t>
            </a:r>
            <a:endParaRPr b="0" i="0" sz="1400" u="none" cap="none" strike="noStrike">
              <a:solidFill>
                <a:srgbClr val="000000"/>
              </a:solidFill>
              <a:latin typeface="Arial"/>
              <a:ea typeface="Arial"/>
              <a:cs typeface="Arial"/>
              <a:sym typeface="Arial"/>
            </a:endParaRPr>
          </a:p>
        </p:txBody>
      </p:sp>
      <p:pic>
        <p:nvPicPr>
          <p:cNvPr descr="A picture containing text, silhouette, vector graphics&#10;&#10;Description automatically generated" id="891" name="Google Shape;891;p83"/>
          <p:cNvPicPr preferRelativeResize="0"/>
          <p:nvPr/>
        </p:nvPicPr>
        <p:blipFill rotWithShape="1">
          <a:blip r:embed="rId3">
            <a:alphaModFix/>
          </a:blip>
          <a:srcRect b="0" l="0" r="0" t="0"/>
          <a:stretch/>
        </p:blipFill>
        <p:spPr>
          <a:xfrm>
            <a:off x="977514" y="1618436"/>
            <a:ext cx="914400" cy="914400"/>
          </a:xfrm>
          <a:prstGeom prst="rect">
            <a:avLst/>
          </a:prstGeom>
          <a:noFill/>
          <a:ln>
            <a:noFill/>
          </a:ln>
        </p:spPr>
      </p:pic>
      <p:pic>
        <p:nvPicPr>
          <p:cNvPr descr="A picture containing text, silhouette, vector graphics&#10;&#10;Description automatically generated" id="892" name="Google Shape;892;p83"/>
          <p:cNvPicPr preferRelativeResize="0"/>
          <p:nvPr/>
        </p:nvPicPr>
        <p:blipFill rotWithShape="1">
          <a:blip r:embed="rId3">
            <a:alphaModFix/>
          </a:blip>
          <a:srcRect b="0" l="0" r="0" t="0"/>
          <a:stretch/>
        </p:blipFill>
        <p:spPr>
          <a:xfrm>
            <a:off x="952877" y="2856258"/>
            <a:ext cx="914400" cy="914400"/>
          </a:xfrm>
          <a:prstGeom prst="rect">
            <a:avLst/>
          </a:prstGeom>
          <a:noFill/>
          <a:ln>
            <a:noFill/>
          </a:ln>
        </p:spPr>
      </p:pic>
      <p:sp>
        <p:nvSpPr>
          <p:cNvPr id="893" name="Google Shape;893;p83"/>
          <p:cNvSpPr/>
          <p:nvPr/>
        </p:nvSpPr>
        <p:spPr>
          <a:xfrm>
            <a:off x="1274757" y="2507586"/>
            <a:ext cx="311701" cy="418071"/>
          </a:xfrm>
          <a:custGeom>
            <a:rect b="b" l="l" r="r" t="t"/>
            <a:pathLst>
              <a:path extrusionOk="0" h="1271767" w="948192">
                <a:moveTo>
                  <a:pt x="165697" y="0"/>
                </a:moveTo>
                <a:lnTo>
                  <a:pt x="789855" y="0"/>
                </a:lnTo>
                <a:cubicBezTo>
                  <a:pt x="797990" y="0"/>
                  <a:pt x="804584" y="6595"/>
                  <a:pt x="804584" y="14729"/>
                </a:cubicBezTo>
                <a:lnTo>
                  <a:pt x="804584" y="193694"/>
                </a:lnTo>
                <a:lnTo>
                  <a:pt x="803939" y="195251"/>
                </a:lnTo>
                <a:lnTo>
                  <a:pt x="947933" y="1199246"/>
                </a:lnTo>
                <a:cubicBezTo>
                  <a:pt x="949916" y="1213075"/>
                  <a:pt x="940314" y="1225892"/>
                  <a:pt x="926485" y="1227875"/>
                </a:cubicBezTo>
                <a:lnTo>
                  <a:pt x="622256" y="1271508"/>
                </a:lnTo>
                <a:cubicBezTo>
                  <a:pt x="608427" y="1273491"/>
                  <a:pt x="595610" y="1263889"/>
                  <a:pt x="593626" y="1250060"/>
                </a:cubicBezTo>
                <a:lnTo>
                  <a:pt x="474066" y="416426"/>
                </a:lnTo>
                <a:lnTo>
                  <a:pt x="354566" y="1249641"/>
                </a:lnTo>
                <a:cubicBezTo>
                  <a:pt x="352583" y="1263470"/>
                  <a:pt x="339765" y="1273072"/>
                  <a:pt x="325936" y="1271089"/>
                </a:cubicBezTo>
                <a:lnTo>
                  <a:pt x="21707" y="1227456"/>
                </a:lnTo>
                <a:cubicBezTo>
                  <a:pt x="7878" y="1225473"/>
                  <a:pt x="-1724" y="1212656"/>
                  <a:pt x="259" y="1198827"/>
                </a:cubicBezTo>
                <a:lnTo>
                  <a:pt x="150969" y="148000"/>
                </a:lnTo>
                <a:lnTo>
                  <a:pt x="150969" y="14728"/>
                </a:lnTo>
                <a:cubicBezTo>
                  <a:pt x="150969" y="6595"/>
                  <a:pt x="157563" y="0"/>
                  <a:pt x="165697" y="0"/>
                </a:cubicBezTo>
                <a:close/>
              </a:path>
            </a:pathLst>
          </a:custGeom>
          <a:solidFill>
            <a:schemeClr val="dk2"/>
          </a:solidFill>
          <a:ln cap="flat" cmpd="sng" w="12700">
            <a:solidFill>
              <a:schemeClr val="dk1"/>
            </a:solidFill>
            <a:prstDash val="solid"/>
            <a:miter lim="800000"/>
            <a:headEnd len="sm" w="sm" type="none"/>
            <a:tailEnd len="sm" w="sm" type="none"/>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sp>
        <p:nvSpPr>
          <p:cNvPr id="894" name="Google Shape;894;p83"/>
          <p:cNvSpPr txBox="1"/>
          <p:nvPr/>
        </p:nvSpPr>
        <p:spPr>
          <a:xfrm>
            <a:off x="87996" y="243235"/>
            <a:ext cx="5281800" cy="346200"/>
          </a:xfrm>
          <a:prstGeom prst="rect">
            <a:avLst/>
          </a:prstGeom>
          <a:noFill/>
          <a:ln>
            <a:noFill/>
          </a:ln>
        </p:spPr>
        <p:txBody>
          <a:bodyPr anchorCtr="0" anchor="t" bIns="34275" lIns="68550" spcFirstLastPara="1" rIns="68550" wrap="square" tIns="34275">
            <a:spAutoFit/>
          </a:bodyPr>
          <a:lstStyle/>
          <a:p>
            <a:pPr indent="0" lvl="0" marL="0" marR="0" rtl="0" algn="l">
              <a:lnSpc>
                <a:spcPct val="100000"/>
              </a:lnSpc>
              <a:spcBef>
                <a:spcPts val="0"/>
              </a:spcBef>
              <a:spcAft>
                <a:spcPts val="0"/>
              </a:spcAft>
              <a:buNone/>
            </a:pPr>
            <a:r>
              <a:rPr b="1" lang="en-US" sz="1800">
                <a:solidFill>
                  <a:schemeClr val="dk1"/>
                </a:solidFill>
                <a:latin typeface="Calibri"/>
                <a:ea typeface="Calibri"/>
                <a:cs typeface="Calibri"/>
                <a:sym typeface="Calibri"/>
              </a:rPr>
              <a:t>Control Groups</a:t>
            </a:r>
            <a:endParaRPr b="0" i="0" sz="1050" u="none" cap="none" strike="noStrike">
              <a:solidFill>
                <a:srgbClr val="000000"/>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8" name="Shape 898"/>
        <p:cNvGrpSpPr/>
        <p:nvPr/>
      </p:nvGrpSpPr>
      <p:grpSpPr>
        <a:xfrm>
          <a:off x="0" y="0"/>
          <a:ext cx="0" cy="0"/>
          <a:chOff x="0" y="0"/>
          <a:chExt cx="0" cy="0"/>
        </a:xfrm>
      </p:grpSpPr>
      <p:sp>
        <p:nvSpPr>
          <p:cNvPr id="899" name="Google Shape;899;p84"/>
          <p:cNvSpPr/>
          <p:nvPr/>
        </p:nvSpPr>
        <p:spPr>
          <a:xfrm>
            <a:off x="161022" y="1019451"/>
            <a:ext cx="2429684" cy="3104596"/>
          </a:xfrm>
          <a:prstGeom prst="roundRect">
            <a:avLst>
              <a:gd fmla="val 0" name="adj"/>
            </a:avLst>
          </a:prstGeom>
          <a:solidFill>
            <a:schemeClr val="lt2"/>
          </a:solidFill>
          <a:ln>
            <a:noFill/>
          </a:ln>
        </p:spPr>
        <p:txBody>
          <a:bodyPr anchorCtr="0" anchor="t" bIns="91400" lIns="91400" spcFirstLastPara="1" rIns="91400" wrap="square" tIns="91400">
            <a:noAutofit/>
          </a:bodyPr>
          <a:lstStyle/>
          <a:p>
            <a:pPr indent="0" lvl="0" marL="0" marR="0" rtl="0" algn="ctr">
              <a:lnSpc>
                <a:spcPct val="100000"/>
              </a:lnSpc>
              <a:spcBef>
                <a:spcPts val="0"/>
              </a:spcBef>
              <a:spcAft>
                <a:spcPts val="0"/>
              </a:spcAft>
              <a:buClr>
                <a:srgbClr val="000000"/>
              </a:buClr>
              <a:buSzPts val="1700"/>
              <a:buFont typeface="Arial"/>
              <a:buNone/>
            </a:pPr>
            <a:r>
              <a:rPr b="1" i="0" lang="en-US" sz="1700" u="none" cap="none" strike="noStrike">
                <a:solidFill>
                  <a:schemeClr val="dk1"/>
                </a:solidFill>
                <a:latin typeface="Arial"/>
                <a:ea typeface="Arial"/>
                <a:cs typeface="Arial"/>
                <a:sym typeface="Arial"/>
              </a:rPr>
              <a:t>Inventory Positions</a:t>
            </a:r>
            <a:endParaRPr b="1" i="0" sz="1700" u="none" cap="none" strike="noStrike">
              <a:solidFill>
                <a:schemeClr val="dk1"/>
              </a:solidFill>
              <a:latin typeface="Arial"/>
              <a:ea typeface="Arial"/>
              <a:cs typeface="Arial"/>
              <a:sym typeface="Arial"/>
            </a:endParaRPr>
          </a:p>
        </p:txBody>
      </p:sp>
      <p:sp>
        <p:nvSpPr>
          <p:cNvPr id="900" name="Google Shape;900;p84"/>
          <p:cNvSpPr txBox="1"/>
          <p:nvPr/>
        </p:nvSpPr>
        <p:spPr>
          <a:xfrm>
            <a:off x="344973" y="1864536"/>
            <a:ext cx="679187" cy="468164"/>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3150"/>
              <a:buFont typeface="Arial"/>
              <a:buNone/>
            </a:pPr>
            <a:r>
              <a:rPr b="1" i="0" lang="en-US" sz="3150" u="none" cap="none" strike="noStrike">
                <a:solidFill>
                  <a:schemeClr val="dk2"/>
                </a:solidFill>
                <a:latin typeface="Arial"/>
                <a:ea typeface="Arial"/>
                <a:cs typeface="Arial"/>
                <a:sym typeface="Arial"/>
              </a:rPr>
              <a:t>15</a:t>
            </a:r>
            <a:endParaRPr b="1" i="0" sz="3150" u="none" cap="none" strike="noStrike">
              <a:solidFill>
                <a:schemeClr val="dk2"/>
              </a:solidFill>
              <a:latin typeface="Arial"/>
              <a:ea typeface="Arial"/>
              <a:cs typeface="Arial"/>
              <a:sym typeface="Arial"/>
            </a:endParaRPr>
          </a:p>
        </p:txBody>
      </p:sp>
      <p:sp>
        <p:nvSpPr>
          <p:cNvPr id="901" name="Google Shape;901;p84"/>
          <p:cNvSpPr txBox="1"/>
          <p:nvPr/>
        </p:nvSpPr>
        <p:spPr>
          <a:xfrm>
            <a:off x="344973" y="2457493"/>
            <a:ext cx="679187" cy="468164"/>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3150"/>
              <a:buFont typeface="Arial"/>
              <a:buNone/>
            </a:pPr>
            <a:r>
              <a:rPr b="1" i="0" lang="en-US" sz="3150" u="none" cap="none" strike="noStrike">
                <a:solidFill>
                  <a:schemeClr val="dk2"/>
                </a:solidFill>
                <a:latin typeface="Arial"/>
                <a:ea typeface="Arial"/>
                <a:cs typeface="Arial"/>
                <a:sym typeface="Arial"/>
              </a:rPr>
              <a:t>3</a:t>
            </a:r>
            <a:endParaRPr b="1" i="0" sz="3150" u="none" cap="none" strike="noStrike">
              <a:solidFill>
                <a:schemeClr val="dk2"/>
              </a:solidFill>
              <a:latin typeface="Arial"/>
              <a:ea typeface="Arial"/>
              <a:cs typeface="Arial"/>
              <a:sym typeface="Arial"/>
            </a:endParaRPr>
          </a:p>
        </p:txBody>
      </p:sp>
      <p:sp>
        <p:nvSpPr>
          <p:cNvPr id="902" name="Google Shape;902;p84"/>
          <p:cNvSpPr txBox="1"/>
          <p:nvPr/>
        </p:nvSpPr>
        <p:spPr>
          <a:xfrm>
            <a:off x="322851" y="3081459"/>
            <a:ext cx="679187" cy="468164"/>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3150"/>
              <a:buFont typeface="Arial"/>
              <a:buNone/>
            </a:pPr>
            <a:r>
              <a:rPr b="1" i="0" lang="en-US" sz="3150" u="none" cap="none" strike="noStrike">
                <a:solidFill>
                  <a:schemeClr val="dk2"/>
                </a:solidFill>
                <a:latin typeface="Arial"/>
                <a:ea typeface="Arial"/>
                <a:cs typeface="Arial"/>
                <a:sym typeface="Arial"/>
              </a:rPr>
              <a:t>7</a:t>
            </a:r>
            <a:endParaRPr b="1" i="0" sz="3150" u="none" cap="none" strike="noStrike">
              <a:solidFill>
                <a:schemeClr val="dk2"/>
              </a:solidFill>
              <a:latin typeface="Arial"/>
              <a:ea typeface="Arial"/>
              <a:cs typeface="Arial"/>
              <a:sym typeface="Arial"/>
            </a:endParaRPr>
          </a:p>
        </p:txBody>
      </p:sp>
      <p:sp>
        <p:nvSpPr>
          <p:cNvPr id="903" name="Google Shape;903;p84"/>
          <p:cNvSpPr txBox="1"/>
          <p:nvPr/>
        </p:nvSpPr>
        <p:spPr>
          <a:xfrm>
            <a:off x="189585" y="3678381"/>
            <a:ext cx="2372541" cy="331382"/>
          </a:xfrm>
          <a:prstGeom prst="rect">
            <a:avLst/>
          </a:prstGeom>
          <a:no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0" i="0" lang="en-US" sz="1200" u="none" cap="none" strike="noStrike">
                <a:solidFill>
                  <a:schemeClr val="dk1"/>
                </a:solidFill>
                <a:latin typeface="Arial"/>
                <a:ea typeface="Arial"/>
                <a:cs typeface="Arial"/>
                <a:sym typeface="Arial"/>
              </a:rPr>
              <a:t>Stock On Hand at Each Location</a:t>
            </a:r>
            <a:endParaRPr b="0" i="0" sz="1200" u="none" cap="none" strike="noStrike">
              <a:solidFill>
                <a:schemeClr val="dk1"/>
              </a:solidFill>
              <a:latin typeface="Arial"/>
              <a:ea typeface="Arial"/>
              <a:cs typeface="Arial"/>
              <a:sym typeface="Arial"/>
            </a:endParaRPr>
          </a:p>
        </p:txBody>
      </p:sp>
      <p:sp>
        <p:nvSpPr>
          <p:cNvPr id="904" name="Google Shape;904;p84"/>
          <p:cNvSpPr/>
          <p:nvPr/>
        </p:nvSpPr>
        <p:spPr>
          <a:xfrm>
            <a:off x="2051246" y="1822544"/>
            <a:ext cx="355491" cy="510156"/>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A</a:t>
            </a:r>
            <a:endParaRPr b="0" i="0" sz="1400" u="none" cap="none" strike="noStrike">
              <a:solidFill>
                <a:srgbClr val="000000"/>
              </a:solidFill>
              <a:latin typeface="Arial"/>
              <a:ea typeface="Arial"/>
              <a:cs typeface="Arial"/>
              <a:sym typeface="Arial"/>
            </a:endParaRPr>
          </a:p>
        </p:txBody>
      </p:sp>
      <p:sp>
        <p:nvSpPr>
          <p:cNvPr id="905" name="Google Shape;905;p84"/>
          <p:cNvSpPr/>
          <p:nvPr/>
        </p:nvSpPr>
        <p:spPr>
          <a:xfrm>
            <a:off x="2051246" y="2442545"/>
            <a:ext cx="355491" cy="510156"/>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A</a:t>
            </a:r>
            <a:endParaRPr b="0" i="0" sz="1400" u="none" cap="none" strike="noStrike">
              <a:solidFill>
                <a:srgbClr val="000000"/>
              </a:solidFill>
              <a:latin typeface="Arial"/>
              <a:ea typeface="Arial"/>
              <a:cs typeface="Arial"/>
              <a:sym typeface="Arial"/>
            </a:endParaRPr>
          </a:p>
        </p:txBody>
      </p:sp>
      <p:sp>
        <p:nvSpPr>
          <p:cNvPr id="906" name="Google Shape;906;p84"/>
          <p:cNvSpPr/>
          <p:nvPr/>
        </p:nvSpPr>
        <p:spPr>
          <a:xfrm>
            <a:off x="2051246" y="3058380"/>
            <a:ext cx="355491" cy="510156"/>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B</a:t>
            </a:r>
            <a:endParaRPr b="0" i="0" sz="1400" u="none" cap="none" strike="noStrike">
              <a:solidFill>
                <a:srgbClr val="000000"/>
              </a:solidFill>
              <a:latin typeface="Arial"/>
              <a:ea typeface="Arial"/>
              <a:cs typeface="Arial"/>
              <a:sym typeface="Arial"/>
            </a:endParaRPr>
          </a:p>
        </p:txBody>
      </p:sp>
      <p:pic>
        <p:nvPicPr>
          <p:cNvPr descr="A picture containing text, silhouette, vector graphics&#10;&#10;Description automatically generated" id="907" name="Google Shape;907;p84"/>
          <p:cNvPicPr preferRelativeResize="0"/>
          <p:nvPr/>
        </p:nvPicPr>
        <p:blipFill rotWithShape="1">
          <a:blip r:embed="rId3">
            <a:alphaModFix/>
          </a:blip>
          <a:srcRect b="0" l="0" r="0" t="0"/>
          <a:stretch/>
        </p:blipFill>
        <p:spPr>
          <a:xfrm>
            <a:off x="977514" y="1618436"/>
            <a:ext cx="914400" cy="914400"/>
          </a:xfrm>
          <a:prstGeom prst="rect">
            <a:avLst/>
          </a:prstGeom>
          <a:noFill/>
          <a:ln>
            <a:noFill/>
          </a:ln>
        </p:spPr>
      </p:pic>
      <p:pic>
        <p:nvPicPr>
          <p:cNvPr descr="A picture containing text, silhouette, vector graphics&#10;&#10;Description automatically generated" id="908" name="Google Shape;908;p84"/>
          <p:cNvPicPr preferRelativeResize="0"/>
          <p:nvPr/>
        </p:nvPicPr>
        <p:blipFill rotWithShape="1">
          <a:blip r:embed="rId3">
            <a:alphaModFix/>
          </a:blip>
          <a:srcRect b="0" l="0" r="0" t="0"/>
          <a:stretch/>
        </p:blipFill>
        <p:spPr>
          <a:xfrm>
            <a:off x="952877" y="2856258"/>
            <a:ext cx="914400" cy="914400"/>
          </a:xfrm>
          <a:prstGeom prst="rect">
            <a:avLst/>
          </a:prstGeom>
          <a:noFill/>
          <a:ln>
            <a:noFill/>
          </a:ln>
        </p:spPr>
      </p:pic>
      <p:sp>
        <p:nvSpPr>
          <p:cNvPr id="909" name="Google Shape;909;p84"/>
          <p:cNvSpPr/>
          <p:nvPr/>
        </p:nvSpPr>
        <p:spPr>
          <a:xfrm>
            <a:off x="1274757" y="2507586"/>
            <a:ext cx="311701" cy="418071"/>
          </a:xfrm>
          <a:custGeom>
            <a:rect b="b" l="l" r="r" t="t"/>
            <a:pathLst>
              <a:path extrusionOk="0" h="1271767" w="948192">
                <a:moveTo>
                  <a:pt x="165697" y="0"/>
                </a:moveTo>
                <a:lnTo>
                  <a:pt x="789855" y="0"/>
                </a:lnTo>
                <a:cubicBezTo>
                  <a:pt x="797990" y="0"/>
                  <a:pt x="804584" y="6595"/>
                  <a:pt x="804584" y="14729"/>
                </a:cubicBezTo>
                <a:lnTo>
                  <a:pt x="804584" y="193694"/>
                </a:lnTo>
                <a:lnTo>
                  <a:pt x="803939" y="195251"/>
                </a:lnTo>
                <a:lnTo>
                  <a:pt x="947933" y="1199246"/>
                </a:lnTo>
                <a:cubicBezTo>
                  <a:pt x="949916" y="1213075"/>
                  <a:pt x="940314" y="1225892"/>
                  <a:pt x="926485" y="1227875"/>
                </a:cubicBezTo>
                <a:lnTo>
                  <a:pt x="622256" y="1271508"/>
                </a:lnTo>
                <a:cubicBezTo>
                  <a:pt x="608427" y="1273491"/>
                  <a:pt x="595610" y="1263889"/>
                  <a:pt x="593626" y="1250060"/>
                </a:cubicBezTo>
                <a:lnTo>
                  <a:pt x="474066" y="416426"/>
                </a:lnTo>
                <a:lnTo>
                  <a:pt x="354566" y="1249641"/>
                </a:lnTo>
                <a:cubicBezTo>
                  <a:pt x="352583" y="1263470"/>
                  <a:pt x="339765" y="1273072"/>
                  <a:pt x="325936" y="1271089"/>
                </a:cubicBezTo>
                <a:lnTo>
                  <a:pt x="21707" y="1227456"/>
                </a:lnTo>
                <a:cubicBezTo>
                  <a:pt x="7878" y="1225473"/>
                  <a:pt x="-1724" y="1212656"/>
                  <a:pt x="259" y="1198827"/>
                </a:cubicBezTo>
                <a:lnTo>
                  <a:pt x="150969" y="148000"/>
                </a:lnTo>
                <a:lnTo>
                  <a:pt x="150969" y="14728"/>
                </a:lnTo>
                <a:cubicBezTo>
                  <a:pt x="150969" y="6595"/>
                  <a:pt x="157563" y="0"/>
                  <a:pt x="165697" y="0"/>
                </a:cubicBezTo>
                <a:close/>
              </a:path>
            </a:pathLst>
          </a:custGeom>
          <a:solidFill>
            <a:schemeClr val="dk2"/>
          </a:solidFill>
          <a:ln cap="flat" cmpd="sng" w="12700">
            <a:solidFill>
              <a:schemeClr val="dk1"/>
            </a:solidFill>
            <a:prstDash val="solid"/>
            <a:miter lim="800000"/>
            <a:headEnd len="sm" w="sm" type="none"/>
            <a:tailEnd len="sm" w="sm" type="none"/>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sp>
        <p:nvSpPr>
          <p:cNvPr id="910" name="Google Shape;910;p84"/>
          <p:cNvSpPr/>
          <p:nvPr/>
        </p:nvSpPr>
        <p:spPr>
          <a:xfrm>
            <a:off x="2632546" y="2237621"/>
            <a:ext cx="701909" cy="539930"/>
          </a:xfrm>
          <a:prstGeom prst="mathMinus">
            <a:avLst>
              <a:gd fmla="val 23520" name="adj1"/>
            </a:avLst>
          </a:prstGeom>
          <a:solidFill>
            <a:srgbClr val="DBCDF3"/>
          </a:solidFill>
          <a:ln>
            <a:noFill/>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Clr>
                <a:srgbClr val="000000"/>
              </a:buClr>
              <a:buSzPts val="1350"/>
              <a:buFont typeface="Arial"/>
              <a:buNone/>
            </a:pPr>
            <a:r>
              <a:t/>
            </a:r>
            <a:endParaRPr b="0" i="0" sz="1350" u="none" cap="none" strike="noStrike">
              <a:solidFill>
                <a:schemeClr val="dk1"/>
              </a:solidFill>
              <a:latin typeface="Arial"/>
              <a:ea typeface="Arial"/>
              <a:cs typeface="Arial"/>
              <a:sym typeface="Arial"/>
            </a:endParaRPr>
          </a:p>
        </p:txBody>
      </p:sp>
      <p:sp>
        <p:nvSpPr>
          <p:cNvPr id="911" name="Google Shape;911;p84"/>
          <p:cNvSpPr/>
          <p:nvPr/>
        </p:nvSpPr>
        <p:spPr>
          <a:xfrm>
            <a:off x="3357158" y="1019451"/>
            <a:ext cx="2429700" cy="3104700"/>
          </a:xfrm>
          <a:prstGeom prst="roundRect">
            <a:avLst>
              <a:gd fmla="val 0" name="adj"/>
            </a:avLst>
          </a:prstGeom>
          <a:solidFill>
            <a:schemeClr val="lt2"/>
          </a:solidFill>
          <a:ln>
            <a:noFill/>
          </a:ln>
        </p:spPr>
        <p:txBody>
          <a:bodyPr anchorCtr="0" anchor="t" bIns="91400" lIns="91400" spcFirstLastPara="1" rIns="91400" wrap="square" tIns="91400">
            <a:noAutofit/>
          </a:bodyPr>
          <a:lstStyle/>
          <a:p>
            <a:pPr indent="0" lvl="0" marL="0" marR="0" rtl="0" algn="ctr">
              <a:lnSpc>
                <a:spcPct val="100000"/>
              </a:lnSpc>
              <a:spcBef>
                <a:spcPts val="0"/>
              </a:spcBef>
              <a:spcAft>
                <a:spcPts val="0"/>
              </a:spcAft>
              <a:buClr>
                <a:srgbClr val="000000"/>
              </a:buClr>
              <a:buSzPts val="1700"/>
              <a:buFont typeface="Arial"/>
              <a:buNone/>
            </a:pPr>
            <a:r>
              <a:rPr b="1" i="0" lang="en-US" sz="1700" u="none" cap="none" strike="noStrike">
                <a:solidFill>
                  <a:schemeClr val="dk1"/>
                </a:solidFill>
                <a:latin typeface="Arial"/>
                <a:ea typeface="Arial"/>
                <a:cs typeface="Arial"/>
                <a:sym typeface="Arial"/>
              </a:rPr>
              <a:t>Buffers &amp; Exclusions</a:t>
            </a:r>
            <a:endParaRPr b="1" i="0" sz="1700" u="none" cap="none" strike="noStrike">
              <a:solidFill>
                <a:schemeClr val="dk1"/>
              </a:solidFill>
              <a:latin typeface="Arial"/>
              <a:ea typeface="Arial"/>
              <a:cs typeface="Arial"/>
              <a:sym typeface="Arial"/>
            </a:endParaRPr>
          </a:p>
        </p:txBody>
      </p:sp>
      <p:sp>
        <p:nvSpPr>
          <p:cNvPr id="912" name="Google Shape;912;p84"/>
          <p:cNvSpPr txBox="1"/>
          <p:nvPr/>
        </p:nvSpPr>
        <p:spPr>
          <a:xfrm>
            <a:off x="3825477" y="1491164"/>
            <a:ext cx="1088700" cy="331500"/>
          </a:xfrm>
          <a:prstGeom prst="rect">
            <a:avLst/>
          </a:prstGeom>
          <a:no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1350"/>
              <a:buFont typeface="Arial"/>
              <a:buNone/>
            </a:pPr>
            <a:r>
              <a:rPr b="1" i="0" lang="en-US" sz="1350" u="none" cap="none" strike="noStrike">
                <a:solidFill>
                  <a:schemeClr val="dk2"/>
                </a:solidFill>
                <a:latin typeface="Arial"/>
                <a:ea typeface="Arial"/>
                <a:cs typeface="Arial"/>
                <a:sym typeface="Arial"/>
              </a:rPr>
              <a:t>Buffers</a:t>
            </a:r>
            <a:endParaRPr b="1" i="0" sz="1350" u="none" cap="none" strike="noStrike">
              <a:solidFill>
                <a:schemeClr val="dk2"/>
              </a:solidFill>
              <a:latin typeface="Arial"/>
              <a:ea typeface="Arial"/>
              <a:cs typeface="Arial"/>
              <a:sym typeface="Arial"/>
            </a:endParaRPr>
          </a:p>
        </p:txBody>
      </p:sp>
      <p:sp>
        <p:nvSpPr>
          <p:cNvPr id="913" name="Google Shape;913;p84"/>
          <p:cNvSpPr txBox="1"/>
          <p:nvPr/>
        </p:nvSpPr>
        <p:spPr>
          <a:xfrm>
            <a:off x="4768325" y="1864463"/>
            <a:ext cx="454500" cy="468300"/>
          </a:xfrm>
          <a:prstGeom prst="rect">
            <a:avLst/>
          </a:prstGeom>
          <a:no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2700"/>
              <a:buFont typeface="Arial"/>
              <a:buNone/>
            </a:pPr>
            <a:r>
              <a:rPr b="1" lang="en-US" sz="2700">
                <a:solidFill>
                  <a:schemeClr val="dk2"/>
                </a:solidFill>
              </a:rPr>
              <a:t>-</a:t>
            </a:r>
            <a:r>
              <a:rPr b="1" i="0" lang="en-US" sz="2700" u="none" cap="none" strike="noStrike">
                <a:solidFill>
                  <a:schemeClr val="dk2"/>
                </a:solidFill>
                <a:latin typeface="Arial"/>
                <a:ea typeface="Arial"/>
                <a:cs typeface="Arial"/>
                <a:sym typeface="Arial"/>
              </a:rPr>
              <a:t>5</a:t>
            </a:r>
            <a:r>
              <a:rPr b="1" i="0" lang="en-US" sz="1350" u="none" cap="none" strike="noStrike">
                <a:solidFill>
                  <a:srgbClr val="D3A5D2"/>
                </a:solidFill>
                <a:latin typeface="Arial"/>
                <a:ea typeface="Arial"/>
                <a:cs typeface="Arial"/>
                <a:sym typeface="Arial"/>
              </a:rPr>
              <a:t> </a:t>
            </a:r>
            <a:endParaRPr b="1" i="0" sz="1275" u="none" cap="none" strike="noStrike">
              <a:solidFill>
                <a:schemeClr val="dk1"/>
              </a:solidFill>
              <a:latin typeface="Arial"/>
              <a:ea typeface="Arial"/>
              <a:cs typeface="Arial"/>
              <a:sym typeface="Arial"/>
            </a:endParaRPr>
          </a:p>
        </p:txBody>
      </p:sp>
      <p:pic>
        <p:nvPicPr>
          <p:cNvPr descr="Icon&#10;&#10;Description automatically generated" id="914" name="Google Shape;914;p84"/>
          <p:cNvPicPr preferRelativeResize="0"/>
          <p:nvPr/>
        </p:nvPicPr>
        <p:blipFill rotWithShape="1">
          <a:blip r:embed="rId4">
            <a:alphaModFix/>
          </a:blip>
          <a:srcRect b="0" l="0" r="0" t="0"/>
          <a:stretch/>
        </p:blipFill>
        <p:spPr>
          <a:xfrm>
            <a:off x="3186507" y="1199730"/>
            <a:ext cx="914400" cy="914400"/>
          </a:xfrm>
          <a:prstGeom prst="rect">
            <a:avLst/>
          </a:prstGeom>
          <a:noFill/>
          <a:ln>
            <a:noFill/>
          </a:ln>
        </p:spPr>
      </p:pic>
      <p:sp>
        <p:nvSpPr>
          <p:cNvPr id="915" name="Google Shape;915;p84"/>
          <p:cNvSpPr txBox="1"/>
          <p:nvPr/>
        </p:nvSpPr>
        <p:spPr>
          <a:xfrm>
            <a:off x="87996" y="243235"/>
            <a:ext cx="5281800" cy="346200"/>
          </a:xfrm>
          <a:prstGeom prst="rect">
            <a:avLst/>
          </a:prstGeom>
          <a:noFill/>
          <a:ln>
            <a:noFill/>
          </a:ln>
        </p:spPr>
        <p:txBody>
          <a:bodyPr anchorCtr="0" anchor="t" bIns="34275" lIns="68550" spcFirstLastPara="1" rIns="68550" wrap="square" tIns="34275">
            <a:spAutoFit/>
          </a:bodyPr>
          <a:lstStyle/>
          <a:p>
            <a:pPr indent="0" lvl="0" marL="0" marR="0" rtl="0" algn="l">
              <a:lnSpc>
                <a:spcPct val="100000"/>
              </a:lnSpc>
              <a:spcBef>
                <a:spcPts val="0"/>
              </a:spcBef>
              <a:spcAft>
                <a:spcPts val="0"/>
              </a:spcAft>
              <a:buNone/>
            </a:pPr>
            <a:r>
              <a:rPr b="1" lang="en-US" sz="1800">
                <a:solidFill>
                  <a:schemeClr val="dk1"/>
                </a:solidFill>
                <a:latin typeface="Calibri"/>
                <a:ea typeface="Calibri"/>
                <a:cs typeface="Calibri"/>
                <a:sym typeface="Calibri"/>
              </a:rPr>
              <a:t>Control Groups</a:t>
            </a:r>
            <a:endParaRPr b="0" i="0" sz="1050" u="none" cap="none" strike="noStrike">
              <a:solidFill>
                <a:srgbClr val="000000"/>
              </a:solidFill>
              <a:latin typeface="Arial"/>
              <a:ea typeface="Arial"/>
              <a:cs typeface="Arial"/>
              <a:sym typeface="Arial"/>
            </a:endParaRPr>
          </a:p>
        </p:txBody>
      </p:sp>
      <p:sp>
        <p:nvSpPr>
          <p:cNvPr id="916" name="Google Shape;916;p84"/>
          <p:cNvSpPr txBox="1"/>
          <p:nvPr/>
        </p:nvSpPr>
        <p:spPr>
          <a:xfrm>
            <a:off x="5117301" y="1822550"/>
            <a:ext cx="553500" cy="468300"/>
          </a:xfrm>
          <a:prstGeom prst="rect">
            <a:avLst/>
          </a:prstGeom>
          <a:no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2700"/>
              <a:buFont typeface="Arial"/>
              <a:buNone/>
            </a:pPr>
            <a:r>
              <a:rPr b="1" i="0" lang="en-US" sz="1275" u="none" cap="none" strike="noStrike">
                <a:solidFill>
                  <a:schemeClr val="dk1"/>
                </a:solidFill>
                <a:latin typeface="Arial"/>
                <a:ea typeface="Arial"/>
                <a:cs typeface="Arial"/>
                <a:sym typeface="Arial"/>
              </a:rPr>
              <a:t>units</a:t>
            </a:r>
            <a:endParaRPr b="1" i="0" sz="1275" u="none" cap="none" strike="noStrike">
              <a:solidFill>
                <a:schemeClr val="dk1"/>
              </a:solidFill>
              <a:latin typeface="Arial"/>
              <a:ea typeface="Arial"/>
              <a:cs typeface="Arial"/>
              <a:sym typeface="Arial"/>
            </a:endParaRPr>
          </a:p>
        </p:txBody>
      </p:sp>
      <p:sp>
        <p:nvSpPr>
          <p:cNvPr id="917" name="Google Shape;917;p84"/>
          <p:cNvSpPr/>
          <p:nvPr/>
        </p:nvSpPr>
        <p:spPr>
          <a:xfrm>
            <a:off x="4257109" y="1843908"/>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A</a:t>
            </a:r>
            <a:endParaRPr b="0" i="0" sz="1400" u="none" cap="none" strike="noStrike">
              <a:solidFill>
                <a:srgbClr val="000000"/>
              </a:solidFill>
              <a:latin typeface="Arial"/>
              <a:ea typeface="Arial"/>
              <a:cs typeface="Arial"/>
              <a:sym typeface="Arial"/>
            </a:endParaRPr>
          </a:p>
        </p:txBody>
      </p:sp>
      <p:sp>
        <p:nvSpPr>
          <p:cNvPr id="918" name="Google Shape;918;p84"/>
          <p:cNvSpPr/>
          <p:nvPr/>
        </p:nvSpPr>
        <p:spPr>
          <a:xfrm>
            <a:off x="4257096" y="2461893"/>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B</a:t>
            </a:r>
            <a:endParaRPr b="0" i="0" sz="1400" u="none" cap="none" strike="noStrike">
              <a:solidFill>
                <a:srgbClr val="000000"/>
              </a:solidFill>
              <a:latin typeface="Arial"/>
              <a:ea typeface="Arial"/>
              <a:cs typeface="Arial"/>
              <a:sym typeface="Arial"/>
            </a:endParaRPr>
          </a:p>
        </p:txBody>
      </p:sp>
      <p:pic>
        <p:nvPicPr>
          <p:cNvPr descr="A picture containing text, silhouette, vector graphics&#10;&#10;Description automatically generated" id="919" name="Google Shape;919;p84"/>
          <p:cNvPicPr preferRelativeResize="0"/>
          <p:nvPr/>
        </p:nvPicPr>
        <p:blipFill rotWithShape="1">
          <a:blip r:embed="rId3">
            <a:alphaModFix/>
          </a:blip>
          <a:srcRect b="0" l="0" r="0" t="0"/>
          <a:stretch/>
        </p:blipFill>
        <p:spPr>
          <a:xfrm>
            <a:off x="3306526" y="1569562"/>
            <a:ext cx="1012125" cy="1012125"/>
          </a:xfrm>
          <a:prstGeom prst="rect">
            <a:avLst/>
          </a:prstGeom>
          <a:noFill/>
          <a:ln>
            <a:noFill/>
          </a:ln>
        </p:spPr>
      </p:pic>
      <p:pic>
        <p:nvPicPr>
          <p:cNvPr descr="A picture containing text, silhouette, vector graphics&#10;&#10;Description automatically generated" id="920" name="Google Shape;920;p84"/>
          <p:cNvPicPr preferRelativeResize="0"/>
          <p:nvPr/>
        </p:nvPicPr>
        <p:blipFill rotWithShape="1">
          <a:blip r:embed="rId3">
            <a:alphaModFix/>
          </a:blip>
          <a:srcRect b="0" l="0" r="0" t="0"/>
          <a:stretch/>
        </p:blipFill>
        <p:spPr>
          <a:xfrm>
            <a:off x="3306526" y="2146449"/>
            <a:ext cx="1012125" cy="1012125"/>
          </a:xfrm>
          <a:prstGeom prst="rect">
            <a:avLst/>
          </a:prstGeom>
          <a:noFill/>
          <a:ln>
            <a:noFill/>
          </a:ln>
        </p:spPr>
      </p:pic>
      <p:sp>
        <p:nvSpPr>
          <p:cNvPr id="921" name="Google Shape;921;p84"/>
          <p:cNvSpPr txBox="1"/>
          <p:nvPr/>
        </p:nvSpPr>
        <p:spPr>
          <a:xfrm>
            <a:off x="5117301" y="2457425"/>
            <a:ext cx="553500" cy="468300"/>
          </a:xfrm>
          <a:prstGeom prst="rect">
            <a:avLst/>
          </a:prstGeom>
          <a:no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2700"/>
              <a:buFont typeface="Arial"/>
              <a:buNone/>
            </a:pPr>
            <a:r>
              <a:rPr b="1" i="0" lang="en-US" sz="1275" u="none" cap="none" strike="noStrike">
                <a:solidFill>
                  <a:schemeClr val="dk1"/>
                </a:solidFill>
                <a:latin typeface="Arial"/>
                <a:ea typeface="Arial"/>
                <a:cs typeface="Arial"/>
                <a:sym typeface="Arial"/>
              </a:rPr>
              <a:t>units</a:t>
            </a:r>
            <a:endParaRPr b="1" i="0" sz="1275" u="none" cap="none" strike="noStrike">
              <a:solidFill>
                <a:schemeClr val="dk1"/>
              </a:solidFill>
              <a:latin typeface="Arial"/>
              <a:ea typeface="Arial"/>
              <a:cs typeface="Arial"/>
              <a:sym typeface="Arial"/>
            </a:endParaRPr>
          </a:p>
        </p:txBody>
      </p:sp>
      <p:sp>
        <p:nvSpPr>
          <p:cNvPr id="922" name="Google Shape;922;p84"/>
          <p:cNvSpPr txBox="1"/>
          <p:nvPr/>
        </p:nvSpPr>
        <p:spPr>
          <a:xfrm>
            <a:off x="4768325" y="2507563"/>
            <a:ext cx="454500" cy="468300"/>
          </a:xfrm>
          <a:prstGeom prst="rect">
            <a:avLst/>
          </a:prstGeom>
          <a:no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2700"/>
              <a:buFont typeface="Arial"/>
              <a:buNone/>
            </a:pPr>
            <a:r>
              <a:rPr b="1" lang="en-US" sz="2700">
                <a:solidFill>
                  <a:schemeClr val="dk2"/>
                </a:solidFill>
              </a:rPr>
              <a:t>-2</a:t>
            </a:r>
            <a:r>
              <a:rPr b="1" i="0" lang="en-US" sz="1350" u="none" cap="none" strike="noStrike">
                <a:solidFill>
                  <a:srgbClr val="D3A5D2"/>
                </a:solidFill>
                <a:latin typeface="Arial"/>
                <a:ea typeface="Arial"/>
                <a:cs typeface="Arial"/>
                <a:sym typeface="Arial"/>
              </a:rPr>
              <a:t> </a:t>
            </a:r>
            <a:endParaRPr b="1" i="0" sz="1275" u="none" cap="none" strike="noStrike">
              <a:solidFill>
                <a:schemeClr val="dk1"/>
              </a:solidFill>
              <a:latin typeface="Arial"/>
              <a:ea typeface="Arial"/>
              <a:cs typeface="Arial"/>
              <a:sym typeface="Arial"/>
            </a:endParaRPr>
          </a:p>
        </p:txBody>
      </p:sp>
      <p:pic>
        <p:nvPicPr>
          <p:cNvPr descr="Icon&#10;&#10;Description automatically generated" id="923" name="Google Shape;923;p84"/>
          <p:cNvPicPr preferRelativeResize="0"/>
          <p:nvPr/>
        </p:nvPicPr>
        <p:blipFill rotWithShape="1">
          <a:blip r:embed="rId4">
            <a:alphaModFix/>
          </a:blip>
          <a:srcRect b="0" l="0" r="0" t="0"/>
          <a:stretch/>
        </p:blipFill>
        <p:spPr>
          <a:xfrm>
            <a:off x="3208020" y="2777555"/>
            <a:ext cx="914400" cy="914400"/>
          </a:xfrm>
          <a:prstGeom prst="rect">
            <a:avLst/>
          </a:prstGeom>
          <a:noFill/>
          <a:ln>
            <a:noFill/>
          </a:ln>
        </p:spPr>
      </p:pic>
      <p:sp>
        <p:nvSpPr>
          <p:cNvPr id="924" name="Google Shape;924;p84"/>
          <p:cNvSpPr txBox="1"/>
          <p:nvPr/>
        </p:nvSpPr>
        <p:spPr>
          <a:xfrm>
            <a:off x="3825477" y="3108489"/>
            <a:ext cx="1088700" cy="331500"/>
          </a:xfrm>
          <a:prstGeom prst="rect">
            <a:avLst/>
          </a:prstGeom>
          <a:no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1350"/>
              <a:buFont typeface="Arial"/>
              <a:buNone/>
            </a:pPr>
            <a:r>
              <a:rPr b="1" lang="en-US" sz="1350">
                <a:solidFill>
                  <a:schemeClr val="dk2"/>
                </a:solidFill>
              </a:rPr>
              <a:t>Exclusions</a:t>
            </a:r>
            <a:endParaRPr b="1" i="0" sz="1350" u="none" cap="none" strike="noStrike">
              <a:solidFill>
                <a:schemeClr val="dk2"/>
              </a:solidFill>
              <a:latin typeface="Arial"/>
              <a:ea typeface="Arial"/>
              <a:cs typeface="Arial"/>
              <a:sym typeface="Arial"/>
            </a:endParaRPr>
          </a:p>
        </p:txBody>
      </p:sp>
      <p:sp>
        <p:nvSpPr>
          <p:cNvPr id="925" name="Google Shape;925;p84"/>
          <p:cNvSpPr/>
          <p:nvPr/>
        </p:nvSpPr>
        <p:spPr>
          <a:xfrm>
            <a:off x="4279332" y="3482361"/>
            <a:ext cx="310533" cy="416504"/>
          </a:xfrm>
          <a:custGeom>
            <a:rect b="b" l="l" r="r" t="t"/>
            <a:pathLst>
              <a:path extrusionOk="0" h="1271767" w="948192">
                <a:moveTo>
                  <a:pt x="165697" y="0"/>
                </a:moveTo>
                <a:lnTo>
                  <a:pt x="789855" y="0"/>
                </a:lnTo>
                <a:cubicBezTo>
                  <a:pt x="797990" y="0"/>
                  <a:pt x="804584" y="6595"/>
                  <a:pt x="804584" y="14729"/>
                </a:cubicBezTo>
                <a:lnTo>
                  <a:pt x="804584" y="193694"/>
                </a:lnTo>
                <a:lnTo>
                  <a:pt x="803939" y="195251"/>
                </a:lnTo>
                <a:lnTo>
                  <a:pt x="947933" y="1199246"/>
                </a:lnTo>
                <a:cubicBezTo>
                  <a:pt x="949916" y="1213075"/>
                  <a:pt x="940314" y="1225892"/>
                  <a:pt x="926485" y="1227875"/>
                </a:cubicBezTo>
                <a:lnTo>
                  <a:pt x="622256" y="1271508"/>
                </a:lnTo>
                <a:cubicBezTo>
                  <a:pt x="608427" y="1273491"/>
                  <a:pt x="595610" y="1263889"/>
                  <a:pt x="593626" y="1250060"/>
                </a:cubicBezTo>
                <a:lnTo>
                  <a:pt x="474066" y="416426"/>
                </a:lnTo>
                <a:lnTo>
                  <a:pt x="354566" y="1249641"/>
                </a:lnTo>
                <a:cubicBezTo>
                  <a:pt x="352583" y="1263470"/>
                  <a:pt x="339765" y="1273072"/>
                  <a:pt x="325936" y="1271089"/>
                </a:cubicBezTo>
                <a:lnTo>
                  <a:pt x="21707" y="1227456"/>
                </a:lnTo>
                <a:cubicBezTo>
                  <a:pt x="7878" y="1225473"/>
                  <a:pt x="-1724" y="1212656"/>
                  <a:pt x="259" y="1198827"/>
                </a:cubicBezTo>
                <a:lnTo>
                  <a:pt x="150969" y="148000"/>
                </a:lnTo>
                <a:lnTo>
                  <a:pt x="150969" y="14728"/>
                </a:lnTo>
                <a:cubicBezTo>
                  <a:pt x="150969" y="6595"/>
                  <a:pt x="157563" y="0"/>
                  <a:pt x="165697" y="0"/>
                </a:cubicBezTo>
                <a:close/>
              </a:path>
            </a:pathLst>
          </a:custGeom>
          <a:solidFill>
            <a:schemeClr val="dk2"/>
          </a:solidFill>
          <a:ln cap="flat" cmpd="sng" w="12700">
            <a:solidFill>
              <a:schemeClr val="dk1"/>
            </a:solidFill>
            <a:prstDash val="solid"/>
            <a:miter lim="800000"/>
            <a:headEnd len="sm" w="sm" type="none"/>
            <a:tailEnd len="sm" w="sm" type="none"/>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9" name="Shape 929"/>
        <p:cNvGrpSpPr/>
        <p:nvPr/>
      </p:nvGrpSpPr>
      <p:grpSpPr>
        <a:xfrm>
          <a:off x="0" y="0"/>
          <a:ext cx="0" cy="0"/>
          <a:chOff x="0" y="0"/>
          <a:chExt cx="0" cy="0"/>
        </a:xfrm>
      </p:grpSpPr>
      <p:sp>
        <p:nvSpPr>
          <p:cNvPr id="930" name="Google Shape;930;p85"/>
          <p:cNvSpPr/>
          <p:nvPr/>
        </p:nvSpPr>
        <p:spPr>
          <a:xfrm>
            <a:off x="161022" y="1019451"/>
            <a:ext cx="2429700" cy="3104700"/>
          </a:xfrm>
          <a:prstGeom prst="roundRect">
            <a:avLst>
              <a:gd fmla="val 0" name="adj"/>
            </a:avLst>
          </a:prstGeom>
          <a:solidFill>
            <a:schemeClr val="lt2"/>
          </a:solidFill>
          <a:ln>
            <a:noFill/>
          </a:ln>
        </p:spPr>
        <p:txBody>
          <a:bodyPr anchorCtr="0" anchor="t" bIns="91400" lIns="91400" spcFirstLastPara="1" rIns="91400" wrap="square" tIns="91400">
            <a:noAutofit/>
          </a:bodyPr>
          <a:lstStyle/>
          <a:p>
            <a:pPr indent="0" lvl="0" marL="0" marR="0" rtl="0" algn="ctr">
              <a:lnSpc>
                <a:spcPct val="100000"/>
              </a:lnSpc>
              <a:spcBef>
                <a:spcPts val="0"/>
              </a:spcBef>
              <a:spcAft>
                <a:spcPts val="0"/>
              </a:spcAft>
              <a:buClr>
                <a:srgbClr val="000000"/>
              </a:buClr>
              <a:buSzPts val="1700"/>
              <a:buFont typeface="Arial"/>
              <a:buNone/>
            </a:pPr>
            <a:r>
              <a:rPr b="1" i="0" lang="en-US" sz="1700" u="none" cap="none" strike="noStrike">
                <a:solidFill>
                  <a:schemeClr val="dk1"/>
                </a:solidFill>
                <a:latin typeface="Arial"/>
                <a:ea typeface="Arial"/>
                <a:cs typeface="Arial"/>
                <a:sym typeface="Arial"/>
              </a:rPr>
              <a:t>Inventory Positions</a:t>
            </a:r>
            <a:endParaRPr b="1" i="0" sz="1700" u="none" cap="none" strike="noStrike">
              <a:solidFill>
                <a:schemeClr val="dk1"/>
              </a:solidFill>
              <a:latin typeface="Arial"/>
              <a:ea typeface="Arial"/>
              <a:cs typeface="Arial"/>
              <a:sym typeface="Arial"/>
            </a:endParaRPr>
          </a:p>
        </p:txBody>
      </p:sp>
      <p:sp>
        <p:nvSpPr>
          <p:cNvPr id="931" name="Google Shape;931;p85"/>
          <p:cNvSpPr txBox="1"/>
          <p:nvPr/>
        </p:nvSpPr>
        <p:spPr>
          <a:xfrm>
            <a:off x="344973" y="1864536"/>
            <a:ext cx="679200" cy="468300"/>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3150"/>
              <a:buFont typeface="Arial"/>
              <a:buNone/>
            </a:pPr>
            <a:r>
              <a:rPr b="1" i="0" lang="en-US" sz="3150" u="none" cap="none" strike="noStrike">
                <a:solidFill>
                  <a:schemeClr val="dk2"/>
                </a:solidFill>
                <a:latin typeface="Arial"/>
                <a:ea typeface="Arial"/>
                <a:cs typeface="Arial"/>
                <a:sym typeface="Arial"/>
              </a:rPr>
              <a:t>15</a:t>
            </a:r>
            <a:endParaRPr b="1" i="0" sz="3150" u="none" cap="none" strike="noStrike">
              <a:solidFill>
                <a:schemeClr val="dk2"/>
              </a:solidFill>
              <a:latin typeface="Arial"/>
              <a:ea typeface="Arial"/>
              <a:cs typeface="Arial"/>
              <a:sym typeface="Arial"/>
            </a:endParaRPr>
          </a:p>
        </p:txBody>
      </p:sp>
      <p:sp>
        <p:nvSpPr>
          <p:cNvPr id="932" name="Google Shape;932;p85"/>
          <p:cNvSpPr txBox="1"/>
          <p:nvPr/>
        </p:nvSpPr>
        <p:spPr>
          <a:xfrm>
            <a:off x="344973" y="2457493"/>
            <a:ext cx="679200" cy="468300"/>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3150"/>
              <a:buFont typeface="Arial"/>
              <a:buNone/>
            </a:pPr>
            <a:r>
              <a:rPr b="1" i="0" lang="en-US" sz="3150" u="none" cap="none" strike="noStrike">
                <a:solidFill>
                  <a:schemeClr val="dk2"/>
                </a:solidFill>
                <a:latin typeface="Arial"/>
                <a:ea typeface="Arial"/>
                <a:cs typeface="Arial"/>
                <a:sym typeface="Arial"/>
              </a:rPr>
              <a:t>3</a:t>
            </a:r>
            <a:endParaRPr b="1" i="0" sz="3150" u="none" cap="none" strike="noStrike">
              <a:solidFill>
                <a:schemeClr val="dk2"/>
              </a:solidFill>
              <a:latin typeface="Arial"/>
              <a:ea typeface="Arial"/>
              <a:cs typeface="Arial"/>
              <a:sym typeface="Arial"/>
            </a:endParaRPr>
          </a:p>
        </p:txBody>
      </p:sp>
      <p:sp>
        <p:nvSpPr>
          <p:cNvPr id="933" name="Google Shape;933;p85"/>
          <p:cNvSpPr txBox="1"/>
          <p:nvPr/>
        </p:nvSpPr>
        <p:spPr>
          <a:xfrm>
            <a:off x="322851" y="3081459"/>
            <a:ext cx="679200" cy="468300"/>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3150"/>
              <a:buFont typeface="Arial"/>
              <a:buNone/>
            </a:pPr>
            <a:r>
              <a:rPr b="1" i="0" lang="en-US" sz="3150" u="none" cap="none" strike="noStrike">
                <a:solidFill>
                  <a:schemeClr val="dk2"/>
                </a:solidFill>
                <a:latin typeface="Arial"/>
                <a:ea typeface="Arial"/>
                <a:cs typeface="Arial"/>
                <a:sym typeface="Arial"/>
              </a:rPr>
              <a:t>7</a:t>
            </a:r>
            <a:endParaRPr b="1" i="0" sz="3150" u="none" cap="none" strike="noStrike">
              <a:solidFill>
                <a:schemeClr val="dk2"/>
              </a:solidFill>
              <a:latin typeface="Arial"/>
              <a:ea typeface="Arial"/>
              <a:cs typeface="Arial"/>
              <a:sym typeface="Arial"/>
            </a:endParaRPr>
          </a:p>
        </p:txBody>
      </p:sp>
      <p:sp>
        <p:nvSpPr>
          <p:cNvPr id="934" name="Google Shape;934;p85"/>
          <p:cNvSpPr txBox="1"/>
          <p:nvPr/>
        </p:nvSpPr>
        <p:spPr>
          <a:xfrm>
            <a:off x="189585" y="3678381"/>
            <a:ext cx="2372400" cy="331500"/>
          </a:xfrm>
          <a:prstGeom prst="rect">
            <a:avLst/>
          </a:prstGeom>
          <a:no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0" i="0" lang="en-US" sz="1200" u="none" cap="none" strike="noStrike">
                <a:solidFill>
                  <a:schemeClr val="dk1"/>
                </a:solidFill>
                <a:latin typeface="Arial"/>
                <a:ea typeface="Arial"/>
                <a:cs typeface="Arial"/>
                <a:sym typeface="Arial"/>
              </a:rPr>
              <a:t>Stock On Hand at Each Location</a:t>
            </a:r>
            <a:endParaRPr b="0" i="0" sz="1200" u="none" cap="none" strike="noStrike">
              <a:solidFill>
                <a:schemeClr val="dk1"/>
              </a:solidFill>
              <a:latin typeface="Arial"/>
              <a:ea typeface="Arial"/>
              <a:cs typeface="Arial"/>
              <a:sym typeface="Arial"/>
            </a:endParaRPr>
          </a:p>
        </p:txBody>
      </p:sp>
      <p:sp>
        <p:nvSpPr>
          <p:cNvPr id="935" name="Google Shape;935;p85"/>
          <p:cNvSpPr/>
          <p:nvPr/>
        </p:nvSpPr>
        <p:spPr>
          <a:xfrm>
            <a:off x="2051246" y="1822544"/>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A</a:t>
            </a:r>
            <a:endParaRPr b="0" i="0" sz="1400" u="none" cap="none" strike="noStrike">
              <a:solidFill>
                <a:srgbClr val="000000"/>
              </a:solidFill>
              <a:latin typeface="Arial"/>
              <a:ea typeface="Arial"/>
              <a:cs typeface="Arial"/>
              <a:sym typeface="Arial"/>
            </a:endParaRPr>
          </a:p>
        </p:txBody>
      </p:sp>
      <p:sp>
        <p:nvSpPr>
          <p:cNvPr id="936" name="Google Shape;936;p85"/>
          <p:cNvSpPr/>
          <p:nvPr/>
        </p:nvSpPr>
        <p:spPr>
          <a:xfrm>
            <a:off x="2051246" y="2442545"/>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A</a:t>
            </a:r>
            <a:endParaRPr b="0" i="0" sz="1400" u="none" cap="none" strike="noStrike">
              <a:solidFill>
                <a:srgbClr val="000000"/>
              </a:solidFill>
              <a:latin typeface="Arial"/>
              <a:ea typeface="Arial"/>
              <a:cs typeface="Arial"/>
              <a:sym typeface="Arial"/>
            </a:endParaRPr>
          </a:p>
        </p:txBody>
      </p:sp>
      <p:sp>
        <p:nvSpPr>
          <p:cNvPr id="937" name="Google Shape;937;p85"/>
          <p:cNvSpPr/>
          <p:nvPr/>
        </p:nvSpPr>
        <p:spPr>
          <a:xfrm>
            <a:off x="2051246" y="3058380"/>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B</a:t>
            </a:r>
            <a:endParaRPr b="0" i="0" sz="1400" u="none" cap="none" strike="noStrike">
              <a:solidFill>
                <a:srgbClr val="000000"/>
              </a:solidFill>
              <a:latin typeface="Arial"/>
              <a:ea typeface="Arial"/>
              <a:cs typeface="Arial"/>
              <a:sym typeface="Arial"/>
            </a:endParaRPr>
          </a:p>
        </p:txBody>
      </p:sp>
      <p:pic>
        <p:nvPicPr>
          <p:cNvPr descr="A picture containing text, silhouette, vector graphics&#10;&#10;Description automatically generated" id="938" name="Google Shape;938;p85"/>
          <p:cNvPicPr preferRelativeResize="0"/>
          <p:nvPr/>
        </p:nvPicPr>
        <p:blipFill rotWithShape="1">
          <a:blip r:embed="rId3">
            <a:alphaModFix/>
          </a:blip>
          <a:srcRect b="0" l="0" r="0" t="0"/>
          <a:stretch/>
        </p:blipFill>
        <p:spPr>
          <a:xfrm>
            <a:off x="977514" y="1618436"/>
            <a:ext cx="914400" cy="914400"/>
          </a:xfrm>
          <a:prstGeom prst="rect">
            <a:avLst/>
          </a:prstGeom>
          <a:noFill/>
          <a:ln>
            <a:noFill/>
          </a:ln>
        </p:spPr>
      </p:pic>
      <p:pic>
        <p:nvPicPr>
          <p:cNvPr descr="A picture containing text, silhouette, vector graphics&#10;&#10;Description automatically generated" id="939" name="Google Shape;939;p85"/>
          <p:cNvPicPr preferRelativeResize="0"/>
          <p:nvPr/>
        </p:nvPicPr>
        <p:blipFill rotWithShape="1">
          <a:blip r:embed="rId3">
            <a:alphaModFix/>
          </a:blip>
          <a:srcRect b="0" l="0" r="0" t="0"/>
          <a:stretch/>
        </p:blipFill>
        <p:spPr>
          <a:xfrm>
            <a:off x="952877" y="2856258"/>
            <a:ext cx="914400" cy="914400"/>
          </a:xfrm>
          <a:prstGeom prst="rect">
            <a:avLst/>
          </a:prstGeom>
          <a:noFill/>
          <a:ln>
            <a:noFill/>
          </a:ln>
        </p:spPr>
      </p:pic>
      <p:sp>
        <p:nvSpPr>
          <p:cNvPr id="940" name="Google Shape;940;p85"/>
          <p:cNvSpPr/>
          <p:nvPr/>
        </p:nvSpPr>
        <p:spPr>
          <a:xfrm>
            <a:off x="1274757" y="2507586"/>
            <a:ext cx="310533" cy="416504"/>
          </a:xfrm>
          <a:custGeom>
            <a:rect b="b" l="l" r="r" t="t"/>
            <a:pathLst>
              <a:path extrusionOk="0" h="1271767" w="948192">
                <a:moveTo>
                  <a:pt x="165697" y="0"/>
                </a:moveTo>
                <a:lnTo>
                  <a:pt x="789855" y="0"/>
                </a:lnTo>
                <a:cubicBezTo>
                  <a:pt x="797990" y="0"/>
                  <a:pt x="804584" y="6595"/>
                  <a:pt x="804584" y="14729"/>
                </a:cubicBezTo>
                <a:lnTo>
                  <a:pt x="804584" y="193694"/>
                </a:lnTo>
                <a:lnTo>
                  <a:pt x="803939" y="195251"/>
                </a:lnTo>
                <a:lnTo>
                  <a:pt x="947933" y="1199246"/>
                </a:lnTo>
                <a:cubicBezTo>
                  <a:pt x="949916" y="1213075"/>
                  <a:pt x="940314" y="1225892"/>
                  <a:pt x="926485" y="1227875"/>
                </a:cubicBezTo>
                <a:lnTo>
                  <a:pt x="622256" y="1271508"/>
                </a:lnTo>
                <a:cubicBezTo>
                  <a:pt x="608427" y="1273491"/>
                  <a:pt x="595610" y="1263889"/>
                  <a:pt x="593626" y="1250060"/>
                </a:cubicBezTo>
                <a:lnTo>
                  <a:pt x="474066" y="416426"/>
                </a:lnTo>
                <a:lnTo>
                  <a:pt x="354566" y="1249641"/>
                </a:lnTo>
                <a:cubicBezTo>
                  <a:pt x="352583" y="1263470"/>
                  <a:pt x="339765" y="1273072"/>
                  <a:pt x="325936" y="1271089"/>
                </a:cubicBezTo>
                <a:lnTo>
                  <a:pt x="21707" y="1227456"/>
                </a:lnTo>
                <a:cubicBezTo>
                  <a:pt x="7878" y="1225473"/>
                  <a:pt x="-1724" y="1212656"/>
                  <a:pt x="259" y="1198827"/>
                </a:cubicBezTo>
                <a:lnTo>
                  <a:pt x="150969" y="148000"/>
                </a:lnTo>
                <a:lnTo>
                  <a:pt x="150969" y="14728"/>
                </a:lnTo>
                <a:cubicBezTo>
                  <a:pt x="150969" y="6595"/>
                  <a:pt x="157563" y="0"/>
                  <a:pt x="165697" y="0"/>
                </a:cubicBezTo>
                <a:close/>
              </a:path>
            </a:pathLst>
          </a:custGeom>
          <a:solidFill>
            <a:schemeClr val="dk2"/>
          </a:solidFill>
          <a:ln cap="flat" cmpd="sng" w="12700">
            <a:solidFill>
              <a:schemeClr val="dk1"/>
            </a:solidFill>
            <a:prstDash val="solid"/>
            <a:miter lim="800000"/>
            <a:headEnd len="sm" w="sm" type="none"/>
            <a:tailEnd len="sm" w="sm" type="none"/>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sp>
        <p:nvSpPr>
          <p:cNvPr id="941" name="Google Shape;941;p85"/>
          <p:cNvSpPr/>
          <p:nvPr/>
        </p:nvSpPr>
        <p:spPr>
          <a:xfrm>
            <a:off x="2632546" y="2237621"/>
            <a:ext cx="702000" cy="540000"/>
          </a:xfrm>
          <a:prstGeom prst="mathMinus">
            <a:avLst>
              <a:gd fmla="val 23520" name="adj1"/>
            </a:avLst>
          </a:prstGeom>
          <a:solidFill>
            <a:srgbClr val="DBCDF3"/>
          </a:solidFill>
          <a:ln>
            <a:noFill/>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Clr>
                <a:srgbClr val="000000"/>
              </a:buClr>
              <a:buSzPts val="1350"/>
              <a:buFont typeface="Arial"/>
              <a:buNone/>
            </a:pPr>
            <a:r>
              <a:t/>
            </a:r>
            <a:endParaRPr b="0" i="0" sz="1350" u="none" cap="none" strike="noStrike">
              <a:solidFill>
                <a:schemeClr val="dk1"/>
              </a:solidFill>
              <a:latin typeface="Arial"/>
              <a:ea typeface="Arial"/>
              <a:cs typeface="Arial"/>
              <a:sym typeface="Arial"/>
            </a:endParaRPr>
          </a:p>
        </p:txBody>
      </p:sp>
      <p:sp>
        <p:nvSpPr>
          <p:cNvPr id="942" name="Google Shape;942;p85"/>
          <p:cNvSpPr/>
          <p:nvPr/>
        </p:nvSpPr>
        <p:spPr>
          <a:xfrm>
            <a:off x="3357158" y="1019451"/>
            <a:ext cx="2429700" cy="3104700"/>
          </a:xfrm>
          <a:prstGeom prst="roundRect">
            <a:avLst>
              <a:gd fmla="val 0" name="adj"/>
            </a:avLst>
          </a:prstGeom>
          <a:solidFill>
            <a:schemeClr val="lt2"/>
          </a:solidFill>
          <a:ln>
            <a:noFill/>
          </a:ln>
        </p:spPr>
        <p:txBody>
          <a:bodyPr anchorCtr="0" anchor="t" bIns="91400" lIns="91400" spcFirstLastPara="1" rIns="91400" wrap="square" tIns="91400">
            <a:noAutofit/>
          </a:bodyPr>
          <a:lstStyle/>
          <a:p>
            <a:pPr indent="0" lvl="0" marL="0" marR="0" rtl="0" algn="ctr">
              <a:lnSpc>
                <a:spcPct val="100000"/>
              </a:lnSpc>
              <a:spcBef>
                <a:spcPts val="0"/>
              </a:spcBef>
              <a:spcAft>
                <a:spcPts val="0"/>
              </a:spcAft>
              <a:buClr>
                <a:srgbClr val="000000"/>
              </a:buClr>
              <a:buSzPts val="1700"/>
              <a:buFont typeface="Arial"/>
              <a:buNone/>
            </a:pPr>
            <a:r>
              <a:rPr b="1" i="0" lang="en-US" sz="1700" u="none" cap="none" strike="noStrike">
                <a:solidFill>
                  <a:schemeClr val="dk1"/>
                </a:solidFill>
                <a:latin typeface="Arial"/>
                <a:ea typeface="Arial"/>
                <a:cs typeface="Arial"/>
                <a:sym typeface="Arial"/>
              </a:rPr>
              <a:t>Buffers &amp; Exclusions</a:t>
            </a:r>
            <a:endParaRPr b="1" i="0" sz="1700" u="none" cap="none" strike="noStrike">
              <a:solidFill>
                <a:schemeClr val="dk1"/>
              </a:solidFill>
              <a:latin typeface="Arial"/>
              <a:ea typeface="Arial"/>
              <a:cs typeface="Arial"/>
              <a:sym typeface="Arial"/>
            </a:endParaRPr>
          </a:p>
        </p:txBody>
      </p:sp>
      <p:sp>
        <p:nvSpPr>
          <p:cNvPr id="943" name="Google Shape;943;p85"/>
          <p:cNvSpPr txBox="1"/>
          <p:nvPr/>
        </p:nvSpPr>
        <p:spPr>
          <a:xfrm>
            <a:off x="3825477" y="1491164"/>
            <a:ext cx="1088700" cy="331500"/>
          </a:xfrm>
          <a:prstGeom prst="rect">
            <a:avLst/>
          </a:prstGeom>
          <a:no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1350"/>
              <a:buFont typeface="Arial"/>
              <a:buNone/>
            </a:pPr>
            <a:r>
              <a:rPr b="1" i="0" lang="en-US" sz="1350" u="none" cap="none" strike="noStrike">
                <a:solidFill>
                  <a:schemeClr val="dk2"/>
                </a:solidFill>
                <a:latin typeface="Arial"/>
                <a:ea typeface="Arial"/>
                <a:cs typeface="Arial"/>
                <a:sym typeface="Arial"/>
              </a:rPr>
              <a:t>Buffers</a:t>
            </a:r>
            <a:endParaRPr b="1" i="0" sz="1350" u="none" cap="none" strike="noStrike">
              <a:solidFill>
                <a:schemeClr val="dk2"/>
              </a:solidFill>
              <a:latin typeface="Arial"/>
              <a:ea typeface="Arial"/>
              <a:cs typeface="Arial"/>
              <a:sym typeface="Arial"/>
            </a:endParaRPr>
          </a:p>
        </p:txBody>
      </p:sp>
      <p:sp>
        <p:nvSpPr>
          <p:cNvPr id="944" name="Google Shape;944;p85"/>
          <p:cNvSpPr txBox="1"/>
          <p:nvPr/>
        </p:nvSpPr>
        <p:spPr>
          <a:xfrm>
            <a:off x="4768325" y="1864463"/>
            <a:ext cx="454500" cy="468300"/>
          </a:xfrm>
          <a:prstGeom prst="rect">
            <a:avLst/>
          </a:prstGeom>
          <a:no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2700"/>
              <a:buFont typeface="Arial"/>
              <a:buNone/>
            </a:pPr>
            <a:r>
              <a:rPr b="1" lang="en-US" sz="2700">
                <a:solidFill>
                  <a:schemeClr val="dk2"/>
                </a:solidFill>
              </a:rPr>
              <a:t>-</a:t>
            </a:r>
            <a:r>
              <a:rPr b="1" i="0" lang="en-US" sz="2700" u="none" cap="none" strike="noStrike">
                <a:solidFill>
                  <a:schemeClr val="dk2"/>
                </a:solidFill>
                <a:latin typeface="Arial"/>
                <a:ea typeface="Arial"/>
                <a:cs typeface="Arial"/>
                <a:sym typeface="Arial"/>
              </a:rPr>
              <a:t>5</a:t>
            </a:r>
            <a:r>
              <a:rPr b="1" i="0" lang="en-US" sz="1350" u="none" cap="none" strike="noStrike">
                <a:solidFill>
                  <a:srgbClr val="D3A5D2"/>
                </a:solidFill>
                <a:latin typeface="Arial"/>
                <a:ea typeface="Arial"/>
                <a:cs typeface="Arial"/>
                <a:sym typeface="Arial"/>
              </a:rPr>
              <a:t> </a:t>
            </a:r>
            <a:endParaRPr b="1" i="0" sz="1275" u="none" cap="none" strike="noStrike">
              <a:solidFill>
                <a:schemeClr val="dk1"/>
              </a:solidFill>
              <a:latin typeface="Arial"/>
              <a:ea typeface="Arial"/>
              <a:cs typeface="Arial"/>
              <a:sym typeface="Arial"/>
            </a:endParaRPr>
          </a:p>
        </p:txBody>
      </p:sp>
      <p:pic>
        <p:nvPicPr>
          <p:cNvPr descr="Icon&#10;&#10;Description automatically generated" id="945" name="Google Shape;945;p85"/>
          <p:cNvPicPr preferRelativeResize="0"/>
          <p:nvPr/>
        </p:nvPicPr>
        <p:blipFill rotWithShape="1">
          <a:blip r:embed="rId4">
            <a:alphaModFix/>
          </a:blip>
          <a:srcRect b="0" l="0" r="0" t="0"/>
          <a:stretch/>
        </p:blipFill>
        <p:spPr>
          <a:xfrm>
            <a:off x="3186507" y="1199730"/>
            <a:ext cx="914400" cy="914400"/>
          </a:xfrm>
          <a:prstGeom prst="rect">
            <a:avLst/>
          </a:prstGeom>
          <a:noFill/>
          <a:ln>
            <a:noFill/>
          </a:ln>
        </p:spPr>
      </p:pic>
      <p:sp>
        <p:nvSpPr>
          <p:cNvPr id="946" name="Google Shape;946;p85"/>
          <p:cNvSpPr txBox="1"/>
          <p:nvPr/>
        </p:nvSpPr>
        <p:spPr>
          <a:xfrm>
            <a:off x="87996" y="243235"/>
            <a:ext cx="5281800" cy="346200"/>
          </a:xfrm>
          <a:prstGeom prst="rect">
            <a:avLst/>
          </a:prstGeom>
          <a:noFill/>
          <a:ln>
            <a:noFill/>
          </a:ln>
        </p:spPr>
        <p:txBody>
          <a:bodyPr anchorCtr="0" anchor="t" bIns="34275" lIns="68550" spcFirstLastPara="1" rIns="68550" wrap="square" tIns="34275">
            <a:spAutoFit/>
          </a:bodyPr>
          <a:lstStyle/>
          <a:p>
            <a:pPr indent="0" lvl="0" marL="0" marR="0" rtl="0" algn="l">
              <a:lnSpc>
                <a:spcPct val="100000"/>
              </a:lnSpc>
              <a:spcBef>
                <a:spcPts val="0"/>
              </a:spcBef>
              <a:spcAft>
                <a:spcPts val="0"/>
              </a:spcAft>
              <a:buNone/>
            </a:pPr>
            <a:r>
              <a:rPr b="1" lang="en-US" sz="1800">
                <a:solidFill>
                  <a:schemeClr val="dk1"/>
                </a:solidFill>
                <a:latin typeface="Calibri"/>
                <a:ea typeface="Calibri"/>
                <a:cs typeface="Calibri"/>
                <a:sym typeface="Calibri"/>
              </a:rPr>
              <a:t>Control Groups</a:t>
            </a:r>
            <a:endParaRPr b="0" i="0" sz="1050" u="none" cap="none" strike="noStrike">
              <a:solidFill>
                <a:srgbClr val="000000"/>
              </a:solidFill>
              <a:latin typeface="Arial"/>
              <a:ea typeface="Arial"/>
              <a:cs typeface="Arial"/>
              <a:sym typeface="Arial"/>
            </a:endParaRPr>
          </a:p>
        </p:txBody>
      </p:sp>
      <p:sp>
        <p:nvSpPr>
          <p:cNvPr id="947" name="Google Shape;947;p85"/>
          <p:cNvSpPr txBox="1"/>
          <p:nvPr/>
        </p:nvSpPr>
        <p:spPr>
          <a:xfrm>
            <a:off x="5117301" y="1822550"/>
            <a:ext cx="553500" cy="468300"/>
          </a:xfrm>
          <a:prstGeom prst="rect">
            <a:avLst/>
          </a:prstGeom>
          <a:no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2700"/>
              <a:buFont typeface="Arial"/>
              <a:buNone/>
            </a:pPr>
            <a:r>
              <a:rPr b="1" i="0" lang="en-US" sz="1275" u="none" cap="none" strike="noStrike">
                <a:solidFill>
                  <a:schemeClr val="dk1"/>
                </a:solidFill>
                <a:latin typeface="Arial"/>
                <a:ea typeface="Arial"/>
                <a:cs typeface="Arial"/>
                <a:sym typeface="Arial"/>
              </a:rPr>
              <a:t>units</a:t>
            </a:r>
            <a:endParaRPr b="1" i="0" sz="1275" u="none" cap="none" strike="noStrike">
              <a:solidFill>
                <a:schemeClr val="dk1"/>
              </a:solidFill>
              <a:latin typeface="Arial"/>
              <a:ea typeface="Arial"/>
              <a:cs typeface="Arial"/>
              <a:sym typeface="Arial"/>
            </a:endParaRPr>
          </a:p>
        </p:txBody>
      </p:sp>
      <p:sp>
        <p:nvSpPr>
          <p:cNvPr id="948" name="Google Shape;948;p85"/>
          <p:cNvSpPr/>
          <p:nvPr/>
        </p:nvSpPr>
        <p:spPr>
          <a:xfrm>
            <a:off x="4257109" y="1843908"/>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A</a:t>
            </a:r>
            <a:endParaRPr b="0" i="0" sz="1400" u="none" cap="none" strike="noStrike">
              <a:solidFill>
                <a:srgbClr val="000000"/>
              </a:solidFill>
              <a:latin typeface="Arial"/>
              <a:ea typeface="Arial"/>
              <a:cs typeface="Arial"/>
              <a:sym typeface="Arial"/>
            </a:endParaRPr>
          </a:p>
        </p:txBody>
      </p:sp>
      <p:sp>
        <p:nvSpPr>
          <p:cNvPr id="949" name="Google Shape;949;p85"/>
          <p:cNvSpPr/>
          <p:nvPr/>
        </p:nvSpPr>
        <p:spPr>
          <a:xfrm>
            <a:off x="4257096" y="2461893"/>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B</a:t>
            </a:r>
            <a:endParaRPr b="0" i="0" sz="1400" u="none" cap="none" strike="noStrike">
              <a:solidFill>
                <a:srgbClr val="000000"/>
              </a:solidFill>
              <a:latin typeface="Arial"/>
              <a:ea typeface="Arial"/>
              <a:cs typeface="Arial"/>
              <a:sym typeface="Arial"/>
            </a:endParaRPr>
          </a:p>
        </p:txBody>
      </p:sp>
      <p:pic>
        <p:nvPicPr>
          <p:cNvPr descr="A picture containing text, silhouette, vector graphics&#10;&#10;Description automatically generated" id="950" name="Google Shape;950;p85"/>
          <p:cNvPicPr preferRelativeResize="0"/>
          <p:nvPr/>
        </p:nvPicPr>
        <p:blipFill rotWithShape="1">
          <a:blip r:embed="rId3">
            <a:alphaModFix/>
          </a:blip>
          <a:srcRect b="0" l="0" r="0" t="0"/>
          <a:stretch/>
        </p:blipFill>
        <p:spPr>
          <a:xfrm>
            <a:off x="3306526" y="1569562"/>
            <a:ext cx="1012125" cy="1012125"/>
          </a:xfrm>
          <a:prstGeom prst="rect">
            <a:avLst/>
          </a:prstGeom>
          <a:noFill/>
          <a:ln>
            <a:noFill/>
          </a:ln>
        </p:spPr>
      </p:pic>
      <p:pic>
        <p:nvPicPr>
          <p:cNvPr descr="A picture containing text, silhouette, vector graphics&#10;&#10;Description automatically generated" id="951" name="Google Shape;951;p85"/>
          <p:cNvPicPr preferRelativeResize="0"/>
          <p:nvPr/>
        </p:nvPicPr>
        <p:blipFill rotWithShape="1">
          <a:blip r:embed="rId3">
            <a:alphaModFix/>
          </a:blip>
          <a:srcRect b="0" l="0" r="0" t="0"/>
          <a:stretch/>
        </p:blipFill>
        <p:spPr>
          <a:xfrm>
            <a:off x="3306526" y="2146449"/>
            <a:ext cx="1012125" cy="1012125"/>
          </a:xfrm>
          <a:prstGeom prst="rect">
            <a:avLst/>
          </a:prstGeom>
          <a:noFill/>
          <a:ln>
            <a:noFill/>
          </a:ln>
        </p:spPr>
      </p:pic>
      <p:sp>
        <p:nvSpPr>
          <p:cNvPr id="952" name="Google Shape;952;p85"/>
          <p:cNvSpPr txBox="1"/>
          <p:nvPr/>
        </p:nvSpPr>
        <p:spPr>
          <a:xfrm>
            <a:off x="5117301" y="2457425"/>
            <a:ext cx="553500" cy="468300"/>
          </a:xfrm>
          <a:prstGeom prst="rect">
            <a:avLst/>
          </a:prstGeom>
          <a:no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2700"/>
              <a:buFont typeface="Arial"/>
              <a:buNone/>
            </a:pPr>
            <a:r>
              <a:rPr b="1" i="0" lang="en-US" sz="1275" u="none" cap="none" strike="noStrike">
                <a:solidFill>
                  <a:schemeClr val="dk1"/>
                </a:solidFill>
                <a:latin typeface="Arial"/>
                <a:ea typeface="Arial"/>
                <a:cs typeface="Arial"/>
                <a:sym typeface="Arial"/>
              </a:rPr>
              <a:t>units</a:t>
            </a:r>
            <a:endParaRPr b="1" i="0" sz="1275" u="none" cap="none" strike="noStrike">
              <a:solidFill>
                <a:schemeClr val="dk1"/>
              </a:solidFill>
              <a:latin typeface="Arial"/>
              <a:ea typeface="Arial"/>
              <a:cs typeface="Arial"/>
              <a:sym typeface="Arial"/>
            </a:endParaRPr>
          </a:p>
        </p:txBody>
      </p:sp>
      <p:sp>
        <p:nvSpPr>
          <p:cNvPr id="953" name="Google Shape;953;p85"/>
          <p:cNvSpPr txBox="1"/>
          <p:nvPr/>
        </p:nvSpPr>
        <p:spPr>
          <a:xfrm>
            <a:off x="4768325" y="2507563"/>
            <a:ext cx="454500" cy="468300"/>
          </a:xfrm>
          <a:prstGeom prst="rect">
            <a:avLst/>
          </a:prstGeom>
          <a:no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2700"/>
              <a:buFont typeface="Arial"/>
              <a:buNone/>
            </a:pPr>
            <a:r>
              <a:rPr b="1" lang="en-US" sz="2700">
                <a:solidFill>
                  <a:schemeClr val="dk2"/>
                </a:solidFill>
              </a:rPr>
              <a:t>-2</a:t>
            </a:r>
            <a:r>
              <a:rPr b="1" i="0" lang="en-US" sz="1350" u="none" cap="none" strike="noStrike">
                <a:solidFill>
                  <a:srgbClr val="D3A5D2"/>
                </a:solidFill>
                <a:latin typeface="Arial"/>
                <a:ea typeface="Arial"/>
                <a:cs typeface="Arial"/>
                <a:sym typeface="Arial"/>
              </a:rPr>
              <a:t> </a:t>
            </a:r>
            <a:endParaRPr b="1" i="0" sz="1275" u="none" cap="none" strike="noStrike">
              <a:solidFill>
                <a:schemeClr val="dk1"/>
              </a:solidFill>
              <a:latin typeface="Arial"/>
              <a:ea typeface="Arial"/>
              <a:cs typeface="Arial"/>
              <a:sym typeface="Arial"/>
            </a:endParaRPr>
          </a:p>
        </p:txBody>
      </p:sp>
      <p:pic>
        <p:nvPicPr>
          <p:cNvPr descr="Icon&#10;&#10;Description automatically generated" id="954" name="Google Shape;954;p85"/>
          <p:cNvPicPr preferRelativeResize="0"/>
          <p:nvPr/>
        </p:nvPicPr>
        <p:blipFill rotWithShape="1">
          <a:blip r:embed="rId4">
            <a:alphaModFix/>
          </a:blip>
          <a:srcRect b="0" l="0" r="0" t="0"/>
          <a:stretch/>
        </p:blipFill>
        <p:spPr>
          <a:xfrm>
            <a:off x="3208020" y="2777555"/>
            <a:ext cx="914400" cy="914400"/>
          </a:xfrm>
          <a:prstGeom prst="rect">
            <a:avLst/>
          </a:prstGeom>
          <a:noFill/>
          <a:ln>
            <a:noFill/>
          </a:ln>
        </p:spPr>
      </p:pic>
      <p:sp>
        <p:nvSpPr>
          <p:cNvPr id="955" name="Google Shape;955;p85"/>
          <p:cNvSpPr txBox="1"/>
          <p:nvPr/>
        </p:nvSpPr>
        <p:spPr>
          <a:xfrm>
            <a:off x="3825477" y="3108489"/>
            <a:ext cx="1088700" cy="331500"/>
          </a:xfrm>
          <a:prstGeom prst="rect">
            <a:avLst/>
          </a:prstGeom>
          <a:no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1350"/>
              <a:buFont typeface="Arial"/>
              <a:buNone/>
            </a:pPr>
            <a:r>
              <a:rPr b="1" lang="en-US" sz="1350">
                <a:solidFill>
                  <a:schemeClr val="dk2"/>
                </a:solidFill>
              </a:rPr>
              <a:t>Exclusions</a:t>
            </a:r>
            <a:endParaRPr b="1" i="0" sz="1350" u="none" cap="none" strike="noStrike">
              <a:solidFill>
                <a:schemeClr val="dk2"/>
              </a:solidFill>
              <a:latin typeface="Arial"/>
              <a:ea typeface="Arial"/>
              <a:cs typeface="Arial"/>
              <a:sym typeface="Arial"/>
            </a:endParaRPr>
          </a:p>
        </p:txBody>
      </p:sp>
      <p:sp>
        <p:nvSpPr>
          <p:cNvPr id="956" name="Google Shape;956;p85"/>
          <p:cNvSpPr/>
          <p:nvPr/>
        </p:nvSpPr>
        <p:spPr>
          <a:xfrm>
            <a:off x="4279332" y="3482361"/>
            <a:ext cx="310533" cy="416504"/>
          </a:xfrm>
          <a:custGeom>
            <a:rect b="b" l="l" r="r" t="t"/>
            <a:pathLst>
              <a:path extrusionOk="0" h="1271767" w="948192">
                <a:moveTo>
                  <a:pt x="165697" y="0"/>
                </a:moveTo>
                <a:lnTo>
                  <a:pt x="789855" y="0"/>
                </a:lnTo>
                <a:cubicBezTo>
                  <a:pt x="797990" y="0"/>
                  <a:pt x="804584" y="6595"/>
                  <a:pt x="804584" y="14729"/>
                </a:cubicBezTo>
                <a:lnTo>
                  <a:pt x="804584" y="193694"/>
                </a:lnTo>
                <a:lnTo>
                  <a:pt x="803939" y="195251"/>
                </a:lnTo>
                <a:lnTo>
                  <a:pt x="947933" y="1199246"/>
                </a:lnTo>
                <a:cubicBezTo>
                  <a:pt x="949916" y="1213075"/>
                  <a:pt x="940314" y="1225892"/>
                  <a:pt x="926485" y="1227875"/>
                </a:cubicBezTo>
                <a:lnTo>
                  <a:pt x="622256" y="1271508"/>
                </a:lnTo>
                <a:cubicBezTo>
                  <a:pt x="608427" y="1273491"/>
                  <a:pt x="595610" y="1263889"/>
                  <a:pt x="593626" y="1250060"/>
                </a:cubicBezTo>
                <a:lnTo>
                  <a:pt x="474066" y="416426"/>
                </a:lnTo>
                <a:lnTo>
                  <a:pt x="354566" y="1249641"/>
                </a:lnTo>
                <a:cubicBezTo>
                  <a:pt x="352583" y="1263470"/>
                  <a:pt x="339765" y="1273072"/>
                  <a:pt x="325936" y="1271089"/>
                </a:cubicBezTo>
                <a:lnTo>
                  <a:pt x="21707" y="1227456"/>
                </a:lnTo>
                <a:cubicBezTo>
                  <a:pt x="7878" y="1225473"/>
                  <a:pt x="-1724" y="1212656"/>
                  <a:pt x="259" y="1198827"/>
                </a:cubicBezTo>
                <a:lnTo>
                  <a:pt x="150969" y="148000"/>
                </a:lnTo>
                <a:lnTo>
                  <a:pt x="150969" y="14728"/>
                </a:lnTo>
                <a:cubicBezTo>
                  <a:pt x="150969" y="6595"/>
                  <a:pt x="157563" y="0"/>
                  <a:pt x="165697" y="0"/>
                </a:cubicBezTo>
                <a:close/>
              </a:path>
            </a:pathLst>
          </a:custGeom>
          <a:solidFill>
            <a:schemeClr val="dk2"/>
          </a:solidFill>
          <a:ln cap="flat" cmpd="sng" w="12700">
            <a:solidFill>
              <a:schemeClr val="dk1"/>
            </a:solidFill>
            <a:prstDash val="solid"/>
            <a:miter lim="800000"/>
            <a:headEnd len="sm" w="sm" type="none"/>
            <a:tailEnd len="sm" w="sm" type="none"/>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sp>
        <p:nvSpPr>
          <p:cNvPr id="957" name="Google Shape;957;p85"/>
          <p:cNvSpPr/>
          <p:nvPr/>
        </p:nvSpPr>
        <p:spPr>
          <a:xfrm>
            <a:off x="5824457" y="2277103"/>
            <a:ext cx="702000" cy="461100"/>
          </a:xfrm>
          <a:prstGeom prst="mathEqual">
            <a:avLst>
              <a:gd fmla="val 23520" name="adj1"/>
              <a:gd fmla="val 11760" name="adj2"/>
            </a:avLst>
          </a:prstGeom>
          <a:solidFill>
            <a:srgbClr val="DBCDF3"/>
          </a:solidFill>
          <a:ln>
            <a:noFill/>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Clr>
                <a:srgbClr val="000000"/>
              </a:buClr>
              <a:buSzPts val="1350"/>
              <a:buFont typeface="Arial"/>
              <a:buNone/>
            </a:pPr>
            <a:r>
              <a:t/>
            </a:r>
            <a:endParaRPr b="0" i="0" sz="1350" u="none" cap="none" strike="noStrike">
              <a:solidFill>
                <a:schemeClr val="dk1"/>
              </a:solidFill>
              <a:latin typeface="Arial"/>
              <a:ea typeface="Arial"/>
              <a:cs typeface="Arial"/>
              <a:sym typeface="Arial"/>
            </a:endParaRPr>
          </a:p>
        </p:txBody>
      </p:sp>
      <p:sp>
        <p:nvSpPr>
          <p:cNvPr id="958" name="Google Shape;958;p85"/>
          <p:cNvSpPr/>
          <p:nvPr/>
        </p:nvSpPr>
        <p:spPr>
          <a:xfrm>
            <a:off x="6524731" y="1019451"/>
            <a:ext cx="2429700" cy="3104700"/>
          </a:xfrm>
          <a:prstGeom prst="roundRect">
            <a:avLst>
              <a:gd fmla="val 0" name="adj"/>
            </a:avLst>
          </a:prstGeom>
          <a:solidFill>
            <a:schemeClr val="lt2"/>
          </a:solidFill>
          <a:ln>
            <a:noFill/>
          </a:ln>
        </p:spPr>
        <p:txBody>
          <a:bodyPr anchorCtr="0" anchor="t" bIns="91400" lIns="91400" spcFirstLastPara="1" rIns="91400" wrap="square" tIns="91400">
            <a:noAutofit/>
          </a:bodyPr>
          <a:lstStyle/>
          <a:p>
            <a:pPr indent="0" lvl="0" marL="0" marR="0" rtl="0" algn="ctr">
              <a:lnSpc>
                <a:spcPct val="100000"/>
              </a:lnSpc>
              <a:spcBef>
                <a:spcPts val="0"/>
              </a:spcBef>
              <a:spcAft>
                <a:spcPts val="0"/>
              </a:spcAft>
              <a:buClr>
                <a:srgbClr val="000000"/>
              </a:buClr>
              <a:buSzPts val="1700"/>
              <a:buFont typeface="Arial"/>
              <a:buNone/>
            </a:pPr>
            <a:r>
              <a:rPr b="1" i="0" lang="en-US" sz="1700" u="none" cap="none" strike="noStrike">
                <a:solidFill>
                  <a:schemeClr val="dk1"/>
                </a:solidFill>
                <a:latin typeface="Arial"/>
                <a:ea typeface="Arial"/>
                <a:cs typeface="Arial"/>
                <a:sym typeface="Arial"/>
              </a:rPr>
              <a:t>Available to Sell (Virtual Position)</a:t>
            </a:r>
            <a:endParaRPr b="1" i="0" sz="1700" u="none" cap="none" strike="noStrike">
              <a:solidFill>
                <a:schemeClr val="dk1"/>
              </a:solidFill>
              <a:latin typeface="Arial"/>
              <a:ea typeface="Arial"/>
              <a:cs typeface="Arial"/>
              <a:sym typeface="Arial"/>
            </a:endParaRPr>
          </a:p>
        </p:txBody>
      </p:sp>
      <p:pic>
        <p:nvPicPr>
          <p:cNvPr descr="A picture containing text, silhouette, vector graphics&#10;&#10;Description automatically generated" id="959" name="Google Shape;959;p85"/>
          <p:cNvPicPr preferRelativeResize="0"/>
          <p:nvPr/>
        </p:nvPicPr>
        <p:blipFill rotWithShape="1">
          <a:blip r:embed="rId3">
            <a:alphaModFix/>
          </a:blip>
          <a:srcRect b="0" l="0" r="0" t="0"/>
          <a:stretch/>
        </p:blipFill>
        <p:spPr>
          <a:xfrm>
            <a:off x="6564051" y="1550637"/>
            <a:ext cx="1012125" cy="1012125"/>
          </a:xfrm>
          <a:prstGeom prst="rect">
            <a:avLst/>
          </a:prstGeom>
          <a:noFill/>
          <a:ln>
            <a:noFill/>
          </a:ln>
        </p:spPr>
      </p:pic>
      <p:pic>
        <p:nvPicPr>
          <p:cNvPr descr="A picture containing text, silhouette, vector graphics&#10;&#10;Description automatically generated" id="960" name="Google Shape;960;p85"/>
          <p:cNvPicPr preferRelativeResize="0"/>
          <p:nvPr/>
        </p:nvPicPr>
        <p:blipFill rotWithShape="1">
          <a:blip r:embed="rId3">
            <a:alphaModFix/>
          </a:blip>
          <a:srcRect b="0" l="0" r="0" t="0"/>
          <a:stretch/>
        </p:blipFill>
        <p:spPr>
          <a:xfrm>
            <a:off x="6564051" y="2146449"/>
            <a:ext cx="1012125" cy="1012125"/>
          </a:xfrm>
          <a:prstGeom prst="rect">
            <a:avLst/>
          </a:prstGeom>
          <a:noFill/>
          <a:ln>
            <a:noFill/>
          </a:ln>
        </p:spPr>
      </p:pic>
      <p:sp>
        <p:nvSpPr>
          <p:cNvPr id="961" name="Google Shape;961;p85"/>
          <p:cNvSpPr/>
          <p:nvPr/>
        </p:nvSpPr>
        <p:spPr>
          <a:xfrm>
            <a:off x="7534684" y="1843958"/>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A</a:t>
            </a:r>
            <a:endParaRPr b="0" i="0" sz="1400" u="none" cap="none" strike="noStrike">
              <a:solidFill>
                <a:srgbClr val="000000"/>
              </a:solidFill>
              <a:latin typeface="Arial"/>
              <a:ea typeface="Arial"/>
              <a:cs typeface="Arial"/>
              <a:sym typeface="Arial"/>
            </a:endParaRPr>
          </a:p>
        </p:txBody>
      </p:sp>
      <p:sp>
        <p:nvSpPr>
          <p:cNvPr id="962" name="Google Shape;962;p85"/>
          <p:cNvSpPr/>
          <p:nvPr/>
        </p:nvSpPr>
        <p:spPr>
          <a:xfrm>
            <a:off x="7534671" y="2436855"/>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B</a:t>
            </a:r>
            <a:endParaRPr b="0" i="0" sz="1400" u="none" cap="none" strike="noStrike">
              <a:solidFill>
                <a:srgbClr val="000000"/>
              </a:solidFill>
              <a:latin typeface="Arial"/>
              <a:ea typeface="Arial"/>
              <a:cs typeface="Arial"/>
              <a:sym typeface="Arial"/>
            </a:endParaRPr>
          </a:p>
        </p:txBody>
      </p:sp>
      <p:sp>
        <p:nvSpPr>
          <p:cNvPr id="963" name="Google Shape;963;p85"/>
          <p:cNvSpPr txBox="1"/>
          <p:nvPr/>
        </p:nvSpPr>
        <p:spPr>
          <a:xfrm>
            <a:off x="8119825" y="1885100"/>
            <a:ext cx="553500" cy="468300"/>
          </a:xfrm>
          <a:prstGeom prst="rect">
            <a:avLst/>
          </a:prstGeom>
          <a:no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2700"/>
              <a:buFont typeface="Arial"/>
              <a:buNone/>
            </a:pPr>
            <a:r>
              <a:rPr b="1" lang="en-US" sz="2700">
                <a:solidFill>
                  <a:schemeClr val="dk2"/>
                </a:solidFill>
              </a:rPr>
              <a:t>10</a:t>
            </a:r>
            <a:r>
              <a:rPr b="1" i="0" lang="en-US" sz="1350" u="none" cap="none" strike="noStrike">
                <a:solidFill>
                  <a:srgbClr val="D3A5D2"/>
                </a:solidFill>
                <a:latin typeface="Arial"/>
                <a:ea typeface="Arial"/>
                <a:cs typeface="Arial"/>
                <a:sym typeface="Arial"/>
              </a:rPr>
              <a:t> </a:t>
            </a:r>
            <a:endParaRPr b="1" i="0" sz="1275" u="none" cap="none" strike="noStrike">
              <a:solidFill>
                <a:schemeClr val="dk1"/>
              </a:solidFill>
              <a:latin typeface="Arial"/>
              <a:ea typeface="Arial"/>
              <a:cs typeface="Arial"/>
              <a:sym typeface="Arial"/>
            </a:endParaRPr>
          </a:p>
        </p:txBody>
      </p:sp>
      <p:sp>
        <p:nvSpPr>
          <p:cNvPr id="964" name="Google Shape;964;p85"/>
          <p:cNvSpPr txBox="1"/>
          <p:nvPr/>
        </p:nvSpPr>
        <p:spPr>
          <a:xfrm>
            <a:off x="8197375" y="2463113"/>
            <a:ext cx="454500" cy="468300"/>
          </a:xfrm>
          <a:prstGeom prst="rect">
            <a:avLst/>
          </a:prstGeom>
          <a:no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2700"/>
              <a:buFont typeface="Arial"/>
              <a:buNone/>
            </a:pPr>
            <a:r>
              <a:rPr b="1" lang="en-US" sz="2700">
                <a:solidFill>
                  <a:schemeClr val="dk2"/>
                </a:solidFill>
              </a:rPr>
              <a:t>5</a:t>
            </a:r>
            <a:r>
              <a:rPr b="1" i="0" lang="en-US" sz="1350" u="none" cap="none" strike="noStrike">
                <a:solidFill>
                  <a:srgbClr val="D3A5D2"/>
                </a:solidFill>
                <a:latin typeface="Arial"/>
                <a:ea typeface="Arial"/>
                <a:cs typeface="Arial"/>
                <a:sym typeface="Arial"/>
              </a:rPr>
              <a:t> </a:t>
            </a:r>
            <a:endParaRPr b="1" i="0" sz="1275" u="none" cap="none" strike="noStrike">
              <a:solidFill>
                <a:schemeClr val="dk1"/>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0" name="Shape 510"/>
        <p:cNvGrpSpPr/>
        <p:nvPr/>
      </p:nvGrpSpPr>
      <p:grpSpPr>
        <a:xfrm>
          <a:off x="0" y="0"/>
          <a:ext cx="0" cy="0"/>
          <a:chOff x="0" y="0"/>
          <a:chExt cx="0" cy="0"/>
        </a:xfrm>
      </p:grpSpPr>
      <p:sp>
        <p:nvSpPr>
          <p:cNvPr id="511" name="Google Shape;511;p68"/>
          <p:cNvSpPr txBox="1"/>
          <p:nvPr>
            <p:ph type="title"/>
          </p:nvPr>
        </p:nvSpPr>
        <p:spPr>
          <a:xfrm>
            <a:off x="354076" y="288750"/>
            <a:ext cx="69090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1400"/>
              <a:buNone/>
            </a:pPr>
            <a:r>
              <a:rPr lang="en-US"/>
              <a:t>Discovery Agenda</a:t>
            </a:r>
            <a:endParaRPr sz="1400"/>
          </a:p>
          <a:p>
            <a:pPr indent="0" lvl="0" marL="0" rtl="0" algn="l">
              <a:lnSpc>
                <a:spcPct val="90000"/>
              </a:lnSpc>
              <a:spcBef>
                <a:spcPts val="0"/>
              </a:spcBef>
              <a:spcAft>
                <a:spcPts val="0"/>
              </a:spcAft>
              <a:buSzPts val="1400"/>
              <a:buNone/>
            </a:pPr>
            <a:r>
              <a:t/>
            </a:r>
            <a:endParaRPr/>
          </a:p>
          <a:p>
            <a:pPr indent="0" lvl="0" marL="0" rtl="0" algn="l">
              <a:lnSpc>
                <a:spcPct val="90000"/>
              </a:lnSpc>
              <a:spcBef>
                <a:spcPts val="0"/>
              </a:spcBef>
              <a:spcAft>
                <a:spcPts val="0"/>
              </a:spcAft>
              <a:buSzPts val="1400"/>
              <a:buNone/>
            </a:pPr>
            <a:r>
              <a:t/>
            </a:r>
            <a:endParaRPr/>
          </a:p>
          <a:p>
            <a:pPr indent="0" lvl="0" marL="0" rtl="0" algn="l">
              <a:lnSpc>
                <a:spcPct val="90000"/>
              </a:lnSpc>
              <a:spcBef>
                <a:spcPts val="0"/>
              </a:spcBef>
              <a:spcAft>
                <a:spcPts val="0"/>
              </a:spcAft>
              <a:buSzPts val="1400"/>
              <a:buNone/>
            </a:pPr>
            <a:r>
              <a:t/>
            </a:r>
            <a:endParaRPr/>
          </a:p>
          <a:p>
            <a:pPr indent="0" lvl="0" marL="0" rtl="0" algn="l">
              <a:lnSpc>
                <a:spcPct val="90000"/>
              </a:lnSpc>
              <a:spcBef>
                <a:spcPts val="0"/>
              </a:spcBef>
              <a:spcAft>
                <a:spcPts val="0"/>
              </a:spcAft>
              <a:buSzPts val="1400"/>
              <a:buNone/>
            </a:pPr>
            <a:r>
              <a:t/>
            </a:r>
            <a:endParaRPr/>
          </a:p>
        </p:txBody>
      </p:sp>
      <p:graphicFrame>
        <p:nvGraphicFramePr>
          <p:cNvPr id="512" name="Google Shape;512;p68"/>
          <p:cNvGraphicFramePr/>
          <p:nvPr/>
        </p:nvGraphicFramePr>
        <p:xfrm>
          <a:off x="354063" y="1153725"/>
          <a:ext cx="3000000" cy="3000000"/>
        </p:xfrm>
        <a:graphic>
          <a:graphicData uri="http://schemas.openxmlformats.org/drawingml/2006/table">
            <a:tbl>
              <a:tblPr>
                <a:noFill/>
                <a:tableStyleId>{361572BA-BA27-4D4E-B054-1A1D08C877F0}</a:tableStyleId>
              </a:tblPr>
              <a:tblGrid>
                <a:gridCol w="716900"/>
                <a:gridCol w="704750"/>
                <a:gridCol w="2490950"/>
                <a:gridCol w="1154350"/>
                <a:gridCol w="1020675"/>
                <a:gridCol w="2466625"/>
              </a:tblGrid>
              <a:tr h="342900">
                <a:tc>
                  <a:txBody>
                    <a:bodyPr/>
                    <a:lstStyle/>
                    <a:p>
                      <a:pPr indent="0" lvl="0" marL="0" rtl="0" algn="l">
                        <a:lnSpc>
                          <a:spcPct val="115000"/>
                        </a:lnSpc>
                        <a:spcBef>
                          <a:spcPts val="0"/>
                        </a:spcBef>
                        <a:spcAft>
                          <a:spcPts val="0"/>
                        </a:spcAft>
                        <a:buNone/>
                      </a:pPr>
                      <a:r>
                        <a:rPr b="1" lang="en-US" sz="1000">
                          <a:solidFill>
                            <a:srgbClr val="FFFFFF"/>
                          </a:solidFill>
                        </a:rPr>
                        <a:t>Week</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US" sz="1000">
                          <a:solidFill>
                            <a:srgbClr val="FFFFFF"/>
                          </a:solidFill>
                        </a:rPr>
                        <a:t>Session</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US" sz="1000">
                          <a:solidFill>
                            <a:srgbClr val="FFFFFF"/>
                          </a:solidFill>
                        </a:rPr>
                        <a:t>Session Name</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US" sz="1000">
                          <a:solidFill>
                            <a:srgbClr val="FFFFFF"/>
                          </a:solidFill>
                        </a:rPr>
                        <a:t>Duration (hrs)</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US" sz="1000">
                          <a:solidFill>
                            <a:srgbClr val="FFFFFF"/>
                          </a:solidFill>
                        </a:rPr>
                        <a:t>Date &amp; Time</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US" sz="1000">
                          <a:solidFill>
                            <a:srgbClr val="FFFFFF"/>
                          </a:solidFill>
                        </a:rPr>
                        <a:t>Target Outcome of the Session</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US" sz="1000"/>
                        <a:t>1</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t>Fluent Overview</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US" sz="1000"/>
                        <a:t>2</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t>Inventory Management</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US" sz="1000"/>
                        <a:t>3</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t>Product Availability</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US" sz="1000"/>
                        <a:t>4</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t>Promising</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35150">
                <a:tc>
                  <a:txBody>
                    <a:bodyPr/>
                    <a:lstStyle/>
                    <a:p>
                      <a:pPr indent="0" lvl="0" marL="0" marR="0" rtl="0" algn="l">
                        <a:lnSpc>
                          <a:spcPct val="100000"/>
                        </a:lnSpc>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US" sz="1000"/>
                        <a:t>5</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t>Order Orchestration (Warehouse)</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US" sz="1000"/>
                        <a:t>6</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t>Order Orchestration (Store)</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US" sz="1000"/>
                        <a:t>7</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t>Customer Service</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US" sz="1000"/>
                        <a:t>8</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t>Returns Management</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US" sz="1000"/>
                        <a:t>9</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t>Payment, Fraud, Tax</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US" sz="1000"/>
                        <a:t>10</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t>Technical Overview</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US" sz="1000"/>
                        <a:t>11</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t>Integrations</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US" sz="1000"/>
                        <a:t>12</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t>Customer Notifications</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US" sz="1000"/>
                        <a:t>13</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t>Reporting</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bl>
          </a:graphicData>
        </a:graphic>
      </p:graphicFrame>
      <p:sp>
        <p:nvSpPr>
          <p:cNvPr id="513" name="Google Shape;513;p68"/>
          <p:cNvSpPr/>
          <p:nvPr/>
        </p:nvSpPr>
        <p:spPr>
          <a:xfrm>
            <a:off x="354150" y="2015024"/>
            <a:ext cx="8554200" cy="236100"/>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FFFFFF"/>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8" name="Shape 968"/>
        <p:cNvGrpSpPr/>
        <p:nvPr/>
      </p:nvGrpSpPr>
      <p:grpSpPr>
        <a:xfrm>
          <a:off x="0" y="0"/>
          <a:ext cx="0" cy="0"/>
          <a:chOff x="0" y="0"/>
          <a:chExt cx="0" cy="0"/>
        </a:xfrm>
      </p:grpSpPr>
      <p:pic>
        <p:nvPicPr>
          <p:cNvPr id="969" name="Google Shape;969;p86"/>
          <p:cNvPicPr preferRelativeResize="0"/>
          <p:nvPr/>
        </p:nvPicPr>
        <p:blipFill rotWithShape="1">
          <a:blip r:embed="rId3">
            <a:alphaModFix/>
          </a:blip>
          <a:srcRect b="0" l="0" r="0" t="0"/>
          <a:stretch/>
        </p:blipFill>
        <p:spPr>
          <a:xfrm>
            <a:off x="377454" y="238918"/>
            <a:ext cx="7580490" cy="46620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3" name="Shape 973"/>
        <p:cNvGrpSpPr/>
        <p:nvPr/>
      </p:nvGrpSpPr>
      <p:grpSpPr>
        <a:xfrm>
          <a:off x="0" y="0"/>
          <a:ext cx="0" cy="0"/>
          <a:chOff x="0" y="0"/>
          <a:chExt cx="0" cy="0"/>
        </a:xfrm>
      </p:grpSpPr>
      <p:sp>
        <p:nvSpPr>
          <p:cNvPr id="974" name="Google Shape;974;p87"/>
          <p:cNvSpPr/>
          <p:nvPr/>
        </p:nvSpPr>
        <p:spPr>
          <a:xfrm>
            <a:off x="844111" y="1074517"/>
            <a:ext cx="1750200" cy="535800"/>
          </a:xfrm>
          <a:prstGeom prst="ellipse">
            <a:avLst/>
          </a:prstGeom>
          <a:solidFill>
            <a:srgbClr val="EDE8FE">
              <a:alpha val="70200"/>
            </a:srgbClr>
          </a:solidFill>
          <a:ln>
            <a:noFill/>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Clr>
                <a:srgbClr val="000000"/>
              </a:buClr>
              <a:buSzPts val="1350"/>
              <a:buFont typeface="Arial"/>
              <a:buNone/>
            </a:pPr>
            <a:r>
              <a:t/>
            </a:r>
            <a:endParaRPr b="0" i="0" sz="1350" u="none" cap="none" strike="noStrike">
              <a:solidFill>
                <a:schemeClr val="dk1"/>
              </a:solidFill>
              <a:latin typeface="Arial"/>
              <a:ea typeface="Arial"/>
              <a:cs typeface="Arial"/>
              <a:sym typeface="Arial"/>
            </a:endParaRPr>
          </a:p>
        </p:txBody>
      </p:sp>
      <p:pic>
        <p:nvPicPr>
          <p:cNvPr descr="A white t - shirt with a logo on it&#10;&#10;Description automatically generated with low confidence" id="975" name="Google Shape;975;p87"/>
          <p:cNvPicPr preferRelativeResize="0"/>
          <p:nvPr/>
        </p:nvPicPr>
        <p:blipFill rotWithShape="1">
          <a:blip r:embed="rId3">
            <a:alphaModFix/>
          </a:blip>
          <a:srcRect b="0" l="0" r="0" t="0"/>
          <a:stretch/>
        </p:blipFill>
        <p:spPr>
          <a:xfrm>
            <a:off x="953743" y="207750"/>
            <a:ext cx="1596108" cy="1596108"/>
          </a:xfrm>
          <a:prstGeom prst="rect">
            <a:avLst/>
          </a:prstGeom>
          <a:noFill/>
          <a:ln>
            <a:noFill/>
          </a:ln>
        </p:spPr>
      </p:pic>
      <p:sp>
        <p:nvSpPr>
          <p:cNvPr id="976" name="Google Shape;976;p87"/>
          <p:cNvSpPr txBox="1"/>
          <p:nvPr/>
        </p:nvSpPr>
        <p:spPr>
          <a:xfrm>
            <a:off x="249125" y="1736650"/>
            <a:ext cx="3942900" cy="1482300"/>
          </a:xfrm>
          <a:prstGeom prst="rect">
            <a:avLst/>
          </a:prstGeom>
          <a:noFill/>
          <a:ln>
            <a:noFill/>
          </a:ln>
        </p:spPr>
        <p:txBody>
          <a:bodyPr anchorCtr="0" anchor="ctr" bIns="68550" lIns="68550" spcFirstLastPara="1" rIns="68550" wrap="square" tIns="68550">
            <a:noAutofit/>
          </a:bodyPr>
          <a:lstStyle/>
          <a:p>
            <a:pPr indent="0" lvl="0" marL="0" rtl="0" algn="l">
              <a:lnSpc>
                <a:spcPct val="115000"/>
              </a:lnSpc>
              <a:spcBef>
                <a:spcPts val="0"/>
              </a:spcBef>
              <a:spcAft>
                <a:spcPts val="0"/>
              </a:spcAft>
              <a:buNone/>
            </a:pPr>
            <a:r>
              <a:rPr lang="en-US">
                <a:solidFill>
                  <a:schemeClr val="dk1"/>
                </a:solidFill>
              </a:rPr>
              <a:t>Execution Order: A control can be configured on multiple levels with a defined priority (highest to lowest).  Its value can be an integer between 1 to 6, where 1 as the highest priority and 6 as the lowest</a:t>
            </a:r>
            <a:endParaRPr sz="1300">
              <a:solidFill>
                <a:schemeClr val="dk1"/>
              </a:solidFill>
            </a:endParaRPr>
          </a:p>
        </p:txBody>
      </p:sp>
      <p:sp>
        <p:nvSpPr>
          <p:cNvPr id="977" name="Google Shape;977;p87"/>
          <p:cNvSpPr txBox="1"/>
          <p:nvPr/>
        </p:nvSpPr>
        <p:spPr>
          <a:xfrm>
            <a:off x="87996" y="243235"/>
            <a:ext cx="5281800" cy="346200"/>
          </a:xfrm>
          <a:prstGeom prst="rect">
            <a:avLst/>
          </a:prstGeom>
          <a:noFill/>
          <a:ln>
            <a:noFill/>
          </a:ln>
        </p:spPr>
        <p:txBody>
          <a:bodyPr anchorCtr="0" anchor="t" bIns="34275" lIns="68550" spcFirstLastPara="1" rIns="68550" wrap="square" tIns="34275">
            <a:spAutoFit/>
          </a:bodyPr>
          <a:lstStyle/>
          <a:p>
            <a:pPr indent="0" lvl="0" marL="0" marR="0" rtl="0" algn="l">
              <a:lnSpc>
                <a:spcPct val="100000"/>
              </a:lnSpc>
              <a:spcBef>
                <a:spcPts val="0"/>
              </a:spcBef>
              <a:spcAft>
                <a:spcPts val="0"/>
              </a:spcAft>
              <a:buNone/>
            </a:pPr>
            <a:r>
              <a:rPr b="1" lang="en-US" sz="1800">
                <a:solidFill>
                  <a:schemeClr val="dk1"/>
                </a:solidFill>
                <a:latin typeface="Calibri"/>
                <a:ea typeface="Calibri"/>
                <a:cs typeface="Calibri"/>
                <a:sym typeface="Calibri"/>
              </a:rPr>
              <a:t>Execution Order</a:t>
            </a:r>
            <a:endParaRPr b="0" i="0" sz="1050" u="none" cap="none" strike="noStrike">
              <a:solidFill>
                <a:srgbClr val="000000"/>
              </a:solidFill>
              <a:latin typeface="Arial"/>
              <a:ea typeface="Arial"/>
              <a:cs typeface="Arial"/>
              <a:sym typeface="Arial"/>
            </a:endParaRPr>
          </a:p>
        </p:txBody>
      </p:sp>
      <p:sp>
        <p:nvSpPr>
          <p:cNvPr id="978" name="Google Shape;978;p87"/>
          <p:cNvSpPr txBox="1"/>
          <p:nvPr/>
        </p:nvSpPr>
        <p:spPr>
          <a:xfrm>
            <a:off x="5787500" y="3112150"/>
            <a:ext cx="2910900" cy="1393200"/>
          </a:xfrm>
          <a:prstGeom prst="rect">
            <a:avLst/>
          </a:prstGeom>
          <a:noFill/>
          <a:ln>
            <a:noFill/>
          </a:ln>
        </p:spPr>
        <p:txBody>
          <a:bodyPr anchorCtr="0" anchor="ctr" bIns="68550" lIns="68550" spcFirstLastPara="1" rIns="68550" wrap="square" tIns="68550">
            <a:noAutofit/>
          </a:bodyPr>
          <a:lstStyle/>
          <a:p>
            <a:pPr indent="0" lvl="0" marL="76200" rtl="0" algn="l">
              <a:lnSpc>
                <a:spcPct val="115000"/>
              </a:lnSpc>
              <a:spcBef>
                <a:spcPts val="0"/>
              </a:spcBef>
              <a:spcAft>
                <a:spcPts val="0"/>
              </a:spcAft>
              <a:buClr>
                <a:schemeClr val="dk1"/>
              </a:buClr>
              <a:buSzPts val="1100"/>
              <a:buFont typeface="Arial"/>
              <a:buNone/>
            </a:pPr>
            <a:r>
              <a:rPr lang="en-US">
                <a:solidFill>
                  <a:schemeClr val="dk1"/>
                </a:solidFill>
              </a:rPr>
              <a:t>Buffer </a:t>
            </a:r>
            <a:r>
              <a:rPr lang="en-US">
                <a:solidFill>
                  <a:schemeClr val="dk1"/>
                </a:solidFill>
              </a:rPr>
              <a:t>Types:</a:t>
            </a:r>
            <a:endParaRPr>
              <a:solidFill>
                <a:schemeClr val="dk1"/>
              </a:solidFill>
            </a:endParaRPr>
          </a:p>
          <a:p>
            <a:pPr indent="-317500" lvl="0" marL="457200" rtl="0" algn="l">
              <a:lnSpc>
                <a:spcPct val="115000"/>
              </a:lnSpc>
              <a:spcBef>
                <a:spcPts val="0"/>
              </a:spcBef>
              <a:spcAft>
                <a:spcPts val="0"/>
              </a:spcAft>
              <a:buClr>
                <a:schemeClr val="dk1"/>
              </a:buClr>
              <a:buSzPts val="1400"/>
              <a:buChar char="●"/>
            </a:pPr>
            <a:r>
              <a:rPr lang="en-US">
                <a:solidFill>
                  <a:schemeClr val="dk1"/>
                </a:solidFill>
              </a:rPr>
              <a:t>Variant Product - Location</a:t>
            </a:r>
            <a:endParaRPr>
              <a:solidFill>
                <a:schemeClr val="dk1"/>
              </a:solidFill>
            </a:endParaRPr>
          </a:p>
          <a:p>
            <a:pPr indent="-317500" lvl="0" marL="457200" rtl="0" algn="l">
              <a:lnSpc>
                <a:spcPct val="115000"/>
              </a:lnSpc>
              <a:spcBef>
                <a:spcPts val="0"/>
              </a:spcBef>
              <a:spcAft>
                <a:spcPts val="0"/>
              </a:spcAft>
              <a:buClr>
                <a:schemeClr val="dk1"/>
              </a:buClr>
              <a:buSzPts val="1400"/>
              <a:buChar char="●"/>
            </a:pPr>
            <a:r>
              <a:rPr lang="en-US">
                <a:solidFill>
                  <a:schemeClr val="dk1"/>
                </a:solidFill>
              </a:rPr>
              <a:t>Variant Product</a:t>
            </a:r>
            <a:endParaRPr>
              <a:solidFill>
                <a:schemeClr val="dk1"/>
              </a:solidFill>
            </a:endParaRPr>
          </a:p>
          <a:p>
            <a:pPr indent="-317500" lvl="0" marL="457200" rtl="0" algn="l">
              <a:lnSpc>
                <a:spcPct val="115000"/>
              </a:lnSpc>
              <a:spcBef>
                <a:spcPts val="0"/>
              </a:spcBef>
              <a:spcAft>
                <a:spcPts val="0"/>
              </a:spcAft>
              <a:buClr>
                <a:schemeClr val="dk1"/>
              </a:buClr>
              <a:buSzPts val="1400"/>
              <a:buChar char="●"/>
            </a:pPr>
            <a:r>
              <a:rPr lang="en-US">
                <a:solidFill>
                  <a:schemeClr val="dk1"/>
                </a:solidFill>
              </a:rPr>
              <a:t>Category</a:t>
            </a:r>
            <a:endParaRPr>
              <a:solidFill>
                <a:schemeClr val="dk1"/>
              </a:solidFill>
            </a:endParaRPr>
          </a:p>
          <a:p>
            <a:pPr indent="-317500" lvl="0" marL="457200" rtl="0" algn="l">
              <a:lnSpc>
                <a:spcPct val="115000"/>
              </a:lnSpc>
              <a:spcBef>
                <a:spcPts val="0"/>
              </a:spcBef>
              <a:spcAft>
                <a:spcPts val="0"/>
              </a:spcAft>
              <a:buClr>
                <a:schemeClr val="dk1"/>
              </a:buClr>
              <a:buSzPts val="1400"/>
              <a:buChar char="●"/>
            </a:pPr>
            <a:r>
              <a:rPr lang="en-US">
                <a:solidFill>
                  <a:schemeClr val="dk1"/>
                </a:solidFill>
              </a:rPr>
              <a:t>Location</a:t>
            </a:r>
            <a:endParaRPr sz="1300">
              <a:solidFill>
                <a:schemeClr val="dk1"/>
              </a:solidFill>
            </a:endParaRPr>
          </a:p>
        </p:txBody>
      </p:sp>
      <p:sp>
        <p:nvSpPr>
          <p:cNvPr id="979" name="Google Shape;979;p87"/>
          <p:cNvSpPr txBox="1"/>
          <p:nvPr/>
        </p:nvSpPr>
        <p:spPr>
          <a:xfrm>
            <a:off x="5757600" y="1975375"/>
            <a:ext cx="2910900" cy="1110600"/>
          </a:xfrm>
          <a:prstGeom prst="rect">
            <a:avLst/>
          </a:prstGeom>
          <a:noFill/>
          <a:ln>
            <a:noFill/>
          </a:ln>
        </p:spPr>
        <p:txBody>
          <a:bodyPr anchorCtr="0" anchor="ctr" bIns="68550" lIns="68550" spcFirstLastPara="1" rIns="68550" wrap="square" tIns="68550">
            <a:noAutofit/>
          </a:bodyPr>
          <a:lstStyle/>
          <a:p>
            <a:pPr indent="0" lvl="0" marL="76200" rtl="0" algn="l">
              <a:lnSpc>
                <a:spcPct val="115000"/>
              </a:lnSpc>
              <a:spcBef>
                <a:spcPts val="0"/>
              </a:spcBef>
              <a:spcAft>
                <a:spcPts val="0"/>
              </a:spcAft>
              <a:buClr>
                <a:schemeClr val="dk1"/>
              </a:buClr>
              <a:buSzPts val="1100"/>
              <a:buFont typeface="Arial"/>
              <a:buNone/>
            </a:pPr>
            <a:r>
              <a:rPr lang="en-US">
                <a:solidFill>
                  <a:schemeClr val="dk1"/>
                </a:solidFill>
              </a:rPr>
              <a:t>Exclusion </a:t>
            </a:r>
            <a:r>
              <a:rPr lang="en-US">
                <a:solidFill>
                  <a:schemeClr val="dk1"/>
                </a:solidFill>
              </a:rPr>
              <a:t>Types:</a:t>
            </a:r>
            <a:endParaRPr>
              <a:solidFill>
                <a:schemeClr val="dk1"/>
              </a:solidFill>
            </a:endParaRPr>
          </a:p>
          <a:p>
            <a:pPr indent="-317500" lvl="0" marL="457200" rtl="0" algn="l">
              <a:lnSpc>
                <a:spcPct val="115000"/>
              </a:lnSpc>
              <a:spcBef>
                <a:spcPts val="0"/>
              </a:spcBef>
              <a:spcAft>
                <a:spcPts val="0"/>
              </a:spcAft>
              <a:buClr>
                <a:schemeClr val="dk1"/>
              </a:buClr>
              <a:buSzPts val="1400"/>
              <a:buChar char="●"/>
            </a:pPr>
            <a:r>
              <a:rPr lang="en-US">
                <a:solidFill>
                  <a:schemeClr val="dk1"/>
                </a:solidFill>
              </a:rPr>
              <a:t>Variant Product </a:t>
            </a:r>
            <a:endParaRPr>
              <a:solidFill>
                <a:schemeClr val="dk1"/>
              </a:solidFill>
            </a:endParaRPr>
          </a:p>
          <a:p>
            <a:pPr indent="-317500" lvl="0" marL="457200" rtl="0" algn="l">
              <a:lnSpc>
                <a:spcPct val="115000"/>
              </a:lnSpc>
              <a:spcBef>
                <a:spcPts val="0"/>
              </a:spcBef>
              <a:spcAft>
                <a:spcPts val="0"/>
              </a:spcAft>
              <a:buClr>
                <a:schemeClr val="dk1"/>
              </a:buClr>
              <a:buSzPts val="1400"/>
              <a:buChar char="●"/>
            </a:pPr>
            <a:r>
              <a:rPr lang="en-US">
                <a:solidFill>
                  <a:schemeClr val="dk1"/>
                </a:solidFill>
              </a:rPr>
              <a:t>Category</a:t>
            </a:r>
            <a:endParaRPr sz="1300">
              <a:solidFill>
                <a:schemeClr val="dk1"/>
              </a:solidFill>
            </a:endParaRPr>
          </a:p>
        </p:txBody>
      </p:sp>
      <p:sp>
        <p:nvSpPr>
          <p:cNvPr id="980" name="Google Shape;980;p87"/>
          <p:cNvSpPr txBox="1"/>
          <p:nvPr/>
        </p:nvSpPr>
        <p:spPr>
          <a:xfrm>
            <a:off x="123800" y="4407800"/>
            <a:ext cx="5663700" cy="648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US">
                <a:solidFill>
                  <a:schemeClr val="dk1"/>
                </a:solidFill>
              </a:rPr>
              <a:t>https://lingo.fluentcommerce.com/overview/modules/global-inventory-module/#control-groups-and-controls-management</a:t>
            </a:r>
            <a:endParaRPr>
              <a:solidFill>
                <a:schemeClr val="dk1"/>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4" name="Shape 984"/>
        <p:cNvGrpSpPr/>
        <p:nvPr/>
      </p:nvGrpSpPr>
      <p:grpSpPr>
        <a:xfrm>
          <a:off x="0" y="0"/>
          <a:ext cx="0" cy="0"/>
          <a:chOff x="0" y="0"/>
          <a:chExt cx="0" cy="0"/>
        </a:xfrm>
      </p:grpSpPr>
      <p:sp>
        <p:nvSpPr>
          <p:cNvPr id="985" name="Google Shape;985;p88"/>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1800"/>
              <a:buNone/>
            </a:pPr>
            <a:r>
              <a:rPr lang="en-US"/>
              <a:t>Control Groups – Scenario Buffer by Variant Product</a:t>
            </a:r>
            <a:endParaRPr/>
          </a:p>
        </p:txBody>
      </p:sp>
      <p:sp>
        <p:nvSpPr>
          <p:cNvPr id="986" name="Google Shape;986;p88"/>
          <p:cNvSpPr/>
          <p:nvPr/>
        </p:nvSpPr>
        <p:spPr>
          <a:xfrm>
            <a:off x="171503" y="1019452"/>
            <a:ext cx="2429700" cy="3745800"/>
          </a:xfrm>
          <a:prstGeom prst="roundRect">
            <a:avLst>
              <a:gd fmla="val 0" name="adj"/>
            </a:avLst>
          </a:prstGeom>
          <a:solidFill>
            <a:schemeClr val="lt2"/>
          </a:solidFill>
          <a:ln>
            <a:noFill/>
          </a:ln>
        </p:spPr>
        <p:txBody>
          <a:bodyPr anchorCtr="0" anchor="t" bIns="91400" lIns="91400" spcFirstLastPara="1" rIns="91400" wrap="square" tIns="91400">
            <a:noAutofit/>
          </a:bodyPr>
          <a:lstStyle/>
          <a:p>
            <a:pPr indent="0" lvl="0" marL="0" marR="0" rtl="0" algn="ctr">
              <a:lnSpc>
                <a:spcPct val="100000"/>
              </a:lnSpc>
              <a:spcBef>
                <a:spcPts val="0"/>
              </a:spcBef>
              <a:spcAft>
                <a:spcPts val="0"/>
              </a:spcAft>
              <a:buClr>
                <a:srgbClr val="000000"/>
              </a:buClr>
              <a:buSzPts val="1700"/>
              <a:buFont typeface="Arial"/>
              <a:buNone/>
            </a:pPr>
            <a:r>
              <a:rPr b="1" i="0" lang="en-US" sz="1700" u="none" cap="none" strike="noStrike">
                <a:solidFill>
                  <a:schemeClr val="dk1"/>
                </a:solidFill>
                <a:latin typeface="Arial"/>
                <a:ea typeface="Arial"/>
                <a:cs typeface="Arial"/>
                <a:sym typeface="Arial"/>
              </a:rPr>
              <a:t>Inventory Positions</a:t>
            </a:r>
            <a:endParaRPr b="1" i="0" sz="1700" u="none" cap="none" strike="noStrike">
              <a:solidFill>
                <a:schemeClr val="dk1"/>
              </a:solidFill>
              <a:latin typeface="Arial"/>
              <a:ea typeface="Arial"/>
              <a:cs typeface="Arial"/>
              <a:sym typeface="Arial"/>
            </a:endParaRPr>
          </a:p>
        </p:txBody>
      </p:sp>
      <p:sp>
        <p:nvSpPr>
          <p:cNvPr id="987" name="Google Shape;987;p88"/>
          <p:cNvSpPr txBox="1"/>
          <p:nvPr/>
        </p:nvSpPr>
        <p:spPr>
          <a:xfrm>
            <a:off x="326891" y="1864537"/>
            <a:ext cx="679200" cy="468300"/>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3150"/>
              <a:buFont typeface="Arial"/>
              <a:buNone/>
            </a:pPr>
            <a:r>
              <a:rPr b="1" i="0" lang="en-US" sz="3150" u="none" cap="none" strike="noStrike">
                <a:solidFill>
                  <a:schemeClr val="dk2"/>
                </a:solidFill>
                <a:latin typeface="Arial"/>
                <a:ea typeface="Arial"/>
                <a:cs typeface="Arial"/>
                <a:sym typeface="Arial"/>
              </a:rPr>
              <a:t>15</a:t>
            </a:r>
            <a:endParaRPr b="1" i="0" sz="3150" u="none" cap="none" strike="noStrike">
              <a:solidFill>
                <a:schemeClr val="dk2"/>
              </a:solidFill>
              <a:latin typeface="Arial"/>
              <a:ea typeface="Arial"/>
              <a:cs typeface="Arial"/>
              <a:sym typeface="Arial"/>
            </a:endParaRPr>
          </a:p>
        </p:txBody>
      </p:sp>
      <p:sp>
        <p:nvSpPr>
          <p:cNvPr id="988" name="Google Shape;988;p88"/>
          <p:cNvSpPr txBox="1"/>
          <p:nvPr/>
        </p:nvSpPr>
        <p:spPr>
          <a:xfrm>
            <a:off x="326891" y="2457494"/>
            <a:ext cx="679200" cy="468300"/>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3150"/>
              <a:buFont typeface="Arial"/>
              <a:buNone/>
            </a:pPr>
            <a:r>
              <a:rPr b="1" i="0" lang="en-US" sz="3150" u="none" cap="none" strike="noStrike">
                <a:solidFill>
                  <a:schemeClr val="dk2"/>
                </a:solidFill>
                <a:latin typeface="Arial"/>
                <a:ea typeface="Arial"/>
                <a:cs typeface="Arial"/>
                <a:sym typeface="Arial"/>
              </a:rPr>
              <a:t>3</a:t>
            </a:r>
            <a:endParaRPr b="1" i="0" sz="3150" u="none" cap="none" strike="noStrike">
              <a:solidFill>
                <a:schemeClr val="dk2"/>
              </a:solidFill>
              <a:latin typeface="Arial"/>
              <a:ea typeface="Arial"/>
              <a:cs typeface="Arial"/>
              <a:sym typeface="Arial"/>
            </a:endParaRPr>
          </a:p>
        </p:txBody>
      </p:sp>
      <p:sp>
        <p:nvSpPr>
          <p:cNvPr id="989" name="Google Shape;989;p88"/>
          <p:cNvSpPr txBox="1"/>
          <p:nvPr/>
        </p:nvSpPr>
        <p:spPr>
          <a:xfrm>
            <a:off x="304769" y="3081460"/>
            <a:ext cx="679200" cy="468300"/>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3150"/>
              <a:buFont typeface="Arial"/>
              <a:buNone/>
            </a:pPr>
            <a:r>
              <a:rPr b="1" i="0" lang="en-US" sz="3150" u="none" cap="none" strike="noStrike">
                <a:solidFill>
                  <a:schemeClr val="dk2"/>
                </a:solidFill>
                <a:latin typeface="Arial"/>
                <a:ea typeface="Arial"/>
                <a:cs typeface="Arial"/>
                <a:sym typeface="Arial"/>
              </a:rPr>
              <a:t>7</a:t>
            </a:r>
            <a:endParaRPr b="1" i="0" sz="3150" u="none" cap="none" strike="noStrike">
              <a:solidFill>
                <a:schemeClr val="dk2"/>
              </a:solidFill>
              <a:latin typeface="Arial"/>
              <a:ea typeface="Arial"/>
              <a:cs typeface="Arial"/>
              <a:sym typeface="Arial"/>
            </a:endParaRPr>
          </a:p>
        </p:txBody>
      </p:sp>
      <p:sp>
        <p:nvSpPr>
          <p:cNvPr id="990" name="Google Shape;990;p88"/>
          <p:cNvSpPr txBox="1"/>
          <p:nvPr/>
        </p:nvSpPr>
        <p:spPr>
          <a:xfrm>
            <a:off x="171503" y="4378733"/>
            <a:ext cx="2372400" cy="331500"/>
          </a:xfrm>
          <a:prstGeom prst="rect">
            <a:avLst/>
          </a:prstGeom>
          <a:no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0" i="0" lang="en-US" sz="1200" u="none" cap="none" strike="noStrike">
                <a:solidFill>
                  <a:schemeClr val="dk1"/>
                </a:solidFill>
                <a:latin typeface="Arial"/>
                <a:ea typeface="Arial"/>
                <a:cs typeface="Arial"/>
                <a:sym typeface="Arial"/>
              </a:rPr>
              <a:t>Stock On Hand at Each Location</a:t>
            </a:r>
            <a:endParaRPr b="0" i="0" sz="1200" u="none" cap="none" strike="noStrike">
              <a:solidFill>
                <a:schemeClr val="dk1"/>
              </a:solidFill>
              <a:latin typeface="Arial"/>
              <a:ea typeface="Arial"/>
              <a:cs typeface="Arial"/>
              <a:sym typeface="Arial"/>
            </a:endParaRPr>
          </a:p>
        </p:txBody>
      </p:sp>
      <p:sp>
        <p:nvSpPr>
          <p:cNvPr id="991" name="Google Shape;991;p88"/>
          <p:cNvSpPr/>
          <p:nvPr/>
        </p:nvSpPr>
        <p:spPr>
          <a:xfrm>
            <a:off x="2033164" y="1822545"/>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A</a:t>
            </a:r>
            <a:endParaRPr b="0" i="0" sz="1400" u="none" cap="none" strike="noStrike">
              <a:solidFill>
                <a:srgbClr val="000000"/>
              </a:solidFill>
              <a:latin typeface="Arial"/>
              <a:ea typeface="Arial"/>
              <a:cs typeface="Arial"/>
              <a:sym typeface="Arial"/>
            </a:endParaRPr>
          </a:p>
        </p:txBody>
      </p:sp>
      <p:sp>
        <p:nvSpPr>
          <p:cNvPr id="992" name="Google Shape;992;p88"/>
          <p:cNvSpPr/>
          <p:nvPr/>
        </p:nvSpPr>
        <p:spPr>
          <a:xfrm>
            <a:off x="2033164" y="2442546"/>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A</a:t>
            </a:r>
            <a:endParaRPr b="0" i="0" sz="1400" u="none" cap="none" strike="noStrike">
              <a:solidFill>
                <a:srgbClr val="000000"/>
              </a:solidFill>
              <a:latin typeface="Arial"/>
              <a:ea typeface="Arial"/>
              <a:cs typeface="Arial"/>
              <a:sym typeface="Arial"/>
            </a:endParaRPr>
          </a:p>
        </p:txBody>
      </p:sp>
      <p:sp>
        <p:nvSpPr>
          <p:cNvPr id="993" name="Google Shape;993;p88"/>
          <p:cNvSpPr/>
          <p:nvPr/>
        </p:nvSpPr>
        <p:spPr>
          <a:xfrm>
            <a:off x="2033164" y="3058381"/>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B</a:t>
            </a:r>
            <a:endParaRPr b="0" i="0" sz="1400" u="none" cap="none" strike="noStrike">
              <a:solidFill>
                <a:srgbClr val="000000"/>
              </a:solidFill>
              <a:latin typeface="Arial"/>
              <a:ea typeface="Arial"/>
              <a:cs typeface="Arial"/>
              <a:sym typeface="Arial"/>
            </a:endParaRPr>
          </a:p>
        </p:txBody>
      </p:sp>
      <p:pic>
        <p:nvPicPr>
          <p:cNvPr descr="A picture containing text, silhouette, vector graphics&#10;&#10;Description automatically generated" id="994" name="Google Shape;994;p88"/>
          <p:cNvPicPr preferRelativeResize="0"/>
          <p:nvPr/>
        </p:nvPicPr>
        <p:blipFill rotWithShape="1">
          <a:blip r:embed="rId3">
            <a:alphaModFix/>
          </a:blip>
          <a:srcRect b="0" l="0" r="0" t="0"/>
          <a:stretch/>
        </p:blipFill>
        <p:spPr>
          <a:xfrm>
            <a:off x="959432" y="1618437"/>
            <a:ext cx="914400" cy="914400"/>
          </a:xfrm>
          <a:prstGeom prst="rect">
            <a:avLst/>
          </a:prstGeom>
          <a:noFill/>
          <a:ln>
            <a:noFill/>
          </a:ln>
        </p:spPr>
      </p:pic>
      <p:pic>
        <p:nvPicPr>
          <p:cNvPr descr="A picture containing text, silhouette, vector graphics&#10;&#10;Description automatically generated" id="995" name="Google Shape;995;p88"/>
          <p:cNvPicPr preferRelativeResize="0"/>
          <p:nvPr/>
        </p:nvPicPr>
        <p:blipFill rotWithShape="1">
          <a:blip r:embed="rId3">
            <a:alphaModFix/>
          </a:blip>
          <a:srcRect b="0" l="0" r="0" t="0"/>
          <a:stretch/>
        </p:blipFill>
        <p:spPr>
          <a:xfrm>
            <a:off x="934795" y="2856259"/>
            <a:ext cx="914400" cy="914400"/>
          </a:xfrm>
          <a:prstGeom prst="rect">
            <a:avLst/>
          </a:prstGeom>
          <a:noFill/>
          <a:ln>
            <a:noFill/>
          </a:ln>
        </p:spPr>
      </p:pic>
      <p:sp>
        <p:nvSpPr>
          <p:cNvPr id="996" name="Google Shape;996;p88"/>
          <p:cNvSpPr/>
          <p:nvPr/>
        </p:nvSpPr>
        <p:spPr>
          <a:xfrm>
            <a:off x="1256675" y="2507587"/>
            <a:ext cx="310533" cy="416504"/>
          </a:xfrm>
          <a:custGeom>
            <a:rect b="b" l="l" r="r" t="t"/>
            <a:pathLst>
              <a:path extrusionOk="0" h="1271767" w="948192">
                <a:moveTo>
                  <a:pt x="165697" y="0"/>
                </a:moveTo>
                <a:lnTo>
                  <a:pt x="789855" y="0"/>
                </a:lnTo>
                <a:cubicBezTo>
                  <a:pt x="797990" y="0"/>
                  <a:pt x="804584" y="6595"/>
                  <a:pt x="804584" y="14729"/>
                </a:cubicBezTo>
                <a:lnTo>
                  <a:pt x="804584" y="193694"/>
                </a:lnTo>
                <a:lnTo>
                  <a:pt x="803939" y="195251"/>
                </a:lnTo>
                <a:lnTo>
                  <a:pt x="947933" y="1199246"/>
                </a:lnTo>
                <a:cubicBezTo>
                  <a:pt x="949916" y="1213075"/>
                  <a:pt x="940314" y="1225892"/>
                  <a:pt x="926485" y="1227875"/>
                </a:cubicBezTo>
                <a:lnTo>
                  <a:pt x="622256" y="1271508"/>
                </a:lnTo>
                <a:cubicBezTo>
                  <a:pt x="608427" y="1273491"/>
                  <a:pt x="595610" y="1263889"/>
                  <a:pt x="593626" y="1250060"/>
                </a:cubicBezTo>
                <a:lnTo>
                  <a:pt x="474066" y="416426"/>
                </a:lnTo>
                <a:lnTo>
                  <a:pt x="354566" y="1249641"/>
                </a:lnTo>
                <a:cubicBezTo>
                  <a:pt x="352583" y="1263470"/>
                  <a:pt x="339765" y="1273072"/>
                  <a:pt x="325936" y="1271089"/>
                </a:cubicBezTo>
                <a:lnTo>
                  <a:pt x="21707" y="1227456"/>
                </a:lnTo>
                <a:cubicBezTo>
                  <a:pt x="7878" y="1225473"/>
                  <a:pt x="-1724" y="1212656"/>
                  <a:pt x="259" y="1198827"/>
                </a:cubicBezTo>
                <a:lnTo>
                  <a:pt x="150969" y="148000"/>
                </a:lnTo>
                <a:lnTo>
                  <a:pt x="150969" y="14728"/>
                </a:lnTo>
                <a:cubicBezTo>
                  <a:pt x="150969" y="6595"/>
                  <a:pt x="157563" y="0"/>
                  <a:pt x="165697" y="0"/>
                </a:cubicBezTo>
                <a:close/>
              </a:path>
            </a:pathLst>
          </a:custGeom>
          <a:solidFill>
            <a:schemeClr val="dk2"/>
          </a:solidFill>
          <a:ln cap="flat" cmpd="sng" w="12700">
            <a:solidFill>
              <a:schemeClr val="dk1"/>
            </a:solidFill>
            <a:prstDash val="solid"/>
            <a:miter lim="800000"/>
            <a:headEnd len="sm" w="sm" type="none"/>
            <a:tailEnd len="sm" w="sm" type="none"/>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sp>
        <p:nvSpPr>
          <p:cNvPr id="997" name="Google Shape;997;p88"/>
          <p:cNvSpPr txBox="1"/>
          <p:nvPr/>
        </p:nvSpPr>
        <p:spPr>
          <a:xfrm>
            <a:off x="326843" y="3689534"/>
            <a:ext cx="679200" cy="468300"/>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3150"/>
              <a:buFont typeface="Arial"/>
              <a:buNone/>
            </a:pPr>
            <a:r>
              <a:rPr b="1" i="0" lang="en-US" sz="3150" u="none" cap="none" strike="noStrike">
                <a:solidFill>
                  <a:schemeClr val="dk2"/>
                </a:solidFill>
                <a:latin typeface="Arial"/>
                <a:ea typeface="Arial"/>
                <a:cs typeface="Arial"/>
                <a:sym typeface="Arial"/>
              </a:rPr>
              <a:t>10</a:t>
            </a:r>
            <a:endParaRPr b="1" i="0" sz="3150" u="none" cap="none" strike="noStrike">
              <a:solidFill>
                <a:schemeClr val="dk2"/>
              </a:solidFill>
              <a:latin typeface="Arial"/>
              <a:ea typeface="Arial"/>
              <a:cs typeface="Arial"/>
              <a:sym typeface="Arial"/>
            </a:endParaRPr>
          </a:p>
        </p:txBody>
      </p:sp>
      <p:sp>
        <p:nvSpPr>
          <p:cNvPr id="998" name="Google Shape;998;p88"/>
          <p:cNvSpPr/>
          <p:nvPr/>
        </p:nvSpPr>
        <p:spPr>
          <a:xfrm>
            <a:off x="2033116" y="3674586"/>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B</a:t>
            </a:r>
            <a:endParaRPr b="0" i="0" sz="1400" u="none" cap="none" strike="noStrike">
              <a:solidFill>
                <a:srgbClr val="000000"/>
              </a:solidFill>
              <a:latin typeface="Arial"/>
              <a:ea typeface="Arial"/>
              <a:cs typeface="Arial"/>
              <a:sym typeface="Arial"/>
            </a:endParaRPr>
          </a:p>
        </p:txBody>
      </p:sp>
      <p:sp>
        <p:nvSpPr>
          <p:cNvPr id="999" name="Google Shape;999;p88"/>
          <p:cNvSpPr/>
          <p:nvPr/>
        </p:nvSpPr>
        <p:spPr>
          <a:xfrm>
            <a:off x="1256627" y="3739627"/>
            <a:ext cx="310533" cy="416504"/>
          </a:xfrm>
          <a:custGeom>
            <a:rect b="b" l="l" r="r" t="t"/>
            <a:pathLst>
              <a:path extrusionOk="0" h="1271767" w="948192">
                <a:moveTo>
                  <a:pt x="165697" y="0"/>
                </a:moveTo>
                <a:lnTo>
                  <a:pt x="789855" y="0"/>
                </a:lnTo>
                <a:cubicBezTo>
                  <a:pt x="797990" y="0"/>
                  <a:pt x="804584" y="6595"/>
                  <a:pt x="804584" y="14729"/>
                </a:cubicBezTo>
                <a:lnTo>
                  <a:pt x="804584" y="193694"/>
                </a:lnTo>
                <a:lnTo>
                  <a:pt x="803939" y="195251"/>
                </a:lnTo>
                <a:lnTo>
                  <a:pt x="947933" y="1199246"/>
                </a:lnTo>
                <a:cubicBezTo>
                  <a:pt x="949916" y="1213075"/>
                  <a:pt x="940314" y="1225892"/>
                  <a:pt x="926485" y="1227875"/>
                </a:cubicBezTo>
                <a:lnTo>
                  <a:pt x="622256" y="1271508"/>
                </a:lnTo>
                <a:cubicBezTo>
                  <a:pt x="608427" y="1273491"/>
                  <a:pt x="595610" y="1263889"/>
                  <a:pt x="593626" y="1250060"/>
                </a:cubicBezTo>
                <a:lnTo>
                  <a:pt x="474066" y="416426"/>
                </a:lnTo>
                <a:lnTo>
                  <a:pt x="354566" y="1249641"/>
                </a:lnTo>
                <a:cubicBezTo>
                  <a:pt x="352583" y="1263470"/>
                  <a:pt x="339765" y="1273072"/>
                  <a:pt x="325936" y="1271089"/>
                </a:cubicBezTo>
                <a:lnTo>
                  <a:pt x="21707" y="1227456"/>
                </a:lnTo>
                <a:cubicBezTo>
                  <a:pt x="7878" y="1225473"/>
                  <a:pt x="-1724" y="1212656"/>
                  <a:pt x="259" y="1198827"/>
                </a:cubicBezTo>
                <a:lnTo>
                  <a:pt x="150969" y="148000"/>
                </a:lnTo>
                <a:lnTo>
                  <a:pt x="150969" y="14728"/>
                </a:lnTo>
                <a:cubicBezTo>
                  <a:pt x="150969" y="6595"/>
                  <a:pt x="157563" y="0"/>
                  <a:pt x="165697" y="0"/>
                </a:cubicBezTo>
                <a:close/>
              </a:path>
            </a:pathLst>
          </a:custGeom>
          <a:solidFill>
            <a:schemeClr val="dk2"/>
          </a:solidFill>
          <a:ln cap="flat" cmpd="sng" w="12700">
            <a:solidFill>
              <a:schemeClr val="dk1"/>
            </a:solidFill>
            <a:prstDash val="solid"/>
            <a:miter lim="800000"/>
            <a:headEnd len="sm" w="sm" type="none"/>
            <a:tailEnd len="sm" w="sm" type="none"/>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3" name="Shape 1003"/>
        <p:cNvGrpSpPr/>
        <p:nvPr/>
      </p:nvGrpSpPr>
      <p:grpSpPr>
        <a:xfrm>
          <a:off x="0" y="0"/>
          <a:ext cx="0" cy="0"/>
          <a:chOff x="0" y="0"/>
          <a:chExt cx="0" cy="0"/>
        </a:xfrm>
      </p:grpSpPr>
      <p:sp>
        <p:nvSpPr>
          <p:cNvPr id="1004" name="Google Shape;1004;p89"/>
          <p:cNvSpPr/>
          <p:nvPr/>
        </p:nvSpPr>
        <p:spPr>
          <a:xfrm>
            <a:off x="2632546" y="2237621"/>
            <a:ext cx="702000" cy="540000"/>
          </a:xfrm>
          <a:prstGeom prst="mathMinus">
            <a:avLst>
              <a:gd fmla="val 23520" name="adj1"/>
            </a:avLst>
          </a:prstGeom>
          <a:solidFill>
            <a:srgbClr val="DBCDF3"/>
          </a:solidFill>
          <a:ln>
            <a:noFill/>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Clr>
                <a:srgbClr val="000000"/>
              </a:buClr>
              <a:buSzPts val="1350"/>
              <a:buFont typeface="Arial"/>
              <a:buNone/>
            </a:pPr>
            <a:r>
              <a:t/>
            </a:r>
            <a:endParaRPr b="0" i="0" sz="1350" u="none" cap="none" strike="noStrike">
              <a:solidFill>
                <a:schemeClr val="dk1"/>
              </a:solidFill>
              <a:latin typeface="Arial"/>
              <a:ea typeface="Arial"/>
              <a:cs typeface="Arial"/>
              <a:sym typeface="Arial"/>
            </a:endParaRPr>
          </a:p>
        </p:txBody>
      </p:sp>
      <p:sp>
        <p:nvSpPr>
          <p:cNvPr id="1005" name="Google Shape;1005;p89"/>
          <p:cNvSpPr/>
          <p:nvPr/>
        </p:nvSpPr>
        <p:spPr>
          <a:xfrm>
            <a:off x="3357158" y="1019451"/>
            <a:ext cx="2429700" cy="3745800"/>
          </a:xfrm>
          <a:prstGeom prst="roundRect">
            <a:avLst>
              <a:gd fmla="val 0" name="adj"/>
            </a:avLst>
          </a:prstGeom>
          <a:solidFill>
            <a:schemeClr val="lt2"/>
          </a:solidFill>
          <a:ln>
            <a:noFill/>
          </a:ln>
        </p:spPr>
        <p:txBody>
          <a:bodyPr anchorCtr="0" anchor="t" bIns="91400" lIns="91400" spcFirstLastPara="1" rIns="91400" wrap="square" tIns="91400">
            <a:noAutofit/>
          </a:bodyPr>
          <a:lstStyle/>
          <a:p>
            <a:pPr indent="0" lvl="0" marL="0" marR="0" rtl="0" algn="ctr">
              <a:lnSpc>
                <a:spcPct val="100000"/>
              </a:lnSpc>
              <a:spcBef>
                <a:spcPts val="0"/>
              </a:spcBef>
              <a:spcAft>
                <a:spcPts val="0"/>
              </a:spcAft>
              <a:buClr>
                <a:srgbClr val="000000"/>
              </a:buClr>
              <a:buSzPts val="1700"/>
              <a:buFont typeface="Arial"/>
              <a:buNone/>
            </a:pPr>
            <a:r>
              <a:rPr b="1" i="0" lang="en-US" sz="1700" u="none" cap="none" strike="noStrike">
                <a:solidFill>
                  <a:schemeClr val="dk1"/>
                </a:solidFill>
                <a:latin typeface="Arial"/>
                <a:ea typeface="Arial"/>
                <a:cs typeface="Arial"/>
                <a:sym typeface="Arial"/>
              </a:rPr>
              <a:t>Buffers</a:t>
            </a:r>
            <a:endParaRPr b="1" i="0" sz="1700" u="none" cap="none" strike="noStrike">
              <a:solidFill>
                <a:schemeClr val="dk1"/>
              </a:solidFill>
              <a:latin typeface="Arial"/>
              <a:ea typeface="Arial"/>
              <a:cs typeface="Arial"/>
              <a:sym typeface="Arial"/>
            </a:endParaRPr>
          </a:p>
        </p:txBody>
      </p:sp>
      <p:sp>
        <p:nvSpPr>
          <p:cNvPr id="1006" name="Google Shape;1006;p89"/>
          <p:cNvSpPr txBox="1"/>
          <p:nvPr/>
        </p:nvSpPr>
        <p:spPr>
          <a:xfrm>
            <a:off x="3809179" y="1574649"/>
            <a:ext cx="1088700" cy="331500"/>
          </a:xfrm>
          <a:prstGeom prst="rect">
            <a:avLst/>
          </a:prstGeom>
          <a:no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1350"/>
              <a:buFont typeface="Arial"/>
              <a:buNone/>
            </a:pPr>
            <a:r>
              <a:rPr b="1" i="0" lang="en-US" sz="1350" u="none" cap="none" strike="noStrike">
                <a:solidFill>
                  <a:schemeClr val="dk2"/>
                </a:solidFill>
                <a:latin typeface="Arial"/>
                <a:ea typeface="Arial"/>
                <a:cs typeface="Arial"/>
                <a:sym typeface="Arial"/>
              </a:rPr>
              <a:t>Buffers</a:t>
            </a:r>
            <a:endParaRPr b="1" i="0" sz="1350" u="none" cap="none" strike="noStrike">
              <a:solidFill>
                <a:schemeClr val="dk2"/>
              </a:solidFill>
              <a:latin typeface="Arial"/>
              <a:ea typeface="Arial"/>
              <a:cs typeface="Arial"/>
              <a:sym typeface="Arial"/>
            </a:endParaRPr>
          </a:p>
        </p:txBody>
      </p:sp>
      <p:sp>
        <p:nvSpPr>
          <p:cNvPr id="1007" name="Google Shape;1007;p89"/>
          <p:cNvSpPr txBox="1"/>
          <p:nvPr/>
        </p:nvSpPr>
        <p:spPr>
          <a:xfrm>
            <a:off x="4668927" y="1844974"/>
            <a:ext cx="914400" cy="327600"/>
          </a:xfrm>
          <a:prstGeom prst="rect">
            <a:avLst/>
          </a:prstGeom>
          <a:no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2700"/>
              <a:buFont typeface="Arial"/>
              <a:buNone/>
            </a:pPr>
            <a:r>
              <a:rPr b="1" i="0" lang="en-US" sz="2000" u="none" cap="none" strike="noStrike">
                <a:solidFill>
                  <a:schemeClr val="dk2"/>
                </a:solidFill>
                <a:latin typeface="Arial"/>
                <a:ea typeface="Arial"/>
                <a:cs typeface="Arial"/>
                <a:sym typeface="Arial"/>
              </a:rPr>
              <a:t>-2</a:t>
            </a:r>
            <a:r>
              <a:rPr b="1" i="0" lang="en-US" sz="1100" u="none" cap="none" strike="noStrike">
                <a:solidFill>
                  <a:srgbClr val="D3A5D2"/>
                </a:solidFill>
                <a:latin typeface="Arial"/>
                <a:ea typeface="Arial"/>
                <a:cs typeface="Arial"/>
                <a:sym typeface="Arial"/>
              </a:rPr>
              <a:t> </a:t>
            </a:r>
            <a:r>
              <a:rPr b="1" i="0" lang="en-US" sz="1100" u="none" cap="none" strike="noStrike">
                <a:solidFill>
                  <a:schemeClr val="dk1"/>
                </a:solidFill>
                <a:latin typeface="Arial"/>
                <a:ea typeface="Arial"/>
                <a:cs typeface="Arial"/>
                <a:sym typeface="Arial"/>
              </a:rPr>
              <a:t>units </a:t>
            </a:r>
            <a:endParaRPr b="1" i="0" sz="1100" u="none" cap="none" strike="noStrike">
              <a:solidFill>
                <a:schemeClr val="dk1"/>
              </a:solidFill>
              <a:latin typeface="Arial"/>
              <a:ea typeface="Arial"/>
              <a:cs typeface="Arial"/>
              <a:sym typeface="Arial"/>
            </a:endParaRPr>
          </a:p>
        </p:txBody>
      </p:sp>
      <p:pic>
        <p:nvPicPr>
          <p:cNvPr descr="Icon&#10;&#10;Description automatically generated" id="1008" name="Google Shape;1008;p89"/>
          <p:cNvPicPr preferRelativeResize="0"/>
          <p:nvPr/>
        </p:nvPicPr>
        <p:blipFill rotWithShape="1">
          <a:blip r:embed="rId3">
            <a:alphaModFix/>
          </a:blip>
          <a:srcRect b="0" l="0" r="0" t="0"/>
          <a:stretch/>
        </p:blipFill>
        <p:spPr>
          <a:xfrm>
            <a:off x="3201908" y="1331872"/>
            <a:ext cx="883597" cy="896794"/>
          </a:xfrm>
          <a:prstGeom prst="rect">
            <a:avLst/>
          </a:prstGeom>
          <a:noFill/>
          <a:ln>
            <a:noFill/>
          </a:ln>
        </p:spPr>
      </p:pic>
      <p:sp>
        <p:nvSpPr>
          <p:cNvPr id="1009" name="Google Shape;1009;p89"/>
          <p:cNvSpPr/>
          <p:nvPr/>
        </p:nvSpPr>
        <p:spPr>
          <a:xfrm>
            <a:off x="4229965" y="1864464"/>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A</a:t>
            </a:r>
            <a:endParaRPr b="0" i="0" sz="1400" u="none" cap="none" strike="noStrike">
              <a:solidFill>
                <a:srgbClr val="000000"/>
              </a:solidFill>
              <a:latin typeface="Arial"/>
              <a:ea typeface="Arial"/>
              <a:cs typeface="Arial"/>
              <a:sym typeface="Arial"/>
            </a:endParaRPr>
          </a:p>
        </p:txBody>
      </p:sp>
      <p:sp>
        <p:nvSpPr>
          <p:cNvPr id="1010" name="Google Shape;1010;p89"/>
          <p:cNvSpPr/>
          <p:nvPr/>
        </p:nvSpPr>
        <p:spPr>
          <a:xfrm>
            <a:off x="4223918" y="3061326"/>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B</a:t>
            </a:r>
            <a:endParaRPr b="0" i="0" sz="1400" u="none" cap="none" strike="noStrike">
              <a:solidFill>
                <a:srgbClr val="000000"/>
              </a:solidFill>
              <a:latin typeface="Arial"/>
              <a:ea typeface="Arial"/>
              <a:cs typeface="Arial"/>
              <a:sym typeface="Arial"/>
            </a:endParaRPr>
          </a:p>
        </p:txBody>
      </p:sp>
      <p:sp>
        <p:nvSpPr>
          <p:cNvPr id="1011" name="Google Shape;1011;p89"/>
          <p:cNvSpPr/>
          <p:nvPr/>
        </p:nvSpPr>
        <p:spPr>
          <a:xfrm>
            <a:off x="4213840" y="2442837"/>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A</a:t>
            </a:r>
            <a:endParaRPr b="0" i="0" sz="1400" u="none" cap="none" strike="noStrike">
              <a:solidFill>
                <a:srgbClr val="000000"/>
              </a:solidFill>
              <a:latin typeface="Arial"/>
              <a:ea typeface="Arial"/>
              <a:cs typeface="Arial"/>
              <a:sym typeface="Arial"/>
            </a:endParaRPr>
          </a:p>
        </p:txBody>
      </p:sp>
      <p:pic>
        <p:nvPicPr>
          <p:cNvPr descr="A picture containing text, silhouette, vector graphics&#10;&#10;Description automatically generated" id="1012" name="Google Shape;1012;p89"/>
          <p:cNvPicPr preferRelativeResize="0"/>
          <p:nvPr/>
        </p:nvPicPr>
        <p:blipFill rotWithShape="1">
          <a:blip r:embed="rId4">
            <a:alphaModFix/>
          </a:blip>
          <a:srcRect b="0" l="0" r="0" t="0"/>
          <a:stretch/>
        </p:blipFill>
        <p:spPr>
          <a:xfrm>
            <a:off x="3313440" y="1691608"/>
            <a:ext cx="914400" cy="914400"/>
          </a:xfrm>
          <a:prstGeom prst="rect">
            <a:avLst/>
          </a:prstGeom>
          <a:noFill/>
          <a:ln>
            <a:noFill/>
          </a:ln>
        </p:spPr>
      </p:pic>
      <p:pic>
        <p:nvPicPr>
          <p:cNvPr descr="A picture containing text, silhouette, vector graphics&#10;&#10;Description automatically generated" id="1013" name="Google Shape;1013;p89"/>
          <p:cNvPicPr preferRelativeResize="0"/>
          <p:nvPr/>
        </p:nvPicPr>
        <p:blipFill rotWithShape="1">
          <a:blip r:embed="rId4">
            <a:alphaModFix/>
          </a:blip>
          <a:srcRect b="0" l="0" r="0" t="0"/>
          <a:stretch/>
        </p:blipFill>
        <p:spPr>
          <a:xfrm>
            <a:off x="3323260" y="2779667"/>
            <a:ext cx="914400" cy="914400"/>
          </a:xfrm>
          <a:prstGeom prst="rect">
            <a:avLst/>
          </a:prstGeom>
          <a:noFill/>
          <a:ln>
            <a:noFill/>
          </a:ln>
        </p:spPr>
      </p:pic>
      <p:sp>
        <p:nvSpPr>
          <p:cNvPr id="1014" name="Google Shape;1014;p89"/>
          <p:cNvSpPr/>
          <p:nvPr/>
        </p:nvSpPr>
        <p:spPr>
          <a:xfrm>
            <a:off x="3612555" y="2495851"/>
            <a:ext cx="310533" cy="416504"/>
          </a:xfrm>
          <a:custGeom>
            <a:rect b="b" l="l" r="r" t="t"/>
            <a:pathLst>
              <a:path extrusionOk="0" h="1271767" w="948192">
                <a:moveTo>
                  <a:pt x="165697" y="0"/>
                </a:moveTo>
                <a:lnTo>
                  <a:pt x="789855" y="0"/>
                </a:lnTo>
                <a:cubicBezTo>
                  <a:pt x="797990" y="0"/>
                  <a:pt x="804584" y="6595"/>
                  <a:pt x="804584" y="14729"/>
                </a:cubicBezTo>
                <a:lnTo>
                  <a:pt x="804584" y="193694"/>
                </a:lnTo>
                <a:lnTo>
                  <a:pt x="803939" y="195251"/>
                </a:lnTo>
                <a:lnTo>
                  <a:pt x="947933" y="1199246"/>
                </a:lnTo>
                <a:cubicBezTo>
                  <a:pt x="949916" y="1213075"/>
                  <a:pt x="940314" y="1225892"/>
                  <a:pt x="926485" y="1227875"/>
                </a:cubicBezTo>
                <a:lnTo>
                  <a:pt x="622256" y="1271508"/>
                </a:lnTo>
                <a:cubicBezTo>
                  <a:pt x="608427" y="1273491"/>
                  <a:pt x="595610" y="1263889"/>
                  <a:pt x="593626" y="1250060"/>
                </a:cubicBezTo>
                <a:lnTo>
                  <a:pt x="474066" y="416426"/>
                </a:lnTo>
                <a:lnTo>
                  <a:pt x="354566" y="1249641"/>
                </a:lnTo>
                <a:cubicBezTo>
                  <a:pt x="352583" y="1263470"/>
                  <a:pt x="339765" y="1273072"/>
                  <a:pt x="325936" y="1271089"/>
                </a:cubicBezTo>
                <a:lnTo>
                  <a:pt x="21707" y="1227456"/>
                </a:lnTo>
                <a:cubicBezTo>
                  <a:pt x="7878" y="1225473"/>
                  <a:pt x="-1724" y="1212656"/>
                  <a:pt x="259" y="1198827"/>
                </a:cubicBezTo>
                <a:lnTo>
                  <a:pt x="150969" y="148000"/>
                </a:lnTo>
                <a:lnTo>
                  <a:pt x="150969" y="14728"/>
                </a:lnTo>
                <a:cubicBezTo>
                  <a:pt x="150969" y="6595"/>
                  <a:pt x="157563" y="0"/>
                  <a:pt x="165697" y="0"/>
                </a:cubicBezTo>
                <a:close/>
              </a:path>
            </a:pathLst>
          </a:custGeom>
          <a:solidFill>
            <a:schemeClr val="dk2"/>
          </a:solidFill>
          <a:ln cap="flat" cmpd="sng" w="12700">
            <a:solidFill>
              <a:schemeClr val="dk1"/>
            </a:solidFill>
            <a:prstDash val="solid"/>
            <a:miter lim="800000"/>
            <a:headEnd len="sm" w="sm" type="none"/>
            <a:tailEnd len="sm" w="sm" type="none"/>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sp>
        <p:nvSpPr>
          <p:cNvPr id="1015" name="Google Shape;1015;p89"/>
          <p:cNvSpPr/>
          <p:nvPr/>
        </p:nvSpPr>
        <p:spPr>
          <a:xfrm>
            <a:off x="171503" y="1019452"/>
            <a:ext cx="2429700" cy="3745800"/>
          </a:xfrm>
          <a:prstGeom prst="roundRect">
            <a:avLst>
              <a:gd fmla="val 0" name="adj"/>
            </a:avLst>
          </a:prstGeom>
          <a:solidFill>
            <a:schemeClr val="lt2"/>
          </a:solidFill>
          <a:ln>
            <a:noFill/>
          </a:ln>
        </p:spPr>
        <p:txBody>
          <a:bodyPr anchorCtr="0" anchor="t" bIns="91400" lIns="91400" spcFirstLastPara="1" rIns="91400" wrap="square" tIns="91400">
            <a:noAutofit/>
          </a:bodyPr>
          <a:lstStyle/>
          <a:p>
            <a:pPr indent="0" lvl="0" marL="0" marR="0" rtl="0" algn="ctr">
              <a:lnSpc>
                <a:spcPct val="100000"/>
              </a:lnSpc>
              <a:spcBef>
                <a:spcPts val="0"/>
              </a:spcBef>
              <a:spcAft>
                <a:spcPts val="0"/>
              </a:spcAft>
              <a:buClr>
                <a:srgbClr val="000000"/>
              </a:buClr>
              <a:buSzPts val="1700"/>
              <a:buFont typeface="Arial"/>
              <a:buNone/>
            </a:pPr>
            <a:r>
              <a:rPr b="1" i="0" lang="en-US" sz="1700" u="none" cap="none" strike="noStrike">
                <a:solidFill>
                  <a:schemeClr val="dk1"/>
                </a:solidFill>
                <a:latin typeface="Arial"/>
                <a:ea typeface="Arial"/>
                <a:cs typeface="Arial"/>
                <a:sym typeface="Arial"/>
              </a:rPr>
              <a:t>Inventory Positions</a:t>
            </a:r>
            <a:endParaRPr b="1" i="0" sz="1700" u="none" cap="none" strike="noStrike">
              <a:solidFill>
                <a:schemeClr val="dk1"/>
              </a:solidFill>
              <a:latin typeface="Arial"/>
              <a:ea typeface="Arial"/>
              <a:cs typeface="Arial"/>
              <a:sym typeface="Arial"/>
            </a:endParaRPr>
          </a:p>
        </p:txBody>
      </p:sp>
      <p:sp>
        <p:nvSpPr>
          <p:cNvPr id="1016" name="Google Shape;1016;p89"/>
          <p:cNvSpPr txBox="1"/>
          <p:nvPr/>
        </p:nvSpPr>
        <p:spPr>
          <a:xfrm>
            <a:off x="326891" y="1864537"/>
            <a:ext cx="679200" cy="468300"/>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3150"/>
              <a:buFont typeface="Arial"/>
              <a:buNone/>
            </a:pPr>
            <a:r>
              <a:rPr b="1" i="0" lang="en-US" sz="3150" u="none" cap="none" strike="noStrike">
                <a:solidFill>
                  <a:schemeClr val="dk2"/>
                </a:solidFill>
                <a:latin typeface="Arial"/>
                <a:ea typeface="Arial"/>
                <a:cs typeface="Arial"/>
                <a:sym typeface="Arial"/>
              </a:rPr>
              <a:t>15</a:t>
            </a:r>
            <a:endParaRPr b="1" i="0" sz="3150" u="none" cap="none" strike="noStrike">
              <a:solidFill>
                <a:schemeClr val="dk2"/>
              </a:solidFill>
              <a:latin typeface="Arial"/>
              <a:ea typeface="Arial"/>
              <a:cs typeface="Arial"/>
              <a:sym typeface="Arial"/>
            </a:endParaRPr>
          </a:p>
        </p:txBody>
      </p:sp>
      <p:sp>
        <p:nvSpPr>
          <p:cNvPr id="1017" name="Google Shape;1017;p89"/>
          <p:cNvSpPr txBox="1"/>
          <p:nvPr/>
        </p:nvSpPr>
        <p:spPr>
          <a:xfrm>
            <a:off x="326891" y="2457494"/>
            <a:ext cx="679200" cy="468300"/>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3150"/>
              <a:buFont typeface="Arial"/>
              <a:buNone/>
            </a:pPr>
            <a:r>
              <a:rPr b="1" i="0" lang="en-US" sz="3150" u="none" cap="none" strike="noStrike">
                <a:solidFill>
                  <a:schemeClr val="dk2"/>
                </a:solidFill>
                <a:latin typeface="Arial"/>
                <a:ea typeface="Arial"/>
                <a:cs typeface="Arial"/>
                <a:sym typeface="Arial"/>
              </a:rPr>
              <a:t>3</a:t>
            </a:r>
            <a:endParaRPr b="1" i="0" sz="3150" u="none" cap="none" strike="noStrike">
              <a:solidFill>
                <a:schemeClr val="dk2"/>
              </a:solidFill>
              <a:latin typeface="Arial"/>
              <a:ea typeface="Arial"/>
              <a:cs typeface="Arial"/>
              <a:sym typeface="Arial"/>
            </a:endParaRPr>
          </a:p>
        </p:txBody>
      </p:sp>
      <p:sp>
        <p:nvSpPr>
          <p:cNvPr id="1018" name="Google Shape;1018;p89"/>
          <p:cNvSpPr txBox="1"/>
          <p:nvPr/>
        </p:nvSpPr>
        <p:spPr>
          <a:xfrm>
            <a:off x="304769" y="3081460"/>
            <a:ext cx="679200" cy="468300"/>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3150"/>
              <a:buFont typeface="Arial"/>
              <a:buNone/>
            </a:pPr>
            <a:r>
              <a:rPr b="1" i="0" lang="en-US" sz="3150" u="none" cap="none" strike="noStrike">
                <a:solidFill>
                  <a:schemeClr val="dk2"/>
                </a:solidFill>
                <a:latin typeface="Arial"/>
                <a:ea typeface="Arial"/>
                <a:cs typeface="Arial"/>
                <a:sym typeface="Arial"/>
              </a:rPr>
              <a:t>7</a:t>
            </a:r>
            <a:endParaRPr b="1" i="0" sz="3150" u="none" cap="none" strike="noStrike">
              <a:solidFill>
                <a:schemeClr val="dk2"/>
              </a:solidFill>
              <a:latin typeface="Arial"/>
              <a:ea typeface="Arial"/>
              <a:cs typeface="Arial"/>
              <a:sym typeface="Arial"/>
            </a:endParaRPr>
          </a:p>
        </p:txBody>
      </p:sp>
      <p:sp>
        <p:nvSpPr>
          <p:cNvPr id="1019" name="Google Shape;1019;p89"/>
          <p:cNvSpPr txBox="1"/>
          <p:nvPr/>
        </p:nvSpPr>
        <p:spPr>
          <a:xfrm>
            <a:off x="171503" y="4378733"/>
            <a:ext cx="2372400" cy="331500"/>
          </a:xfrm>
          <a:prstGeom prst="rect">
            <a:avLst/>
          </a:prstGeom>
          <a:no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0" i="0" lang="en-US" sz="1200" u="none" cap="none" strike="noStrike">
                <a:solidFill>
                  <a:schemeClr val="dk1"/>
                </a:solidFill>
                <a:latin typeface="Arial"/>
                <a:ea typeface="Arial"/>
                <a:cs typeface="Arial"/>
                <a:sym typeface="Arial"/>
              </a:rPr>
              <a:t>Stock On Hand at Each Location</a:t>
            </a:r>
            <a:endParaRPr b="0" i="0" sz="1200" u="none" cap="none" strike="noStrike">
              <a:solidFill>
                <a:schemeClr val="dk1"/>
              </a:solidFill>
              <a:latin typeface="Arial"/>
              <a:ea typeface="Arial"/>
              <a:cs typeface="Arial"/>
              <a:sym typeface="Arial"/>
            </a:endParaRPr>
          </a:p>
        </p:txBody>
      </p:sp>
      <p:sp>
        <p:nvSpPr>
          <p:cNvPr id="1020" name="Google Shape;1020;p89"/>
          <p:cNvSpPr/>
          <p:nvPr/>
        </p:nvSpPr>
        <p:spPr>
          <a:xfrm>
            <a:off x="2033164" y="1822545"/>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A</a:t>
            </a:r>
            <a:endParaRPr b="0" i="0" sz="1400" u="none" cap="none" strike="noStrike">
              <a:solidFill>
                <a:srgbClr val="000000"/>
              </a:solidFill>
              <a:latin typeface="Arial"/>
              <a:ea typeface="Arial"/>
              <a:cs typeface="Arial"/>
              <a:sym typeface="Arial"/>
            </a:endParaRPr>
          </a:p>
        </p:txBody>
      </p:sp>
      <p:sp>
        <p:nvSpPr>
          <p:cNvPr id="1021" name="Google Shape;1021;p89"/>
          <p:cNvSpPr/>
          <p:nvPr/>
        </p:nvSpPr>
        <p:spPr>
          <a:xfrm>
            <a:off x="2033164" y="2442546"/>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A</a:t>
            </a:r>
            <a:endParaRPr b="0" i="0" sz="1400" u="none" cap="none" strike="noStrike">
              <a:solidFill>
                <a:srgbClr val="000000"/>
              </a:solidFill>
              <a:latin typeface="Arial"/>
              <a:ea typeface="Arial"/>
              <a:cs typeface="Arial"/>
              <a:sym typeface="Arial"/>
            </a:endParaRPr>
          </a:p>
        </p:txBody>
      </p:sp>
      <p:sp>
        <p:nvSpPr>
          <p:cNvPr id="1022" name="Google Shape;1022;p89"/>
          <p:cNvSpPr/>
          <p:nvPr/>
        </p:nvSpPr>
        <p:spPr>
          <a:xfrm>
            <a:off x="2033164" y="3058381"/>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B</a:t>
            </a:r>
            <a:endParaRPr b="0" i="0" sz="1400" u="none" cap="none" strike="noStrike">
              <a:solidFill>
                <a:srgbClr val="000000"/>
              </a:solidFill>
              <a:latin typeface="Arial"/>
              <a:ea typeface="Arial"/>
              <a:cs typeface="Arial"/>
              <a:sym typeface="Arial"/>
            </a:endParaRPr>
          </a:p>
        </p:txBody>
      </p:sp>
      <p:pic>
        <p:nvPicPr>
          <p:cNvPr descr="A picture containing text, silhouette, vector graphics&#10;&#10;Description automatically generated" id="1023" name="Google Shape;1023;p89"/>
          <p:cNvPicPr preferRelativeResize="0"/>
          <p:nvPr/>
        </p:nvPicPr>
        <p:blipFill rotWithShape="1">
          <a:blip r:embed="rId4">
            <a:alphaModFix/>
          </a:blip>
          <a:srcRect b="0" l="0" r="0" t="0"/>
          <a:stretch/>
        </p:blipFill>
        <p:spPr>
          <a:xfrm>
            <a:off x="959432" y="1618437"/>
            <a:ext cx="914400" cy="914400"/>
          </a:xfrm>
          <a:prstGeom prst="rect">
            <a:avLst/>
          </a:prstGeom>
          <a:noFill/>
          <a:ln>
            <a:noFill/>
          </a:ln>
        </p:spPr>
      </p:pic>
      <p:pic>
        <p:nvPicPr>
          <p:cNvPr descr="A picture containing text, silhouette, vector graphics&#10;&#10;Description automatically generated" id="1024" name="Google Shape;1024;p89"/>
          <p:cNvPicPr preferRelativeResize="0"/>
          <p:nvPr/>
        </p:nvPicPr>
        <p:blipFill rotWithShape="1">
          <a:blip r:embed="rId4">
            <a:alphaModFix/>
          </a:blip>
          <a:srcRect b="0" l="0" r="0" t="0"/>
          <a:stretch/>
        </p:blipFill>
        <p:spPr>
          <a:xfrm>
            <a:off x="934795" y="2856259"/>
            <a:ext cx="914400" cy="914400"/>
          </a:xfrm>
          <a:prstGeom prst="rect">
            <a:avLst/>
          </a:prstGeom>
          <a:noFill/>
          <a:ln>
            <a:noFill/>
          </a:ln>
        </p:spPr>
      </p:pic>
      <p:sp>
        <p:nvSpPr>
          <p:cNvPr id="1025" name="Google Shape;1025;p89"/>
          <p:cNvSpPr/>
          <p:nvPr/>
        </p:nvSpPr>
        <p:spPr>
          <a:xfrm>
            <a:off x="1256675" y="2507587"/>
            <a:ext cx="310533" cy="416504"/>
          </a:xfrm>
          <a:custGeom>
            <a:rect b="b" l="l" r="r" t="t"/>
            <a:pathLst>
              <a:path extrusionOk="0" h="1271767" w="948192">
                <a:moveTo>
                  <a:pt x="165697" y="0"/>
                </a:moveTo>
                <a:lnTo>
                  <a:pt x="789855" y="0"/>
                </a:lnTo>
                <a:cubicBezTo>
                  <a:pt x="797990" y="0"/>
                  <a:pt x="804584" y="6595"/>
                  <a:pt x="804584" y="14729"/>
                </a:cubicBezTo>
                <a:lnTo>
                  <a:pt x="804584" y="193694"/>
                </a:lnTo>
                <a:lnTo>
                  <a:pt x="803939" y="195251"/>
                </a:lnTo>
                <a:lnTo>
                  <a:pt x="947933" y="1199246"/>
                </a:lnTo>
                <a:cubicBezTo>
                  <a:pt x="949916" y="1213075"/>
                  <a:pt x="940314" y="1225892"/>
                  <a:pt x="926485" y="1227875"/>
                </a:cubicBezTo>
                <a:lnTo>
                  <a:pt x="622256" y="1271508"/>
                </a:lnTo>
                <a:cubicBezTo>
                  <a:pt x="608427" y="1273491"/>
                  <a:pt x="595610" y="1263889"/>
                  <a:pt x="593626" y="1250060"/>
                </a:cubicBezTo>
                <a:lnTo>
                  <a:pt x="474066" y="416426"/>
                </a:lnTo>
                <a:lnTo>
                  <a:pt x="354566" y="1249641"/>
                </a:lnTo>
                <a:cubicBezTo>
                  <a:pt x="352583" y="1263470"/>
                  <a:pt x="339765" y="1273072"/>
                  <a:pt x="325936" y="1271089"/>
                </a:cubicBezTo>
                <a:lnTo>
                  <a:pt x="21707" y="1227456"/>
                </a:lnTo>
                <a:cubicBezTo>
                  <a:pt x="7878" y="1225473"/>
                  <a:pt x="-1724" y="1212656"/>
                  <a:pt x="259" y="1198827"/>
                </a:cubicBezTo>
                <a:lnTo>
                  <a:pt x="150969" y="148000"/>
                </a:lnTo>
                <a:lnTo>
                  <a:pt x="150969" y="14728"/>
                </a:lnTo>
                <a:cubicBezTo>
                  <a:pt x="150969" y="6595"/>
                  <a:pt x="157563" y="0"/>
                  <a:pt x="165697" y="0"/>
                </a:cubicBezTo>
                <a:close/>
              </a:path>
            </a:pathLst>
          </a:custGeom>
          <a:solidFill>
            <a:schemeClr val="dk2"/>
          </a:solidFill>
          <a:ln cap="flat" cmpd="sng" w="12700">
            <a:solidFill>
              <a:schemeClr val="dk1"/>
            </a:solidFill>
            <a:prstDash val="solid"/>
            <a:miter lim="800000"/>
            <a:headEnd len="sm" w="sm" type="none"/>
            <a:tailEnd len="sm" w="sm" type="none"/>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sp>
        <p:nvSpPr>
          <p:cNvPr id="1026" name="Google Shape;1026;p89"/>
          <p:cNvSpPr txBox="1"/>
          <p:nvPr/>
        </p:nvSpPr>
        <p:spPr>
          <a:xfrm>
            <a:off x="326843" y="3689534"/>
            <a:ext cx="679200" cy="468300"/>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3150"/>
              <a:buFont typeface="Arial"/>
              <a:buNone/>
            </a:pPr>
            <a:r>
              <a:rPr b="1" i="0" lang="en-US" sz="3150" u="none" cap="none" strike="noStrike">
                <a:solidFill>
                  <a:schemeClr val="dk2"/>
                </a:solidFill>
                <a:latin typeface="Arial"/>
                <a:ea typeface="Arial"/>
                <a:cs typeface="Arial"/>
                <a:sym typeface="Arial"/>
              </a:rPr>
              <a:t>10</a:t>
            </a:r>
            <a:endParaRPr b="1" i="0" sz="3150" u="none" cap="none" strike="noStrike">
              <a:solidFill>
                <a:schemeClr val="dk2"/>
              </a:solidFill>
              <a:latin typeface="Arial"/>
              <a:ea typeface="Arial"/>
              <a:cs typeface="Arial"/>
              <a:sym typeface="Arial"/>
            </a:endParaRPr>
          </a:p>
        </p:txBody>
      </p:sp>
      <p:sp>
        <p:nvSpPr>
          <p:cNvPr id="1027" name="Google Shape;1027;p89"/>
          <p:cNvSpPr/>
          <p:nvPr/>
        </p:nvSpPr>
        <p:spPr>
          <a:xfrm>
            <a:off x="2033116" y="3674586"/>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B</a:t>
            </a:r>
            <a:endParaRPr b="0" i="0" sz="1400" u="none" cap="none" strike="noStrike">
              <a:solidFill>
                <a:srgbClr val="000000"/>
              </a:solidFill>
              <a:latin typeface="Arial"/>
              <a:ea typeface="Arial"/>
              <a:cs typeface="Arial"/>
              <a:sym typeface="Arial"/>
            </a:endParaRPr>
          </a:p>
        </p:txBody>
      </p:sp>
      <p:sp>
        <p:nvSpPr>
          <p:cNvPr id="1028" name="Google Shape;1028;p89"/>
          <p:cNvSpPr/>
          <p:nvPr/>
        </p:nvSpPr>
        <p:spPr>
          <a:xfrm>
            <a:off x="1256627" y="3739627"/>
            <a:ext cx="310533" cy="416504"/>
          </a:xfrm>
          <a:custGeom>
            <a:rect b="b" l="l" r="r" t="t"/>
            <a:pathLst>
              <a:path extrusionOk="0" h="1271767" w="948192">
                <a:moveTo>
                  <a:pt x="165697" y="0"/>
                </a:moveTo>
                <a:lnTo>
                  <a:pt x="789855" y="0"/>
                </a:lnTo>
                <a:cubicBezTo>
                  <a:pt x="797990" y="0"/>
                  <a:pt x="804584" y="6595"/>
                  <a:pt x="804584" y="14729"/>
                </a:cubicBezTo>
                <a:lnTo>
                  <a:pt x="804584" y="193694"/>
                </a:lnTo>
                <a:lnTo>
                  <a:pt x="803939" y="195251"/>
                </a:lnTo>
                <a:lnTo>
                  <a:pt x="947933" y="1199246"/>
                </a:lnTo>
                <a:cubicBezTo>
                  <a:pt x="949916" y="1213075"/>
                  <a:pt x="940314" y="1225892"/>
                  <a:pt x="926485" y="1227875"/>
                </a:cubicBezTo>
                <a:lnTo>
                  <a:pt x="622256" y="1271508"/>
                </a:lnTo>
                <a:cubicBezTo>
                  <a:pt x="608427" y="1273491"/>
                  <a:pt x="595610" y="1263889"/>
                  <a:pt x="593626" y="1250060"/>
                </a:cubicBezTo>
                <a:lnTo>
                  <a:pt x="474066" y="416426"/>
                </a:lnTo>
                <a:lnTo>
                  <a:pt x="354566" y="1249641"/>
                </a:lnTo>
                <a:cubicBezTo>
                  <a:pt x="352583" y="1263470"/>
                  <a:pt x="339765" y="1273072"/>
                  <a:pt x="325936" y="1271089"/>
                </a:cubicBezTo>
                <a:lnTo>
                  <a:pt x="21707" y="1227456"/>
                </a:lnTo>
                <a:cubicBezTo>
                  <a:pt x="7878" y="1225473"/>
                  <a:pt x="-1724" y="1212656"/>
                  <a:pt x="259" y="1198827"/>
                </a:cubicBezTo>
                <a:lnTo>
                  <a:pt x="150969" y="148000"/>
                </a:lnTo>
                <a:lnTo>
                  <a:pt x="150969" y="14728"/>
                </a:lnTo>
                <a:cubicBezTo>
                  <a:pt x="150969" y="6595"/>
                  <a:pt x="157563" y="0"/>
                  <a:pt x="165697" y="0"/>
                </a:cubicBezTo>
                <a:close/>
              </a:path>
            </a:pathLst>
          </a:custGeom>
          <a:solidFill>
            <a:schemeClr val="dk2"/>
          </a:solidFill>
          <a:ln cap="flat" cmpd="sng" w="12700">
            <a:solidFill>
              <a:schemeClr val="dk1"/>
            </a:solidFill>
            <a:prstDash val="solid"/>
            <a:miter lim="800000"/>
            <a:headEnd len="sm" w="sm" type="none"/>
            <a:tailEnd len="sm" w="sm" type="none"/>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sp>
        <p:nvSpPr>
          <p:cNvPr id="1029" name="Google Shape;1029;p89"/>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1800"/>
              <a:buNone/>
            </a:pPr>
            <a:r>
              <a:rPr lang="en-US"/>
              <a:t>Control Groups – Scenario Buffer by Variant Product / Location</a:t>
            </a:r>
            <a:endParaRPr/>
          </a:p>
        </p:txBody>
      </p:sp>
      <p:sp>
        <p:nvSpPr>
          <p:cNvPr id="1030" name="Google Shape;1030;p89"/>
          <p:cNvSpPr txBox="1"/>
          <p:nvPr/>
        </p:nvSpPr>
        <p:spPr>
          <a:xfrm>
            <a:off x="4651696" y="1980668"/>
            <a:ext cx="914400" cy="327600"/>
          </a:xfrm>
          <a:prstGeom prst="rect">
            <a:avLst/>
          </a:prstGeom>
          <a:no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2700"/>
              <a:buFont typeface="Arial"/>
              <a:buNone/>
            </a:pPr>
            <a:r>
              <a:rPr b="1" i="0" lang="en-US" sz="800" u="none" cap="none" strike="noStrike">
                <a:solidFill>
                  <a:schemeClr val="dk2"/>
                </a:solidFill>
                <a:latin typeface="Arial"/>
                <a:ea typeface="Arial"/>
                <a:cs typeface="Arial"/>
                <a:sym typeface="Arial"/>
              </a:rPr>
              <a:t>Exec Order: </a:t>
            </a:r>
            <a:r>
              <a:rPr b="1" i="0" lang="en-US" sz="1600" u="none" cap="none" strike="noStrike">
                <a:solidFill>
                  <a:schemeClr val="dk1"/>
                </a:solidFill>
                <a:latin typeface="Arial"/>
                <a:ea typeface="Arial"/>
                <a:cs typeface="Arial"/>
                <a:sym typeface="Arial"/>
              </a:rPr>
              <a:t>3</a:t>
            </a:r>
            <a:r>
              <a:rPr b="1" i="0" lang="en-US" sz="800" u="none" cap="none" strike="noStrike">
                <a:solidFill>
                  <a:schemeClr val="dk1"/>
                </a:solidFill>
                <a:latin typeface="Arial"/>
                <a:ea typeface="Arial"/>
                <a:cs typeface="Arial"/>
                <a:sym typeface="Arial"/>
              </a:rPr>
              <a:t> </a:t>
            </a:r>
            <a:endParaRPr b="1" i="0" sz="800" u="none" cap="none" strike="noStrike">
              <a:solidFill>
                <a:schemeClr val="dk1"/>
              </a:solidFill>
              <a:latin typeface="Arial"/>
              <a:ea typeface="Arial"/>
              <a:cs typeface="Arial"/>
              <a:sym typeface="Arial"/>
            </a:endParaRPr>
          </a:p>
        </p:txBody>
      </p:sp>
      <p:sp>
        <p:nvSpPr>
          <p:cNvPr id="1031" name="Google Shape;1031;p89"/>
          <p:cNvSpPr txBox="1"/>
          <p:nvPr/>
        </p:nvSpPr>
        <p:spPr>
          <a:xfrm>
            <a:off x="4657618" y="2463350"/>
            <a:ext cx="914400" cy="327600"/>
          </a:xfrm>
          <a:prstGeom prst="rect">
            <a:avLst/>
          </a:prstGeom>
          <a:no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2700"/>
              <a:buFont typeface="Arial"/>
              <a:buNone/>
            </a:pPr>
            <a:r>
              <a:rPr b="1" i="0" lang="en-US" sz="2000" u="none" cap="none" strike="noStrike">
                <a:solidFill>
                  <a:schemeClr val="dk2"/>
                </a:solidFill>
                <a:latin typeface="Arial"/>
                <a:ea typeface="Arial"/>
                <a:cs typeface="Arial"/>
                <a:sym typeface="Arial"/>
              </a:rPr>
              <a:t>-2</a:t>
            </a:r>
            <a:r>
              <a:rPr b="1" i="0" lang="en-US" sz="1100" u="none" cap="none" strike="noStrike">
                <a:solidFill>
                  <a:srgbClr val="D3A5D2"/>
                </a:solidFill>
                <a:latin typeface="Arial"/>
                <a:ea typeface="Arial"/>
                <a:cs typeface="Arial"/>
                <a:sym typeface="Arial"/>
              </a:rPr>
              <a:t> </a:t>
            </a:r>
            <a:r>
              <a:rPr b="1" i="0" lang="en-US" sz="1100" u="none" cap="none" strike="noStrike">
                <a:solidFill>
                  <a:schemeClr val="dk1"/>
                </a:solidFill>
                <a:latin typeface="Arial"/>
                <a:ea typeface="Arial"/>
                <a:cs typeface="Arial"/>
                <a:sym typeface="Arial"/>
              </a:rPr>
              <a:t>units </a:t>
            </a:r>
            <a:endParaRPr b="1" i="0" sz="1100" u="none" cap="none" strike="noStrike">
              <a:solidFill>
                <a:schemeClr val="dk1"/>
              </a:solidFill>
              <a:latin typeface="Arial"/>
              <a:ea typeface="Arial"/>
              <a:cs typeface="Arial"/>
              <a:sym typeface="Arial"/>
            </a:endParaRPr>
          </a:p>
        </p:txBody>
      </p:sp>
      <p:sp>
        <p:nvSpPr>
          <p:cNvPr id="1032" name="Google Shape;1032;p89"/>
          <p:cNvSpPr txBox="1"/>
          <p:nvPr/>
        </p:nvSpPr>
        <p:spPr>
          <a:xfrm>
            <a:off x="4636425" y="2627168"/>
            <a:ext cx="914400" cy="327600"/>
          </a:xfrm>
          <a:prstGeom prst="rect">
            <a:avLst/>
          </a:prstGeom>
          <a:no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2700"/>
              <a:buFont typeface="Arial"/>
              <a:buNone/>
            </a:pPr>
            <a:r>
              <a:rPr b="1" i="0" lang="en-US" sz="800" u="none" cap="none" strike="noStrike">
                <a:solidFill>
                  <a:schemeClr val="dk2"/>
                </a:solidFill>
                <a:latin typeface="Arial"/>
                <a:ea typeface="Arial"/>
                <a:cs typeface="Arial"/>
                <a:sym typeface="Arial"/>
              </a:rPr>
              <a:t>Exec Order: </a:t>
            </a:r>
            <a:r>
              <a:rPr b="1" i="0" lang="en-US" sz="1600" u="none" cap="none" strike="noStrike">
                <a:solidFill>
                  <a:schemeClr val="dk1"/>
                </a:solidFill>
                <a:latin typeface="Arial"/>
                <a:ea typeface="Arial"/>
                <a:cs typeface="Arial"/>
                <a:sym typeface="Arial"/>
              </a:rPr>
              <a:t>3</a:t>
            </a:r>
            <a:r>
              <a:rPr b="1" i="0" lang="en-US" sz="800" u="none" cap="none" strike="noStrike">
                <a:solidFill>
                  <a:schemeClr val="dk1"/>
                </a:solidFill>
                <a:latin typeface="Arial"/>
                <a:ea typeface="Arial"/>
                <a:cs typeface="Arial"/>
                <a:sym typeface="Arial"/>
              </a:rPr>
              <a:t> </a:t>
            </a:r>
            <a:endParaRPr b="1" i="0" sz="800" u="none" cap="none" strike="noStrike">
              <a:solidFill>
                <a:schemeClr val="dk1"/>
              </a:solidFill>
              <a:latin typeface="Arial"/>
              <a:ea typeface="Arial"/>
              <a:cs typeface="Arial"/>
              <a:sym typeface="Arial"/>
            </a:endParaRPr>
          </a:p>
        </p:txBody>
      </p:sp>
      <p:sp>
        <p:nvSpPr>
          <p:cNvPr id="1033" name="Google Shape;1033;p89"/>
          <p:cNvSpPr txBox="1"/>
          <p:nvPr/>
        </p:nvSpPr>
        <p:spPr>
          <a:xfrm>
            <a:off x="4654657" y="3081460"/>
            <a:ext cx="914400" cy="327600"/>
          </a:xfrm>
          <a:prstGeom prst="rect">
            <a:avLst/>
          </a:prstGeom>
          <a:no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2700"/>
              <a:buFont typeface="Arial"/>
              <a:buNone/>
            </a:pPr>
            <a:r>
              <a:rPr b="1" i="0" lang="en-US" sz="2000" u="none" cap="none" strike="noStrike">
                <a:solidFill>
                  <a:schemeClr val="dk2"/>
                </a:solidFill>
                <a:latin typeface="Arial"/>
                <a:ea typeface="Arial"/>
                <a:cs typeface="Arial"/>
                <a:sym typeface="Arial"/>
              </a:rPr>
              <a:t>-2</a:t>
            </a:r>
            <a:r>
              <a:rPr b="1" i="0" lang="en-US" sz="1100" u="none" cap="none" strike="noStrike">
                <a:solidFill>
                  <a:srgbClr val="D3A5D2"/>
                </a:solidFill>
                <a:latin typeface="Arial"/>
                <a:ea typeface="Arial"/>
                <a:cs typeface="Arial"/>
                <a:sym typeface="Arial"/>
              </a:rPr>
              <a:t> </a:t>
            </a:r>
            <a:r>
              <a:rPr b="1" i="0" lang="en-US" sz="1100" u="none" cap="none" strike="noStrike">
                <a:solidFill>
                  <a:schemeClr val="dk1"/>
                </a:solidFill>
                <a:latin typeface="Arial"/>
                <a:ea typeface="Arial"/>
                <a:cs typeface="Arial"/>
                <a:sym typeface="Arial"/>
              </a:rPr>
              <a:t>units </a:t>
            </a:r>
            <a:endParaRPr b="1" i="0" sz="1100" u="none" cap="none" strike="noStrike">
              <a:solidFill>
                <a:schemeClr val="dk1"/>
              </a:solidFill>
              <a:latin typeface="Arial"/>
              <a:ea typeface="Arial"/>
              <a:cs typeface="Arial"/>
              <a:sym typeface="Arial"/>
            </a:endParaRPr>
          </a:p>
        </p:txBody>
      </p:sp>
      <p:sp>
        <p:nvSpPr>
          <p:cNvPr id="1034" name="Google Shape;1034;p89"/>
          <p:cNvSpPr txBox="1"/>
          <p:nvPr/>
        </p:nvSpPr>
        <p:spPr>
          <a:xfrm>
            <a:off x="4651696" y="3216277"/>
            <a:ext cx="914400" cy="327600"/>
          </a:xfrm>
          <a:prstGeom prst="rect">
            <a:avLst/>
          </a:prstGeom>
          <a:no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2700"/>
              <a:buFont typeface="Arial"/>
              <a:buNone/>
            </a:pPr>
            <a:r>
              <a:rPr b="1" i="0" lang="en-US" sz="800" u="none" cap="none" strike="noStrike">
                <a:solidFill>
                  <a:schemeClr val="dk2"/>
                </a:solidFill>
                <a:latin typeface="Arial"/>
                <a:ea typeface="Arial"/>
                <a:cs typeface="Arial"/>
                <a:sym typeface="Arial"/>
              </a:rPr>
              <a:t>Exec Order: </a:t>
            </a:r>
            <a:r>
              <a:rPr b="1" i="0" lang="en-US" sz="1600" u="none" cap="none" strike="noStrike">
                <a:solidFill>
                  <a:schemeClr val="dk1"/>
                </a:solidFill>
                <a:latin typeface="Arial"/>
                <a:ea typeface="Arial"/>
                <a:cs typeface="Arial"/>
                <a:sym typeface="Arial"/>
              </a:rPr>
              <a:t>3</a:t>
            </a:r>
            <a:r>
              <a:rPr b="1" i="0" lang="en-US" sz="800" u="none" cap="none" strike="noStrike">
                <a:solidFill>
                  <a:schemeClr val="dk1"/>
                </a:solidFill>
                <a:latin typeface="Arial"/>
                <a:ea typeface="Arial"/>
                <a:cs typeface="Arial"/>
                <a:sym typeface="Arial"/>
              </a:rPr>
              <a:t> </a:t>
            </a:r>
            <a:endParaRPr b="1" i="0" sz="800" u="none" cap="none" strike="noStrike">
              <a:solidFill>
                <a:schemeClr val="dk1"/>
              </a:solidFill>
              <a:latin typeface="Arial"/>
              <a:ea typeface="Arial"/>
              <a:cs typeface="Arial"/>
              <a:sym typeface="Arial"/>
            </a:endParaRPr>
          </a:p>
        </p:txBody>
      </p:sp>
      <p:sp>
        <p:nvSpPr>
          <p:cNvPr id="1035" name="Google Shape;1035;p89"/>
          <p:cNvSpPr/>
          <p:nvPr/>
        </p:nvSpPr>
        <p:spPr>
          <a:xfrm>
            <a:off x="4208647" y="3650435"/>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B</a:t>
            </a:r>
            <a:endParaRPr b="0" i="0" sz="1400" u="none" cap="none" strike="noStrike">
              <a:solidFill>
                <a:srgbClr val="000000"/>
              </a:solidFill>
              <a:latin typeface="Arial"/>
              <a:ea typeface="Arial"/>
              <a:cs typeface="Arial"/>
              <a:sym typeface="Arial"/>
            </a:endParaRPr>
          </a:p>
        </p:txBody>
      </p:sp>
      <p:sp>
        <p:nvSpPr>
          <p:cNvPr id="1036" name="Google Shape;1036;p89"/>
          <p:cNvSpPr txBox="1"/>
          <p:nvPr/>
        </p:nvSpPr>
        <p:spPr>
          <a:xfrm>
            <a:off x="4639386" y="3670569"/>
            <a:ext cx="914400" cy="327600"/>
          </a:xfrm>
          <a:prstGeom prst="rect">
            <a:avLst/>
          </a:prstGeom>
          <a:no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2700"/>
              <a:buFont typeface="Arial"/>
              <a:buNone/>
            </a:pPr>
            <a:r>
              <a:rPr b="1" i="0" lang="en-US" sz="2000" u="none" cap="none" strike="noStrike">
                <a:solidFill>
                  <a:schemeClr val="dk2"/>
                </a:solidFill>
                <a:latin typeface="Arial"/>
                <a:ea typeface="Arial"/>
                <a:cs typeface="Arial"/>
                <a:sym typeface="Arial"/>
              </a:rPr>
              <a:t>-2</a:t>
            </a:r>
            <a:r>
              <a:rPr b="1" i="0" lang="en-US" sz="1100" u="none" cap="none" strike="noStrike">
                <a:solidFill>
                  <a:srgbClr val="D3A5D2"/>
                </a:solidFill>
                <a:latin typeface="Arial"/>
                <a:ea typeface="Arial"/>
                <a:cs typeface="Arial"/>
                <a:sym typeface="Arial"/>
              </a:rPr>
              <a:t> </a:t>
            </a:r>
            <a:r>
              <a:rPr b="1" i="0" lang="en-US" sz="1100" u="none" cap="none" strike="noStrike">
                <a:solidFill>
                  <a:schemeClr val="dk1"/>
                </a:solidFill>
                <a:latin typeface="Arial"/>
                <a:ea typeface="Arial"/>
                <a:cs typeface="Arial"/>
                <a:sym typeface="Arial"/>
              </a:rPr>
              <a:t>units </a:t>
            </a:r>
            <a:endParaRPr b="1" i="0" sz="1100" u="none" cap="none" strike="noStrike">
              <a:solidFill>
                <a:schemeClr val="dk1"/>
              </a:solidFill>
              <a:latin typeface="Arial"/>
              <a:ea typeface="Arial"/>
              <a:cs typeface="Arial"/>
              <a:sym typeface="Arial"/>
            </a:endParaRPr>
          </a:p>
        </p:txBody>
      </p:sp>
      <p:sp>
        <p:nvSpPr>
          <p:cNvPr id="1037" name="Google Shape;1037;p89"/>
          <p:cNvSpPr txBox="1"/>
          <p:nvPr/>
        </p:nvSpPr>
        <p:spPr>
          <a:xfrm>
            <a:off x="4636425" y="3805386"/>
            <a:ext cx="914400" cy="327600"/>
          </a:xfrm>
          <a:prstGeom prst="rect">
            <a:avLst/>
          </a:prstGeom>
          <a:no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2700"/>
              <a:buFont typeface="Arial"/>
              <a:buNone/>
            </a:pPr>
            <a:r>
              <a:rPr b="1" i="0" lang="en-US" sz="800" u="none" cap="none" strike="noStrike">
                <a:solidFill>
                  <a:schemeClr val="dk2"/>
                </a:solidFill>
                <a:latin typeface="Arial"/>
                <a:ea typeface="Arial"/>
                <a:cs typeface="Arial"/>
                <a:sym typeface="Arial"/>
              </a:rPr>
              <a:t>Exec Order: </a:t>
            </a:r>
            <a:r>
              <a:rPr b="1" i="0" lang="en-US" sz="1600" u="none" cap="none" strike="noStrike">
                <a:solidFill>
                  <a:schemeClr val="dk1"/>
                </a:solidFill>
                <a:latin typeface="Arial"/>
                <a:ea typeface="Arial"/>
                <a:cs typeface="Arial"/>
                <a:sym typeface="Arial"/>
              </a:rPr>
              <a:t>3</a:t>
            </a:r>
            <a:r>
              <a:rPr b="1" i="0" lang="en-US" sz="800" u="none" cap="none" strike="noStrike">
                <a:solidFill>
                  <a:schemeClr val="dk1"/>
                </a:solidFill>
                <a:latin typeface="Arial"/>
                <a:ea typeface="Arial"/>
                <a:cs typeface="Arial"/>
                <a:sym typeface="Arial"/>
              </a:rPr>
              <a:t> </a:t>
            </a:r>
            <a:endParaRPr b="1" i="0" sz="800" u="none" cap="none" strike="noStrike">
              <a:solidFill>
                <a:schemeClr val="dk1"/>
              </a:solidFill>
              <a:latin typeface="Arial"/>
              <a:ea typeface="Arial"/>
              <a:cs typeface="Arial"/>
              <a:sym typeface="Arial"/>
            </a:endParaRPr>
          </a:p>
        </p:txBody>
      </p:sp>
      <p:sp>
        <p:nvSpPr>
          <p:cNvPr id="1038" name="Google Shape;1038;p89"/>
          <p:cNvSpPr/>
          <p:nvPr/>
        </p:nvSpPr>
        <p:spPr>
          <a:xfrm>
            <a:off x="3627052" y="3689534"/>
            <a:ext cx="310533" cy="416504"/>
          </a:xfrm>
          <a:custGeom>
            <a:rect b="b" l="l" r="r" t="t"/>
            <a:pathLst>
              <a:path extrusionOk="0" h="1271767" w="948192">
                <a:moveTo>
                  <a:pt x="165697" y="0"/>
                </a:moveTo>
                <a:lnTo>
                  <a:pt x="789855" y="0"/>
                </a:lnTo>
                <a:cubicBezTo>
                  <a:pt x="797990" y="0"/>
                  <a:pt x="804584" y="6595"/>
                  <a:pt x="804584" y="14729"/>
                </a:cubicBezTo>
                <a:lnTo>
                  <a:pt x="804584" y="193694"/>
                </a:lnTo>
                <a:lnTo>
                  <a:pt x="803939" y="195251"/>
                </a:lnTo>
                <a:lnTo>
                  <a:pt x="947933" y="1199246"/>
                </a:lnTo>
                <a:cubicBezTo>
                  <a:pt x="949916" y="1213075"/>
                  <a:pt x="940314" y="1225892"/>
                  <a:pt x="926485" y="1227875"/>
                </a:cubicBezTo>
                <a:lnTo>
                  <a:pt x="622256" y="1271508"/>
                </a:lnTo>
                <a:cubicBezTo>
                  <a:pt x="608427" y="1273491"/>
                  <a:pt x="595610" y="1263889"/>
                  <a:pt x="593626" y="1250060"/>
                </a:cubicBezTo>
                <a:lnTo>
                  <a:pt x="474066" y="416426"/>
                </a:lnTo>
                <a:lnTo>
                  <a:pt x="354566" y="1249641"/>
                </a:lnTo>
                <a:cubicBezTo>
                  <a:pt x="352583" y="1263470"/>
                  <a:pt x="339765" y="1273072"/>
                  <a:pt x="325936" y="1271089"/>
                </a:cubicBezTo>
                <a:lnTo>
                  <a:pt x="21707" y="1227456"/>
                </a:lnTo>
                <a:cubicBezTo>
                  <a:pt x="7878" y="1225473"/>
                  <a:pt x="-1724" y="1212656"/>
                  <a:pt x="259" y="1198827"/>
                </a:cubicBezTo>
                <a:lnTo>
                  <a:pt x="150969" y="148000"/>
                </a:lnTo>
                <a:lnTo>
                  <a:pt x="150969" y="14728"/>
                </a:lnTo>
                <a:cubicBezTo>
                  <a:pt x="150969" y="6595"/>
                  <a:pt x="157563" y="0"/>
                  <a:pt x="165697" y="0"/>
                </a:cubicBezTo>
                <a:close/>
              </a:path>
            </a:pathLst>
          </a:custGeom>
          <a:solidFill>
            <a:schemeClr val="dk2"/>
          </a:solidFill>
          <a:ln cap="flat" cmpd="sng" w="12700">
            <a:solidFill>
              <a:schemeClr val="dk1"/>
            </a:solidFill>
            <a:prstDash val="solid"/>
            <a:miter lim="800000"/>
            <a:headEnd len="sm" w="sm" type="none"/>
            <a:tailEnd len="sm" w="sm" type="none"/>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2" name="Shape 1042"/>
        <p:cNvGrpSpPr/>
        <p:nvPr/>
      </p:nvGrpSpPr>
      <p:grpSpPr>
        <a:xfrm>
          <a:off x="0" y="0"/>
          <a:ext cx="0" cy="0"/>
          <a:chOff x="0" y="0"/>
          <a:chExt cx="0" cy="0"/>
        </a:xfrm>
      </p:grpSpPr>
      <p:sp>
        <p:nvSpPr>
          <p:cNvPr id="1043" name="Google Shape;1043;p90"/>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1800"/>
              <a:buNone/>
            </a:pPr>
            <a:r>
              <a:rPr lang="en-US"/>
              <a:t>Control Groups – Scenario Buffer by Variant Product</a:t>
            </a:r>
            <a:endParaRPr/>
          </a:p>
        </p:txBody>
      </p:sp>
      <p:sp>
        <p:nvSpPr>
          <p:cNvPr id="1044" name="Google Shape;1044;p90"/>
          <p:cNvSpPr/>
          <p:nvPr/>
        </p:nvSpPr>
        <p:spPr>
          <a:xfrm>
            <a:off x="6511745" y="1019451"/>
            <a:ext cx="2429700" cy="3745800"/>
          </a:xfrm>
          <a:prstGeom prst="roundRect">
            <a:avLst>
              <a:gd fmla="val 0" name="adj"/>
            </a:avLst>
          </a:prstGeom>
          <a:solidFill>
            <a:schemeClr val="lt2"/>
          </a:solidFill>
          <a:ln>
            <a:noFill/>
          </a:ln>
        </p:spPr>
        <p:txBody>
          <a:bodyPr anchorCtr="0" anchor="t" bIns="91400" lIns="91400" spcFirstLastPara="1" rIns="91400" wrap="square" tIns="91400">
            <a:noAutofit/>
          </a:bodyPr>
          <a:lstStyle/>
          <a:p>
            <a:pPr indent="0" lvl="0" marL="0" marR="0" rtl="0" algn="ctr">
              <a:lnSpc>
                <a:spcPct val="100000"/>
              </a:lnSpc>
              <a:spcBef>
                <a:spcPts val="0"/>
              </a:spcBef>
              <a:spcAft>
                <a:spcPts val="0"/>
              </a:spcAft>
              <a:buClr>
                <a:srgbClr val="000000"/>
              </a:buClr>
              <a:buSzPts val="1700"/>
              <a:buFont typeface="Arial"/>
              <a:buNone/>
            </a:pPr>
            <a:r>
              <a:rPr b="1" i="0" lang="en-US" sz="1700" u="none" cap="none" strike="noStrike">
                <a:solidFill>
                  <a:schemeClr val="dk1"/>
                </a:solidFill>
                <a:latin typeface="Arial"/>
                <a:ea typeface="Arial"/>
                <a:cs typeface="Arial"/>
                <a:sym typeface="Arial"/>
              </a:rPr>
              <a:t>Available to Sell</a:t>
            </a:r>
            <a:endParaRPr b="1" i="0" sz="1700" u="none" cap="none" strike="noStrike">
              <a:solidFill>
                <a:schemeClr val="dk1"/>
              </a:solidFill>
              <a:latin typeface="Arial"/>
              <a:ea typeface="Arial"/>
              <a:cs typeface="Arial"/>
              <a:sym typeface="Arial"/>
            </a:endParaRPr>
          </a:p>
        </p:txBody>
      </p:sp>
      <p:sp>
        <p:nvSpPr>
          <p:cNvPr id="1045" name="Google Shape;1045;p90"/>
          <p:cNvSpPr/>
          <p:nvPr/>
        </p:nvSpPr>
        <p:spPr>
          <a:xfrm>
            <a:off x="5824457" y="2277103"/>
            <a:ext cx="702000" cy="461100"/>
          </a:xfrm>
          <a:prstGeom prst="mathEqual">
            <a:avLst>
              <a:gd fmla="val 23520" name="adj1"/>
              <a:gd fmla="val 11760" name="adj2"/>
            </a:avLst>
          </a:prstGeom>
          <a:solidFill>
            <a:srgbClr val="DBCDF3"/>
          </a:solidFill>
          <a:ln>
            <a:noFill/>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Clr>
                <a:srgbClr val="000000"/>
              </a:buClr>
              <a:buSzPts val="1350"/>
              <a:buFont typeface="Arial"/>
              <a:buNone/>
            </a:pPr>
            <a:r>
              <a:t/>
            </a:r>
            <a:endParaRPr b="0" i="0" sz="1350" u="none" cap="none" strike="noStrike">
              <a:solidFill>
                <a:schemeClr val="dk1"/>
              </a:solidFill>
              <a:latin typeface="Arial"/>
              <a:ea typeface="Arial"/>
              <a:cs typeface="Arial"/>
              <a:sym typeface="Arial"/>
            </a:endParaRPr>
          </a:p>
        </p:txBody>
      </p:sp>
      <p:sp>
        <p:nvSpPr>
          <p:cNvPr id="1046" name="Google Shape;1046;p90"/>
          <p:cNvSpPr txBox="1"/>
          <p:nvPr/>
        </p:nvSpPr>
        <p:spPr>
          <a:xfrm>
            <a:off x="7964147" y="1769457"/>
            <a:ext cx="679200" cy="468300"/>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3150"/>
              <a:buFont typeface="Arial"/>
              <a:buNone/>
            </a:pPr>
            <a:r>
              <a:rPr b="1" i="0" lang="en-US" sz="3150" u="none" cap="none" strike="noStrike">
                <a:solidFill>
                  <a:schemeClr val="dk2"/>
                </a:solidFill>
                <a:latin typeface="Arial"/>
                <a:ea typeface="Arial"/>
                <a:cs typeface="Arial"/>
                <a:sym typeface="Arial"/>
              </a:rPr>
              <a:t>13</a:t>
            </a:r>
            <a:endParaRPr b="1" i="0" sz="3150" u="none" cap="none" strike="noStrike">
              <a:solidFill>
                <a:schemeClr val="dk2"/>
              </a:solidFill>
              <a:latin typeface="Arial"/>
              <a:ea typeface="Arial"/>
              <a:cs typeface="Arial"/>
              <a:sym typeface="Arial"/>
            </a:endParaRPr>
          </a:p>
        </p:txBody>
      </p:sp>
      <p:pic>
        <p:nvPicPr>
          <p:cNvPr descr="A picture containing text, silhouette, vector graphics&#10;&#10;Description automatically generated" id="1047" name="Google Shape;1047;p90"/>
          <p:cNvPicPr preferRelativeResize="0"/>
          <p:nvPr/>
        </p:nvPicPr>
        <p:blipFill rotWithShape="1">
          <a:blip r:embed="rId3">
            <a:alphaModFix/>
          </a:blip>
          <a:srcRect b="0" l="0" r="0" t="0"/>
          <a:stretch/>
        </p:blipFill>
        <p:spPr>
          <a:xfrm>
            <a:off x="6635554" y="1541363"/>
            <a:ext cx="914400" cy="914400"/>
          </a:xfrm>
          <a:prstGeom prst="rect">
            <a:avLst/>
          </a:prstGeom>
          <a:noFill/>
          <a:ln>
            <a:noFill/>
          </a:ln>
        </p:spPr>
      </p:pic>
      <p:sp>
        <p:nvSpPr>
          <p:cNvPr id="1048" name="Google Shape;1048;p90"/>
          <p:cNvSpPr/>
          <p:nvPr/>
        </p:nvSpPr>
        <p:spPr>
          <a:xfrm>
            <a:off x="7549954" y="1766947"/>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A</a:t>
            </a:r>
            <a:endParaRPr b="0" i="0" sz="1400" u="none" cap="none" strike="noStrike">
              <a:solidFill>
                <a:srgbClr val="000000"/>
              </a:solidFill>
              <a:latin typeface="Arial"/>
              <a:ea typeface="Arial"/>
              <a:cs typeface="Arial"/>
              <a:sym typeface="Arial"/>
            </a:endParaRPr>
          </a:p>
        </p:txBody>
      </p:sp>
      <p:sp>
        <p:nvSpPr>
          <p:cNvPr id="1049" name="Google Shape;1049;p90"/>
          <p:cNvSpPr/>
          <p:nvPr/>
        </p:nvSpPr>
        <p:spPr>
          <a:xfrm>
            <a:off x="6936903" y="2429471"/>
            <a:ext cx="310533" cy="416504"/>
          </a:xfrm>
          <a:custGeom>
            <a:rect b="b" l="l" r="r" t="t"/>
            <a:pathLst>
              <a:path extrusionOk="0" h="1271767" w="948192">
                <a:moveTo>
                  <a:pt x="165697" y="0"/>
                </a:moveTo>
                <a:lnTo>
                  <a:pt x="789855" y="0"/>
                </a:lnTo>
                <a:cubicBezTo>
                  <a:pt x="797990" y="0"/>
                  <a:pt x="804584" y="6595"/>
                  <a:pt x="804584" y="14729"/>
                </a:cubicBezTo>
                <a:lnTo>
                  <a:pt x="804584" y="193694"/>
                </a:lnTo>
                <a:lnTo>
                  <a:pt x="803939" y="195251"/>
                </a:lnTo>
                <a:lnTo>
                  <a:pt x="947933" y="1199246"/>
                </a:lnTo>
                <a:cubicBezTo>
                  <a:pt x="949916" y="1213075"/>
                  <a:pt x="940314" y="1225892"/>
                  <a:pt x="926485" y="1227875"/>
                </a:cubicBezTo>
                <a:lnTo>
                  <a:pt x="622256" y="1271508"/>
                </a:lnTo>
                <a:cubicBezTo>
                  <a:pt x="608427" y="1273491"/>
                  <a:pt x="595610" y="1263889"/>
                  <a:pt x="593626" y="1250060"/>
                </a:cubicBezTo>
                <a:lnTo>
                  <a:pt x="474066" y="416426"/>
                </a:lnTo>
                <a:lnTo>
                  <a:pt x="354566" y="1249641"/>
                </a:lnTo>
                <a:cubicBezTo>
                  <a:pt x="352583" y="1263470"/>
                  <a:pt x="339765" y="1273072"/>
                  <a:pt x="325936" y="1271089"/>
                </a:cubicBezTo>
                <a:lnTo>
                  <a:pt x="21707" y="1227456"/>
                </a:lnTo>
                <a:cubicBezTo>
                  <a:pt x="7878" y="1225473"/>
                  <a:pt x="-1724" y="1212656"/>
                  <a:pt x="259" y="1198827"/>
                </a:cubicBezTo>
                <a:lnTo>
                  <a:pt x="150969" y="148000"/>
                </a:lnTo>
                <a:lnTo>
                  <a:pt x="150969" y="14728"/>
                </a:lnTo>
                <a:cubicBezTo>
                  <a:pt x="150969" y="6595"/>
                  <a:pt x="157563" y="0"/>
                  <a:pt x="165697" y="0"/>
                </a:cubicBezTo>
                <a:close/>
              </a:path>
            </a:pathLst>
          </a:custGeom>
          <a:solidFill>
            <a:schemeClr val="dk2"/>
          </a:solidFill>
          <a:ln cap="flat" cmpd="sng" w="12700">
            <a:solidFill>
              <a:schemeClr val="dk1"/>
            </a:solidFill>
            <a:prstDash val="solid"/>
            <a:miter lim="800000"/>
            <a:headEnd len="sm" w="sm" type="none"/>
            <a:tailEnd len="sm" w="sm" type="none"/>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sp>
        <p:nvSpPr>
          <p:cNvPr id="1050" name="Google Shape;1050;p90"/>
          <p:cNvSpPr/>
          <p:nvPr/>
        </p:nvSpPr>
        <p:spPr>
          <a:xfrm>
            <a:off x="7608656" y="3081459"/>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B</a:t>
            </a:r>
            <a:endParaRPr b="0" i="0" sz="1400" u="none" cap="none" strike="noStrike">
              <a:solidFill>
                <a:srgbClr val="000000"/>
              </a:solidFill>
              <a:latin typeface="Arial"/>
              <a:ea typeface="Arial"/>
              <a:cs typeface="Arial"/>
              <a:sym typeface="Arial"/>
            </a:endParaRPr>
          </a:p>
        </p:txBody>
      </p:sp>
      <p:pic>
        <p:nvPicPr>
          <p:cNvPr descr="A picture containing text, silhouette, vector graphics&#10;&#10;Description automatically generated" id="1051" name="Google Shape;1051;p90"/>
          <p:cNvPicPr preferRelativeResize="0"/>
          <p:nvPr/>
        </p:nvPicPr>
        <p:blipFill rotWithShape="1">
          <a:blip r:embed="rId3">
            <a:alphaModFix/>
          </a:blip>
          <a:srcRect b="0" l="0" r="0" t="0"/>
          <a:stretch/>
        </p:blipFill>
        <p:spPr>
          <a:xfrm>
            <a:off x="6635554" y="2891440"/>
            <a:ext cx="914400" cy="914400"/>
          </a:xfrm>
          <a:prstGeom prst="rect">
            <a:avLst/>
          </a:prstGeom>
          <a:noFill/>
          <a:ln>
            <a:noFill/>
          </a:ln>
        </p:spPr>
      </p:pic>
      <p:sp>
        <p:nvSpPr>
          <p:cNvPr id="1052" name="Google Shape;1052;p90"/>
          <p:cNvSpPr txBox="1"/>
          <p:nvPr/>
        </p:nvSpPr>
        <p:spPr>
          <a:xfrm>
            <a:off x="8022849" y="3058380"/>
            <a:ext cx="679200" cy="468300"/>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3150"/>
              <a:buFont typeface="Arial"/>
              <a:buNone/>
            </a:pPr>
            <a:r>
              <a:rPr b="1" i="0" lang="en-US" sz="3150" u="none" cap="none" strike="noStrike">
                <a:solidFill>
                  <a:schemeClr val="dk2"/>
                </a:solidFill>
                <a:latin typeface="Arial"/>
                <a:ea typeface="Arial"/>
                <a:cs typeface="Arial"/>
                <a:sym typeface="Arial"/>
              </a:rPr>
              <a:t>5</a:t>
            </a:r>
            <a:endParaRPr b="1" i="0" sz="3150" u="none" cap="none" strike="noStrike">
              <a:solidFill>
                <a:schemeClr val="dk2"/>
              </a:solidFill>
              <a:latin typeface="Arial"/>
              <a:ea typeface="Arial"/>
              <a:cs typeface="Arial"/>
              <a:sym typeface="Arial"/>
            </a:endParaRPr>
          </a:p>
        </p:txBody>
      </p:sp>
      <p:sp>
        <p:nvSpPr>
          <p:cNvPr id="1053" name="Google Shape;1053;p90"/>
          <p:cNvSpPr/>
          <p:nvPr/>
        </p:nvSpPr>
        <p:spPr>
          <a:xfrm>
            <a:off x="7580401" y="2381284"/>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A</a:t>
            </a:r>
            <a:endParaRPr b="0" i="0" sz="1400" u="none" cap="none" strike="noStrike">
              <a:solidFill>
                <a:srgbClr val="000000"/>
              </a:solidFill>
              <a:latin typeface="Arial"/>
              <a:ea typeface="Arial"/>
              <a:cs typeface="Arial"/>
              <a:sym typeface="Arial"/>
            </a:endParaRPr>
          </a:p>
        </p:txBody>
      </p:sp>
      <p:sp>
        <p:nvSpPr>
          <p:cNvPr id="1054" name="Google Shape;1054;p90"/>
          <p:cNvSpPr txBox="1"/>
          <p:nvPr/>
        </p:nvSpPr>
        <p:spPr>
          <a:xfrm>
            <a:off x="7988070" y="2383641"/>
            <a:ext cx="679200" cy="468300"/>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3150"/>
              <a:buFont typeface="Arial"/>
              <a:buNone/>
            </a:pPr>
            <a:r>
              <a:rPr b="1" i="0" lang="en-US" sz="3150" u="none" cap="none" strike="noStrike">
                <a:solidFill>
                  <a:schemeClr val="dk2"/>
                </a:solidFill>
                <a:latin typeface="Arial"/>
                <a:ea typeface="Arial"/>
                <a:cs typeface="Arial"/>
                <a:sym typeface="Arial"/>
              </a:rPr>
              <a:t>1</a:t>
            </a:r>
            <a:endParaRPr b="1" i="0" sz="3150" u="none" cap="none" strike="noStrike">
              <a:solidFill>
                <a:schemeClr val="dk2"/>
              </a:solidFill>
              <a:latin typeface="Arial"/>
              <a:ea typeface="Arial"/>
              <a:cs typeface="Arial"/>
              <a:sym typeface="Arial"/>
            </a:endParaRPr>
          </a:p>
        </p:txBody>
      </p:sp>
      <p:sp>
        <p:nvSpPr>
          <p:cNvPr id="1055" name="Google Shape;1055;p90"/>
          <p:cNvSpPr/>
          <p:nvPr/>
        </p:nvSpPr>
        <p:spPr>
          <a:xfrm>
            <a:off x="2632546" y="2237621"/>
            <a:ext cx="702000" cy="540000"/>
          </a:xfrm>
          <a:prstGeom prst="mathMinus">
            <a:avLst>
              <a:gd fmla="val 23520" name="adj1"/>
            </a:avLst>
          </a:prstGeom>
          <a:solidFill>
            <a:srgbClr val="DBCDF3"/>
          </a:solidFill>
          <a:ln>
            <a:noFill/>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Clr>
                <a:srgbClr val="000000"/>
              </a:buClr>
              <a:buSzPts val="1350"/>
              <a:buFont typeface="Arial"/>
              <a:buNone/>
            </a:pPr>
            <a:r>
              <a:t/>
            </a:r>
            <a:endParaRPr b="0" i="0" sz="1350" u="none" cap="none" strike="noStrike">
              <a:solidFill>
                <a:schemeClr val="dk1"/>
              </a:solidFill>
              <a:latin typeface="Arial"/>
              <a:ea typeface="Arial"/>
              <a:cs typeface="Arial"/>
              <a:sym typeface="Arial"/>
            </a:endParaRPr>
          </a:p>
        </p:txBody>
      </p:sp>
      <p:sp>
        <p:nvSpPr>
          <p:cNvPr id="1056" name="Google Shape;1056;p90"/>
          <p:cNvSpPr/>
          <p:nvPr/>
        </p:nvSpPr>
        <p:spPr>
          <a:xfrm>
            <a:off x="3357158" y="1019451"/>
            <a:ext cx="2429700" cy="3745800"/>
          </a:xfrm>
          <a:prstGeom prst="roundRect">
            <a:avLst>
              <a:gd fmla="val 0" name="adj"/>
            </a:avLst>
          </a:prstGeom>
          <a:solidFill>
            <a:schemeClr val="lt2"/>
          </a:solidFill>
          <a:ln>
            <a:noFill/>
          </a:ln>
        </p:spPr>
        <p:txBody>
          <a:bodyPr anchorCtr="0" anchor="t" bIns="91400" lIns="91400" spcFirstLastPara="1" rIns="91400" wrap="square" tIns="91400">
            <a:noAutofit/>
          </a:bodyPr>
          <a:lstStyle/>
          <a:p>
            <a:pPr indent="0" lvl="0" marL="0" marR="0" rtl="0" algn="ctr">
              <a:lnSpc>
                <a:spcPct val="100000"/>
              </a:lnSpc>
              <a:spcBef>
                <a:spcPts val="0"/>
              </a:spcBef>
              <a:spcAft>
                <a:spcPts val="0"/>
              </a:spcAft>
              <a:buClr>
                <a:srgbClr val="000000"/>
              </a:buClr>
              <a:buSzPts val="1700"/>
              <a:buFont typeface="Arial"/>
              <a:buNone/>
            </a:pPr>
            <a:r>
              <a:rPr b="1" i="0" lang="en-US" sz="1700" u="none" cap="none" strike="noStrike">
                <a:solidFill>
                  <a:schemeClr val="dk1"/>
                </a:solidFill>
                <a:latin typeface="Arial"/>
                <a:ea typeface="Arial"/>
                <a:cs typeface="Arial"/>
                <a:sym typeface="Arial"/>
              </a:rPr>
              <a:t>Buffers</a:t>
            </a:r>
            <a:endParaRPr b="1" i="0" sz="1700" u="none" cap="none" strike="noStrike">
              <a:solidFill>
                <a:schemeClr val="dk1"/>
              </a:solidFill>
              <a:latin typeface="Arial"/>
              <a:ea typeface="Arial"/>
              <a:cs typeface="Arial"/>
              <a:sym typeface="Arial"/>
            </a:endParaRPr>
          </a:p>
        </p:txBody>
      </p:sp>
      <p:sp>
        <p:nvSpPr>
          <p:cNvPr id="1057" name="Google Shape;1057;p90"/>
          <p:cNvSpPr txBox="1"/>
          <p:nvPr/>
        </p:nvSpPr>
        <p:spPr>
          <a:xfrm>
            <a:off x="3809179" y="1574649"/>
            <a:ext cx="1088700" cy="331500"/>
          </a:xfrm>
          <a:prstGeom prst="rect">
            <a:avLst/>
          </a:prstGeom>
          <a:no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1350"/>
              <a:buFont typeface="Arial"/>
              <a:buNone/>
            </a:pPr>
            <a:r>
              <a:rPr b="1" i="0" lang="en-US" sz="1350" u="none" cap="none" strike="noStrike">
                <a:solidFill>
                  <a:schemeClr val="dk2"/>
                </a:solidFill>
                <a:latin typeface="Arial"/>
                <a:ea typeface="Arial"/>
                <a:cs typeface="Arial"/>
                <a:sym typeface="Arial"/>
              </a:rPr>
              <a:t>Buffers</a:t>
            </a:r>
            <a:endParaRPr b="1" i="0" sz="1350" u="none" cap="none" strike="noStrike">
              <a:solidFill>
                <a:schemeClr val="dk2"/>
              </a:solidFill>
              <a:latin typeface="Arial"/>
              <a:ea typeface="Arial"/>
              <a:cs typeface="Arial"/>
              <a:sym typeface="Arial"/>
            </a:endParaRPr>
          </a:p>
        </p:txBody>
      </p:sp>
      <p:sp>
        <p:nvSpPr>
          <p:cNvPr id="1058" name="Google Shape;1058;p90"/>
          <p:cNvSpPr txBox="1"/>
          <p:nvPr/>
        </p:nvSpPr>
        <p:spPr>
          <a:xfrm>
            <a:off x="4668927" y="1844974"/>
            <a:ext cx="914400" cy="327600"/>
          </a:xfrm>
          <a:prstGeom prst="rect">
            <a:avLst/>
          </a:prstGeom>
          <a:no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2700"/>
              <a:buFont typeface="Arial"/>
              <a:buNone/>
            </a:pPr>
            <a:r>
              <a:rPr b="1" i="0" lang="en-US" sz="2000" u="none" cap="none" strike="noStrike">
                <a:solidFill>
                  <a:schemeClr val="dk2"/>
                </a:solidFill>
                <a:latin typeface="Arial"/>
                <a:ea typeface="Arial"/>
                <a:cs typeface="Arial"/>
                <a:sym typeface="Arial"/>
              </a:rPr>
              <a:t>-2</a:t>
            </a:r>
            <a:r>
              <a:rPr b="1" i="0" lang="en-US" sz="1100" u="none" cap="none" strike="noStrike">
                <a:solidFill>
                  <a:srgbClr val="D3A5D2"/>
                </a:solidFill>
                <a:latin typeface="Arial"/>
                <a:ea typeface="Arial"/>
                <a:cs typeface="Arial"/>
                <a:sym typeface="Arial"/>
              </a:rPr>
              <a:t> </a:t>
            </a:r>
            <a:r>
              <a:rPr b="1" i="0" lang="en-US" sz="1100" u="none" cap="none" strike="noStrike">
                <a:solidFill>
                  <a:schemeClr val="dk1"/>
                </a:solidFill>
                <a:latin typeface="Arial"/>
                <a:ea typeface="Arial"/>
                <a:cs typeface="Arial"/>
                <a:sym typeface="Arial"/>
              </a:rPr>
              <a:t>units </a:t>
            </a:r>
            <a:endParaRPr b="1" i="0" sz="1100" u="none" cap="none" strike="noStrike">
              <a:solidFill>
                <a:schemeClr val="dk1"/>
              </a:solidFill>
              <a:latin typeface="Arial"/>
              <a:ea typeface="Arial"/>
              <a:cs typeface="Arial"/>
              <a:sym typeface="Arial"/>
            </a:endParaRPr>
          </a:p>
        </p:txBody>
      </p:sp>
      <p:pic>
        <p:nvPicPr>
          <p:cNvPr descr="Icon&#10;&#10;Description automatically generated" id="1059" name="Google Shape;1059;p90"/>
          <p:cNvPicPr preferRelativeResize="0"/>
          <p:nvPr/>
        </p:nvPicPr>
        <p:blipFill rotWithShape="1">
          <a:blip r:embed="rId4">
            <a:alphaModFix/>
          </a:blip>
          <a:srcRect b="0" l="0" r="0" t="0"/>
          <a:stretch/>
        </p:blipFill>
        <p:spPr>
          <a:xfrm>
            <a:off x="3201908" y="1331872"/>
            <a:ext cx="883597" cy="896794"/>
          </a:xfrm>
          <a:prstGeom prst="rect">
            <a:avLst/>
          </a:prstGeom>
          <a:noFill/>
          <a:ln>
            <a:noFill/>
          </a:ln>
        </p:spPr>
      </p:pic>
      <p:sp>
        <p:nvSpPr>
          <p:cNvPr id="1060" name="Google Shape;1060;p90"/>
          <p:cNvSpPr/>
          <p:nvPr/>
        </p:nvSpPr>
        <p:spPr>
          <a:xfrm>
            <a:off x="4229965" y="1864464"/>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A</a:t>
            </a:r>
            <a:endParaRPr b="0" i="0" sz="1400" u="none" cap="none" strike="noStrike">
              <a:solidFill>
                <a:srgbClr val="000000"/>
              </a:solidFill>
              <a:latin typeface="Arial"/>
              <a:ea typeface="Arial"/>
              <a:cs typeface="Arial"/>
              <a:sym typeface="Arial"/>
            </a:endParaRPr>
          </a:p>
        </p:txBody>
      </p:sp>
      <p:sp>
        <p:nvSpPr>
          <p:cNvPr id="1061" name="Google Shape;1061;p90"/>
          <p:cNvSpPr/>
          <p:nvPr/>
        </p:nvSpPr>
        <p:spPr>
          <a:xfrm>
            <a:off x="4223918" y="3061326"/>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B</a:t>
            </a:r>
            <a:endParaRPr b="0" i="0" sz="1400" u="none" cap="none" strike="noStrike">
              <a:solidFill>
                <a:srgbClr val="000000"/>
              </a:solidFill>
              <a:latin typeface="Arial"/>
              <a:ea typeface="Arial"/>
              <a:cs typeface="Arial"/>
              <a:sym typeface="Arial"/>
            </a:endParaRPr>
          </a:p>
        </p:txBody>
      </p:sp>
      <p:sp>
        <p:nvSpPr>
          <p:cNvPr id="1062" name="Google Shape;1062;p90"/>
          <p:cNvSpPr/>
          <p:nvPr/>
        </p:nvSpPr>
        <p:spPr>
          <a:xfrm>
            <a:off x="4213840" y="2442837"/>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A</a:t>
            </a:r>
            <a:endParaRPr b="0" i="0" sz="1400" u="none" cap="none" strike="noStrike">
              <a:solidFill>
                <a:srgbClr val="000000"/>
              </a:solidFill>
              <a:latin typeface="Arial"/>
              <a:ea typeface="Arial"/>
              <a:cs typeface="Arial"/>
              <a:sym typeface="Arial"/>
            </a:endParaRPr>
          </a:p>
        </p:txBody>
      </p:sp>
      <p:pic>
        <p:nvPicPr>
          <p:cNvPr descr="A picture containing text, silhouette, vector graphics&#10;&#10;Description automatically generated" id="1063" name="Google Shape;1063;p90"/>
          <p:cNvPicPr preferRelativeResize="0"/>
          <p:nvPr/>
        </p:nvPicPr>
        <p:blipFill rotWithShape="1">
          <a:blip r:embed="rId3">
            <a:alphaModFix/>
          </a:blip>
          <a:srcRect b="0" l="0" r="0" t="0"/>
          <a:stretch/>
        </p:blipFill>
        <p:spPr>
          <a:xfrm>
            <a:off x="3313440" y="1691608"/>
            <a:ext cx="914400" cy="914400"/>
          </a:xfrm>
          <a:prstGeom prst="rect">
            <a:avLst/>
          </a:prstGeom>
          <a:noFill/>
          <a:ln>
            <a:noFill/>
          </a:ln>
        </p:spPr>
      </p:pic>
      <p:pic>
        <p:nvPicPr>
          <p:cNvPr descr="A picture containing text, silhouette, vector graphics&#10;&#10;Description automatically generated" id="1064" name="Google Shape;1064;p90"/>
          <p:cNvPicPr preferRelativeResize="0"/>
          <p:nvPr/>
        </p:nvPicPr>
        <p:blipFill rotWithShape="1">
          <a:blip r:embed="rId3">
            <a:alphaModFix/>
          </a:blip>
          <a:srcRect b="0" l="0" r="0" t="0"/>
          <a:stretch/>
        </p:blipFill>
        <p:spPr>
          <a:xfrm>
            <a:off x="3323260" y="2779667"/>
            <a:ext cx="914400" cy="914400"/>
          </a:xfrm>
          <a:prstGeom prst="rect">
            <a:avLst/>
          </a:prstGeom>
          <a:noFill/>
          <a:ln>
            <a:noFill/>
          </a:ln>
        </p:spPr>
      </p:pic>
      <p:sp>
        <p:nvSpPr>
          <p:cNvPr id="1065" name="Google Shape;1065;p90"/>
          <p:cNvSpPr/>
          <p:nvPr/>
        </p:nvSpPr>
        <p:spPr>
          <a:xfrm>
            <a:off x="3612555" y="2495851"/>
            <a:ext cx="310533" cy="416504"/>
          </a:xfrm>
          <a:custGeom>
            <a:rect b="b" l="l" r="r" t="t"/>
            <a:pathLst>
              <a:path extrusionOk="0" h="1271767" w="948192">
                <a:moveTo>
                  <a:pt x="165697" y="0"/>
                </a:moveTo>
                <a:lnTo>
                  <a:pt x="789855" y="0"/>
                </a:lnTo>
                <a:cubicBezTo>
                  <a:pt x="797990" y="0"/>
                  <a:pt x="804584" y="6595"/>
                  <a:pt x="804584" y="14729"/>
                </a:cubicBezTo>
                <a:lnTo>
                  <a:pt x="804584" y="193694"/>
                </a:lnTo>
                <a:lnTo>
                  <a:pt x="803939" y="195251"/>
                </a:lnTo>
                <a:lnTo>
                  <a:pt x="947933" y="1199246"/>
                </a:lnTo>
                <a:cubicBezTo>
                  <a:pt x="949916" y="1213075"/>
                  <a:pt x="940314" y="1225892"/>
                  <a:pt x="926485" y="1227875"/>
                </a:cubicBezTo>
                <a:lnTo>
                  <a:pt x="622256" y="1271508"/>
                </a:lnTo>
                <a:cubicBezTo>
                  <a:pt x="608427" y="1273491"/>
                  <a:pt x="595610" y="1263889"/>
                  <a:pt x="593626" y="1250060"/>
                </a:cubicBezTo>
                <a:lnTo>
                  <a:pt x="474066" y="416426"/>
                </a:lnTo>
                <a:lnTo>
                  <a:pt x="354566" y="1249641"/>
                </a:lnTo>
                <a:cubicBezTo>
                  <a:pt x="352583" y="1263470"/>
                  <a:pt x="339765" y="1273072"/>
                  <a:pt x="325936" y="1271089"/>
                </a:cubicBezTo>
                <a:lnTo>
                  <a:pt x="21707" y="1227456"/>
                </a:lnTo>
                <a:cubicBezTo>
                  <a:pt x="7878" y="1225473"/>
                  <a:pt x="-1724" y="1212656"/>
                  <a:pt x="259" y="1198827"/>
                </a:cubicBezTo>
                <a:lnTo>
                  <a:pt x="150969" y="148000"/>
                </a:lnTo>
                <a:lnTo>
                  <a:pt x="150969" y="14728"/>
                </a:lnTo>
                <a:cubicBezTo>
                  <a:pt x="150969" y="6595"/>
                  <a:pt x="157563" y="0"/>
                  <a:pt x="165697" y="0"/>
                </a:cubicBezTo>
                <a:close/>
              </a:path>
            </a:pathLst>
          </a:custGeom>
          <a:solidFill>
            <a:schemeClr val="dk2"/>
          </a:solidFill>
          <a:ln cap="flat" cmpd="sng" w="12700">
            <a:solidFill>
              <a:schemeClr val="dk1"/>
            </a:solidFill>
            <a:prstDash val="solid"/>
            <a:miter lim="800000"/>
            <a:headEnd len="sm" w="sm" type="none"/>
            <a:tailEnd len="sm" w="sm" type="none"/>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sp>
        <p:nvSpPr>
          <p:cNvPr id="1066" name="Google Shape;1066;p90"/>
          <p:cNvSpPr/>
          <p:nvPr/>
        </p:nvSpPr>
        <p:spPr>
          <a:xfrm>
            <a:off x="171503" y="1019452"/>
            <a:ext cx="2429700" cy="3745800"/>
          </a:xfrm>
          <a:prstGeom prst="roundRect">
            <a:avLst>
              <a:gd fmla="val 0" name="adj"/>
            </a:avLst>
          </a:prstGeom>
          <a:solidFill>
            <a:schemeClr val="lt2"/>
          </a:solidFill>
          <a:ln>
            <a:noFill/>
          </a:ln>
        </p:spPr>
        <p:txBody>
          <a:bodyPr anchorCtr="0" anchor="t" bIns="91400" lIns="91400" spcFirstLastPara="1" rIns="91400" wrap="square" tIns="91400">
            <a:noAutofit/>
          </a:bodyPr>
          <a:lstStyle/>
          <a:p>
            <a:pPr indent="0" lvl="0" marL="0" marR="0" rtl="0" algn="ctr">
              <a:lnSpc>
                <a:spcPct val="100000"/>
              </a:lnSpc>
              <a:spcBef>
                <a:spcPts val="0"/>
              </a:spcBef>
              <a:spcAft>
                <a:spcPts val="0"/>
              </a:spcAft>
              <a:buClr>
                <a:srgbClr val="000000"/>
              </a:buClr>
              <a:buSzPts val="1700"/>
              <a:buFont typeface="Arial"/>
              <a:buNone/>
            </a:pPr>
            <a:r>
              <a:rPr b="1" i="0" lang="en-US" sz="1700" u="none" cap="none" strike="noStrike">
                <a:solidFill>
                  <a:schemeClr val="dk1"/>
                </a:solidFill>
                <a:latin typeface="Arial"/>
                <a:ea typeface="Arial"/>
                <a:cs typeface="Arial"/>
                <a:sym typeface="Arial"/>
              </a:rPr>
              <a:t>Inventory Positions</a:t>
            </a:r>
            <a:endParaRPr b="1" i="0" sz="1700" u="none" cap="none" strike="noStrike">
              <a:solidFill>
                <a:schemeClr val="dk1"/>
              </a:solidFill>
              <a:latin typeface="Arial"/>
              <a:ea typeface="Arial"/>
              <a:cs typeface="Arial"/>
              <a:sym typeface="Arial"/>
            </a:endParaRPr>
          </a:p>
        </p:txBody>
      </p:sp>
      <p:sp>
        <p:nvSpPr>
          <p:cNvPr id="1067" name="Google Shape;1067;p90"/>
          <p:cNvSpPr txBox="1"/>
          <p:nvPr/>
        </p:nvSpPr>
        <p:spPr>
          <a:xfrm>
            <a:off x="326891" y="1864537"/>
            <a:ext cx="679200" cy="468300"/>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3150"/>
              <a:buFont typeface="Arial"/>
              <a:buNone/>
            </a:pPr>
            <a:r>
              <a:rPr b="1" i="0" lang="en-US" sz="3150" u="none" cap="none" strike="noStrike">
                <a:solidFill>
                  <a:schemeClr val="dk2"/>
                </a:solidFill>
                <a:latin typeface="Arial"/>
                <a:ea typeface="Arial"/>
                <a:cs typeface="Arial"/>
                <a:sym typeface="Arial"/>
              </a:rPr>
              <a:t>15</a:t>
            </a:r>
            <a:endParaRPr b="1" i="0" sz="3150" u="none" cap="none" strike="noStrike">
              <a:solidFill>
                <a:schemeClr val="dk2"/>
              </a:solidFill>
              <a:latin typeface="Arial"/>
              <a:ea typeface="Arial"/>
              <a:cs typeface="Arial"/>
              <a:sym typeface="Arial"/>
            </a:endParaRPr>
          </a:p>
        </p:txBody>
      </p:sp>
      <p:sp>
        <p:nvSpPr>
          <p:cNvPr id="1068" name="Google Shape;1068;p90"/>
          <p:cNvSpPr txBox="1"/>
          <p:nvPr/>
        </p:nvSpPr>
        <p:spPr>
          <a:xfrm>
            <a:off x="326891" y="2457494"/>
            <a:ext cx="679200" cy="468300"/>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3150"/>
              <a:buFont typeface="Arial"/>
              <a:buNone/>
            </a:pPr>
            <a:r>
              <a:rPr b="1" i="0" lang="en-US" sz="3150" u="none" cap="none" strike="noStrike">
                <a:solidFill>
                  <a:schemeClr val="dk2"/>
                </a:solidFill>
                <a:latin typeface="Arial"/>
                <a:ea typeface="Arial"/>
                <a:cs typeface="Arial"/>
                <a:sym typeface="Arial"/>
              </a:rPr>
              <a:t>3</a:t>
            </a:r>
            <a:endParaRPr b="1" i="0" sz="3150" u="none" cap="none" strike="noStrike">
              <a:solidFill>
                <a:schemeClr val="dk2"/>
              </a:solidFill>
              <a:latin typeface="Arial"/>
              <a:ea typeface="Arial"/>
              <a:cs typeface="Arial"/>
              <a:sym typeface="Arial"/>
            </a:endParaRPr>
          </a:p>
        </p:txBody>
      </p:sp>
      <p:sp>
        <p:nvSpPr>
          <p:cNvPr id="1069" name="Google Shape;1069;p90"/>
          <p:cNvSpPr txBox="1"/>
          <p:nvPr/>
        </p:nvSpPr>
        <p:spPr>
          <a:xfrm>
            <a:off x="304769" y="3081460"/>
            <a:ext cx="679200" cy="468300"/>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3150"/>
              <a:buFont typeface="Arial"/>
              <a:buNone/>
            </a:pPr>
            <a:r>
              <a:rPr b="1" i="0" lang="en-US" sz="3150" u="none" cap="none" strike="noStrike">
                <a:solidFill>
                  <a:schemeClr val="dk2"/>
                </a:solidFill>
                <a:latin typeface="Arial"/>
                <a:ea typeface="Arial"/>
                <a:cs typeface="Arial"/>
                <a:sym typeface="Arial"/>
              </a:rPr>
              <a:t>7</a:t>
            </a:r>
            <a:endParaRPr b="1" i="0" sz="3150" u="none" cap="none" strike="noStrike">
              <a:solidFill>
                <a:schemeClr val="dk2"/>
              </a:solidFill>
              <a:latin typeface="Arial"/>
              <a:ea typeface="Arial"/>
              <a:cs typeface="Arial"/>
              <a:sym typeface="Arial"/>
            </a:endParaRPr>
          </a:p>
        </p:txBody>
      </p:sp>
      <p:sp>
        <p:nvSpPr>
          <p:cNvPr id="1070" name="Google Shape;1070;p90"/>
          <p:cNvSpPr txBox="1"/>
          <p:nvPr/>
        </p:nvSpPr>
        <p:spPr>
          <a:xfrm>
            <a:off x="171503" y="4378733"/>
            <a:ext cx="2372400" cy="331500"/>
          </a:xfrm>
          <a:prstGeom prst="rect">
            <a:avLst/>
          </a:prstGeom>
          <a:no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0" i="0" lang="en-US" sz="1200" u="none" cap="none" strike="noStrike">
                <a:solidFill>
                  <a:schemeClr val="dk1"/>
                </a:solidFill>
                <a:latin typeface="Arial"/>
                <a:ea typeface="Arial"/>
                <a:cs typeface="Arial"/>
                <a:sym typeface="Arial"/>
              </a:rPr>
              <a:t>Stock On Hand at Each Location</a:t>
            </a:r>
            <a:endParaRPr b="0" i="0" sz="1200" u="none" cap="none" strike="noStrike">
              <a:solidFill>
                <a:schemeClr val="dk1"/>
              </a:solidFill>
              <a:latin typeface="Arial"/>
              <a:ea typeface="Arial"/>
              <a:cs typeface="Arial"/>
              <a:sym typeface="Arial"/>
            </a:endParaRPr>
          </a:p>
        </p:txBody>
      </p:sp>
      <p:sp>
        <p:nvSpPr>
          <p:cNvPr id="1071" name="Google Shape;1071;p90"/>
          <p:cNvSpPr/>
          <p:nvPr/>
        </p:nvSpPr>
        <p:spPr>
          <a:xfrm>
            <a:off x="2033164" y="1822545"/>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A</a:t>
            </a:r>
            <a:endParaRPr b="0" i="0" sz="1400" u="none" cap="none" strike="noStrike">
              <a:solidFill>
                <a:srgbClr val="000000"/>
              </a:solidFill>
              <a:latin typeface="Arial"/>
              <a:ea typeface="Arial"/>
              <a:cs typeface="Arial"/>
              <a:sym typeface="Arial"/>
            </a:endParaRPr>
          </a:p>
        </p:txBody>
      </p:sp>
      <p:sp>
        <p:nvSpPr>
          <p:cNvPr id="1072" name="Google Shape;1072;p90"/>
          <p:cNvSpPr/>
          <p:nvPr/>
        </p:nvSpPr>
        <p:spPr>
          <a:xfrm>
            <a:off x="2033164" y="2442546"/>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A</a:t>
            </a:r>
            <a:endParaRPr b="0" i="0" sz="1400" u="none" cap="none" strike="noStrike">
              <a:solidFill>
                <a:srgbClr val="000000"/>
              </a:solidFill>
              <a:latin typeface="Arial"/>
              <a:ea typeface="Arial"/>
              <a:cs typeface="Arial"/>
              <a:sym typeface="Arial"/>
            </a:endParaRPr>
          </a:p>
        </p:txBody>
      </p:sp>
      <p:sp>
        <p:nvSpPr>
          <p:cNvPr id="1073" name="Google Shape;1073;p90"/>
          <p:cNvSpPr/>
          <p:nvPr/>
        </p:nvSpPr>
        <p:spPr>
          <a:xfrm>
            <a:off x="2033164" y="3058381"/>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B</a:t>
            </a:r>
            <a:endParaRPr b="0" i="0" sz="1400" u="none" cap="none" strike="noStrike">
              <a:solidFill>
                <a:srgbClr val="000000"/>
              </a:solidFill>
              <a:latin typeface="Arial"/>
              <a:ea typeface="Arial"/>
              <a:cs typeface="Arial"/>
              <a:sym typeface="Arial"/>
            </a:endParaRPr>
          </a:p>
        </p:txBody>
      </p:sp>
      <p:pic>
        <p:nvPicPr>
          <p:cNvPr descr="A picture containing text, silhouette, vector graphics&#10;&#10;Description automatically generated" id="1074" name="Google Shape;1074;p90"/>
          <p:cNvPicPr preferRelativeResize="0"/>
          <p:nvPr/>
        </p:nvPicPr>
        <p:blipFill rotWithShape="1">
          <a:blip r:embed="rId3">
            <a:alphaModFix/>
          </a:blip>
          <a:srcRect b="0" l="0" r="0" t="0"/>
          <a:stretch/>
        </p:blipFill>
        <p:spPr>
          <a:xfrm>
            <a:off x="959432" y="1618437"/>
            <a:ext cx="914400" cy="914400"/>
          </a:xfrm>
          <a:prstGeom prst="rect">
            <a:avLst/>
          </a:prstGeom>
          <a:noFill/>
          <a:ln>
            <a:noFill/>
          </a:ln>
        </p:spPr>
      </p:pic>
      <p:pic>
        <p:nvPicPr>
          <p:cNvPr descr="A picture containing text, silhouette, vector graphics&#10;&#10;Description automatically generated" id="1075" name="Google Shape;1075;p90"/>
          <p:cNvPicPr preferRelativeResize="0"/>
          <p:nvPr/>
        </p:nvPicPr>
        <p:blipFill rotWithShape="1">
          <a:blip r:embed="rId3">
            <a:alphaModFix/>
          </a:blip>
          <a:srcRect b="0" l="0" r="0" t="0"/>
          <a:stretch/>
        </p:blipFill>
        <p:spPr>
          <a:xfrm>
            <a:off x="934795" y="2856259"/>
            <a:ext cx="914400" cy="914400"/>
          </a:xfrm>
          <a:prstGeom prst="rect">
            <a:avLst/>
          </a:prstGeom>
          <a:noFill/>
          <a:ln>
            <a:noFill/>
          </a:ln>
        </p:spPr>
      </p:pic>
      <p:sp>
        <p:nvSpPr>
          <p:cNvPr id="1076" name="Google Shape;1076;p90"/>
          <p:cNvSpPr/>
          <p:nvPr/>
        </p:nvSpPr>
        <p:spPr>
          <a:xfrm>
            <a:off x="1256675" y="2507587"/>
            <a:ext cx="310533" cy="416504"/>
          </a:xfrm>
          <a:custGeom>
            <a:rect b="b" l="l" r="r" t="t"/>
            <a:pathLst>
              <a:path extrusionOk="0" h="1271767" w="948192">
                <a:moveTo>
                  <a:pt x="165697" y="0"/>
                </a:moveTo>
                <a:lnTo>
                  <a:pt x="789855" y="0"/>
                </a:lnTo>
                <a:cubicBezTo>
                  <a:pt x="797990" y="0"/>
                  <a:pt x="804584" y="6595"/>
                  <a:pt x="804584" y="14729"/>
                </a:cubicBezTo>
                <a:lnTo>
                  <a:pt x="804584" y="193694"/>
                </a:lnTo>
                <a:lnTo>
                  <a:pt x="803939" y="195251"/>
                </a:lnTo>
                <a:lnTo>
                  <a:pt x="947933" y="1199246"/>
                </a:lnTo>
                <a:cubicBezTo>
                  <a:pt x="949916" y="1213075"/>
                  <a:pt x="940314" y="1225892"/>
                  <a:pt x="926485" y="1227875"/>
                </a:cubicBezTo>
                <a:lnTo>
                  <a:pt x="622256" y="1271508"/>
                </a:lnTo>
                <a:cubicBezTo>
                  <a:pt x="608427" y="1273491"/>
                  <a:pt x="595610" y="1263889"/>
                  <a:pt x="593626" y="1250060"/>
                </a:cubicBezTo>
                <a:lnTo>
                  <a:pt x="474066" y="416426"/>
                </a:lnTo>
                <a:lnTo>
                  <a:pt x="354566" y="1249641"/>
                </a:lnTo>
                <a:cubicBezTo>
                  <a:pt x="352583" y="1263470"/>
                  <a:pt x="339765" y="1273072"/>
                  <a:pt x="325936" y="1271089"/>
                </a:cubicBezTo>
                <a:lnTo>
                  <a:pt x="21707" y="1227456"/>
                </a:lnTo>
                <a:cubicBezTo>
                  <a:pt x="7878" y="1225473"/>
                  <a:pt x="-1724" y="1212656"/>
                  <a:pt x="259" y="1198827"/>
                </a:cubicBezTo>
                <a:lnTo>
                  <a:pt x="150969" y="148000"/>
                </a:lnTo>
                <a:lnTo>
                  <a:pt x="150969" y="14728"/>
                </a:lnTo>
                <a:cubicBezTo>
                  <a:pt x="150969" y="6595"/>
                  <a:pt x="157563" y="0"/>
                  <a:pt x="165697" y="0"/>
                </a:cubicBezTo>
                <a:close/>
              </a:path>
            </a:pathLst>
          </a:custGeom>
          <a:solidFill>
            <a:schemeClr val="dk2"/>
          </a:solidFill>
          <a:ln cap="flat" cmpd="sng" w="12700">
            <a:solidFill>
              <a:schemeClr val="dk1"/>
            </a:solidFill>
            <a:prstDash val="solid"/>
            <a:miter lim="800000"/>
            <a:headEnd len="sm" w="sm" type="none"/>
            <a:tailEnd len="sm" w="sm" type="none"/>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sp>
        <p:nvSpPr>
          <p:cNvPr id="1077" name="Google Shape;1077;p90"/>
          <p:cNvSpPr txBox="1"/>
          <p:nvPr/>
        </p:nvSpPr>
        <p:spPr>
          <a:xfrm>
            <a:off x="326843" y="3689534"/>
            <a:ext cx="679200" cy="468300"/>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3150"/>
              <a:buFont typeface="Arial"/>
              <a:buNone/>
            </a:pPr>
            <a:r>
              <a:rPr b="1" i="0" lang="en-US" sz="3150" u="none" cap="none" strike="noStrike">
                <a:solidFill>
                  <a:schemeClr val="dk2"/>
                </a:solidFill>
                <a:latin typeface="Arial"/>
                <a:ea typeface="Arial"/>
                <a:cs typeface="Arial"/>
                <a:sym typeface="Arial"/>
              </a:rPr>
              <a:t>10</a:t>
            </a:r>
            <a:endParaRPr b="1" i="0" sz="3150" u="none" cap="none" strike="noStrike">
              <a:solidFill>
                <a:schemeClr val="dk2"/>
              </a:solidFill>
              <a:latin typeface="Arial"/>
              <a:ea typeface="Arial"/>
              <a:cs typeface="Arial"/>
              <a:sym typeface="Arial"/>
            </a:endParaRPr>
          </a:p>
        </p:txBody>
      </p:sp>
      <p:sp>
        <p:nvSpPr>
          <p:cNvPr id="1078" name="Google Shape;1078;p90"/>
          <p:cNvSpPr/>
          <p:nvPr/>
        </p:nvSpPr>
        <p:spPr>
          <a:xfrm>
            <a:off x="2033116" y="3674586"/>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B</a:t>
            </a:r>
            <a:endParaRPr b="0" i="0" sz="1400" u="none" cap="none" strike="noStrike">
              <a:solidFill>
                <a:srgbClr val="000000"/>
              </a:solidFill>
              <a:latin typeface="Arial"/>
              <a:ea typeface="Arial"/>
              <a:cs typeface="Arial"/>
              <a:sym typeface="Arial"/>
            </a:endParaRPr>
          </a:p>
        </p:txBody>
      </p:sp>
      <p:sp>
        <p:nvSpPr>
          <p:cNvPr id="1079" name="Google Shape;1079;p90"/>
          <p:cNvSpPr/>
          <p:nvPr/>
        </p:nvSpPr>
        <p:spPr>
          <a:xfrm>
            <a:off x="1256627" y="3739627"/>
            <a:ext cx="310533" cy="416504"/>
          </a:xfrm>
          <a:custGeom>
            <a:rect b="b" l="l" r="r" t="t"/>
            <a:pathLst>
              <a:path extrusionOk="0" h="1271767" w="948192">
                <a:moveTo>
                  <a:pt x="165697" y="0"/>
                </a:moveTo>
                <a:lnTo>
                  <a:pt x="789855" y="0"/>
                </a:lnTo>
                <a:cubicBezTo>
                  <a:pt x="797990" y="0"/>
                  <a:pt x="804584" y="6595"/>
                  <a:pt x="804584" y="14729"/>
                </a:cubicBezTo>
                <a:lnTo>
                  <a:pt x="804584" y="193694"/>
                </a:lnTo>
                <a:lnTo>
                  <a:pt x="803939" y="195251"/>
                </a:lnTo>
                <a:lnTo>
                  <a:pt x="947933" y="1199246"/>
                </a:lnTo>
                <a:cubicBezTo>
                  <a:pt x="949916" y="1213075"/>
                  <a:pt x="940314" y="1225892"/>
                  <a:pt x="926485" y="1227875"/>
                </a:cubicBezTo>
                <a:lnTo>
                  <a:pt x="622256" y="1271508"/>
                </a:lnTo>
                <a:cubicBezTo>
                  <a:pt x="608427" y="1273491"/>
                  <a:pt x="595610" y="1263889"/>
                  <a:pt x="593626" y="1250060"/>
                </a:cubicBezTo>
                <a:lnTo>
                  <a:pt x="474066" y="416426"/>
                </a:lnTo>
                <a:lnTo>
                  <a:pt x="354566" y="1249641"/>
                </a:lnTo>
                <a:cubicBezTo>
                  <a:pt x="352583" y="1263470"/>
                  <a:pt x="339765" y="1273072"/>
                  <a:pt x="325936" y="1271089"/>
                </a:cubicBezTo>
                <a:lnTo>
                  <a:pt x="21707" y="1227456"/>
                </a:lnTo>
                <a:cubicBezTo>
                  <a:pt x="7878" y="1225473"/>
                  <a:pt x="-1724" y="1212656"/>
                  <a:pt x="259" y="1198827"/>
                </a:cubicBezTo>
                <a:lnTo>
                  <a:pt x="150969" y="148000"/>
                </a:lnTo>
                <a:lnTo>
                  <a:pt x="150969" y="14728"/>
                </a:lnTo>
                <a:cubicBezTo>
                  <a:pt x="150969" y="6595"/>
                  <a:pt x="157563" y="0"/>
                  <a:pt x="165697" y="0"/>
                </a:cubicBezTo>
                <a:close/>
              </a:path>
            </a:pathLst>
          </a:custGeom>
          <a:solidFill>
            <a:schemeClr val="dk2"/>
          </a:solidFill>
          <a:ln cap="flat" cmpd="sng" w="12700">
            <a:solidFill>
              <a:schemeClr val="dk1"/>
            </a:solidFill>
            <a:prstDash val="solid"/>
            <a:miter lim="800000"/>
            <a:headEnd len="sm" w="sm" type="none"/>
            <a:tailEnd len="sm" w="sm" type="none"/>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sp>
        <p:nvSpPr>
          <p:cNvPr id="1080" name="Google Shape;1080;p90"/>
          <p:cNvSpPr txBox="1"/>
          <p:nvPr/>
        </p:nvSpPr>
        <p:spPr>
          <a:xfrm>
            <a:off x="4651696" y="1980668"/>
            <a:ext cx="914400" cy="327600"/>
          </a:xfrm>
          <a:prstGeom prst="rect">
            <a:avLst/>
          </a:prstGeom>
          <a:no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2700"/>
              <a:buFont typeface="Arial"/>
              <a:buNone/>
            </a:pPr>
            <a:r>
              <a:rPr b="1" i="0" lang="en-US" sz="800" u="none" cap="none" strike="noStrike">
                <a:solidFill>
                  <a:schemeClr val="dk2"/>
                </a:solidFill>
                <a:latin typeface="Arial"/>
                <a:ea typeface="Arial"/>
                <a:cs typeface="Arial"/>
                <a:sym typeface="Arial"/>
              </a:rPr>
              <a:t>Exec Order: </a:t>
            </a:r>
            <a:r>
              <a:rPr b="1" i="0" lang="en-US" sz="1600" u="none" cap="none" strike="noStrike">
                <a:solidFill>
                  <a:schemeClr val="dk1"/>
                </a:solidFill>
                <a:latin typeface="Arial"/>
                <a:ea typeface="Arial"/>
                <a:cs typeface="Arial"/>
                <a:sym typeface="Arial"/>
              </a:rPr>
              <a:t>3</a:t>
            </a:r>
            <a:r>
              <a:rPr b="1" i="0" lang="en-US" sz="800" u="none" cap="none" strike="noStrike">
                <a:solidFill>
                  <a:schemeClr val="dk1"/>
                </a:solidFill>
                <a:latin typeface="Arial"/>
                <a:ea typeface="Arial"/>
                <a:cs typeface="Arial"/>
                <a:sym typeface="Arial"/>
              </a:rPr>
              <a:t> </a:t>
            </a:r>
            <a:endParaRPr b="1" i="0" sz="800" u="none" cap="none" strike="noStrike">
              <a:solidFill>
                <a:schemeClr val="dk1"/>
              </a:solidFill>
              <a:latin typeface="Arial"/>
              <a:ea typeface="Arial"/>
              <a:cs typeface="Arial"/>
              <a:sym typeface="Arial"/>
            </a:endParaRPr>
          </a:p>
        </p:txBody>
      </p:sp>
      <p:sp>
        <p:nvSpPr>
          <p:cNvPr id="1081" name="Google Shape;1081;p90"/>
          <p:cNvSpPr txBox="1"/>
          <p:nvPr/>
        </p:nvSpPr>
        <p:spPr>
          <a:xfrm>
            <a:off x="4657618" y="2463350"/>
            <a:ext cx="914400" cy="327600"/>
          </a:xfrm>
          <a:prstGeom prst="rect">
            <a:avLst/>
          </a:prstGeom>
          <a:no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2700"/>
              <a:buFont typeface="Arial"/>
              <a:buNone/>
            </a:pPr>
            <a:r>
              <a:rPr b="1" i="0" lang="en-US" sz="2000" u="none" cap="none" strike="noStrike">
                <a:solidFill>
                  <a:schemeClr val="dk2"/>
                </a:solidFill>
                <a:latin typeface="Arial"/>
                <a:ea typeface="Arial"/>
                <a:cs typeface="Arial"/>
                <a:sym typeface="Arial"/>
              </a:rPr>
              <a:t>-2</a:t>
            </a:r>
            <a:r>
              <a:rPr b="1" i="0" lang="en-US" sz="1100" u="none" cap="none" strike="noStrike">
                <a:solidFill>
                  <a:srgbClr val="D3A5D2"/>
                </a:solidFill>
                <a:latin typeface="Arial"/>
                <a:ea typeface="Arial"/>
                <a:cs typeface="Arial"/>
                <a:sym typeface="Arial"/>
              </a:rPr>
              <a:t> </a:t>
            </a:r>
            <a:r>
              <a:rPr b="1" i="0" lang="en-US" sz="1100" u="none" cap="none" strike="noStrike">
                <a:solidFill>
                  <a:schemeClr val="dk1"/>
                </a:solidFill>
                <a:latin typeface="Arial"/>
                <a:ea typeface="Arial"/>
                <a:cs typeface="Arial"/>
                <a:sym typeface="Arial"/>
              </a:rPr>
              <a:t>units </a:t>
            </a:r>
            <a:endParaRPr b="1" i="0" sz="1100" u="none" cap="none" strike="noStrike">
              <a:solidFill>
                <a:schemeClr val="dk1"/>
              </a:solidFill>
              <a:latin typeface="Arial"/>
              <a:ea typeface="Arial"/>
              <a:cs typeface="Arial"/>
              <a:sym typeface="Arial"/>
            </a:endParaRPr>
          </a:p>
        </p:txBody>
      </p:sp>
      <p:sp>
        <p:nvSpPr>
          <p:cNvPr id="1082" name="Google Shape;1082;p90"/>
          <p:cNvSpPr txBox="1"/>
          <p:nvPr/>
        </p:nvSpPr>
        <p:spPr>
          <a:xfrm>
            <a:off x="4636425" y="2627168"/>
            <a:ext cx="914400" cy="327600"/>
          </a:xfrm>
          <a:prstGeom prst="rect">
            <a:avLst/>
          </a:prstGeom>
          <a:no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2700"/>
              <a:buFont typeface="Arial"/>
              <a:buNone/>
            </a:pPr>
            <a:r>
              <a:rPr b="1" i="0" lang="en-US" sz="800" u="none" cap="none" strike="noStrike">
                <a:solidFill>
                  <a:schemeClr val="dk2"/>
                </a:solidFill>
                <a:latin typeface="Arial"/>
                <a:ea typeface="Arial"/>
                <a:cs typeface="Arial"/>
                <a:sym typeface="Arial"/>
              </a:rPr>
              <a:t>Exec Order: </a:t>
            </a:r>
            <a:r>
              <a:rPr b="1" i="0" lang="en-US" sz="1600" u="none" cap="none" strike="noStrike">
                <a:solidFill>
                  <a:schemeClr val="dk1"/>
                </a:solidFill>
                <a:latin typeface="Arial"/>
                <a:ea typeface="Arial"/>
                <a:cs typeface="Arial"/>
                <a:sym typeface="Arial"/>
              </a:rPr>
              <a:t>3</a:t>
            </a:r>
            <a:r>
              <a:rPr b="1" i="0" lang="en-US" sz="800" u="none" cap="none" strike="noStrike">
                <a:solidFill>
                  <a:schemeClr val="dk1"/>
                </a:solidFill>
                <a:latin typeface="Arial"/>
                <a:ea typeface="Arial"/>
                <a:cs typeface="Arial"/>
                <a:sym typeface="Arial"/>
              </a:rPr>
              <a:t> </a:t>
            </a:r>
            <a:endParaRPr b="1" i="0" sz="800" u="none" cap="none" strike="noStrike">
              <a:solidFill>
                <a:schemeClr val="dk1"/>
              </a:solidFill>
              <a:latin typeface="Arial"/>
              <a:ea typeface="Arial"/>
              <a:cs typeface="Arial"/>
              <a:sym typeface="Arial"/>
            </a:endParaRPr>
          </a:p>
        </p:txBody>
      </p:sp>
      <p:sp>
        <p:nvSpPr>
          <p:cNvPr id="1083" name="Google Shape;1083;p90"/>
          <p:cNvSpPr txBox="1"/>
          <p:nvPr/>
        </p:nvSpPr>
        <p:spPr>
          <a:xfrm>
            <a:off x="4654657" y="3081460"/>
            <a:ext cx="914400" cy="327600"/>
          </a:xfrm>
          <a:prstGeom prst="rect">
            <a:avLst/>
          </a:prstGeom>
          <a:no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2700"/>
              <a:buFont typeface="Arial"/>
              <a:buNone/>
            </a:pPr>
            <a:r>
              <a:rPr b="1" i="0" lang="en-US" sz="2000" u="none" cap="none" strike="noStrike">
                <a:solidFill>
                  <a:schemeClr val="dk2"/>
                </a:solidFill>
                <a:latin typeface="Arial"/>
                <a:ea typeface="Arial"/>
                <a:cs typeface="Arial"/>
                <a:sym typeface="Arial"/>
              </a:rPr>
              <a:t>-2</a:t>
            </a:r>
            <a:r>
              <a:rPr b="1" i="0" lang="en-US" sz="1100" u="none" cap="none" strike="noStrike">
                <a:solidFill>
                  <a:srgbClr val="D3A5D2"/>
                </a:solidFill>
                <a:latin typeface="Arial"/>
                <a:ea typeface="Arial"/>
                <a:cs typeface="Arial"/>
                <a:sym typeface="Arial"/>
              </a:rPr>
              <a:t> </a:t>
            </a:r>
            <a:r>
              <a:rPr b="1" i="0" lang="en-US" sz="1100" u="none" cap="none" strike="noStrike">
                <a:solidFill>
                  <a:schemeClr val="dk1"/>
                </a:solidFill>
                <a:latin typeface="Arial"/>
                <a:ea typeface="Arial"/>
                <a:cs typeface="Arial"/>
                <a:sym typeface="Arial"/>
              </a:rPr>
              <a:t>units </a:t>
            </a:r>
            <a:endParaRPr b="1" i="0" sz="1100" u="none" cap="none" strike="noStrike">
              <a:solidFill>
                <a:schemeClr val="dk1"/>
              </a:solidFill>
              <a:latin typeface="Arial"/>
              <a:ea typeface="Arial"/>
              <a:cs typeface="Arial"/>
              <a:sym typeface="Arial"/>
            </a:endParaRPr>
          </a:p>
        </p:txBody>
      </p:sp>
      <p:sp>
        <p:nvSpPr>
          <p:cNvPr id="1084" name="Google Shape;1084;p90"/>
          <p:cNvSpPr txBox="1"/>
          <p:nvPr/>
        </p:nvSpPr>
        <p:spPr>
          <a:xfrm>
            <a:off x="4651696" y="3216277"/>
            <a:ext cx="914400" cy="327600"/>
          </a:xfrm>
          <a:prstGeom prst="rect">
            <a:avLst/>
          </a:prstGeom>
          <a:no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2700"/>
              <a:buFont typeface="Arial"/>
              <a:buNone/>
            </a:pPr>
            <a:r>
              <a:rPr b="1" i="0" lang="en-US" sz="800" u="none" cap="none" strike="noStrike">
                <a:solidFill>
                  <a:schemeClr val="dk2"/>
                </a:solidFill>
                <a:latin typeface="Arial"/>
                <a:ea typeface="Arial"/>
                <a:cs typeface="Arial"/>
                <a:sym typeface="Arial"/>
              </a:rPr>
              <a:t>Exec Order: </a:t>
            </a:r>
            <a:r>
              <a:rPr b="1" i="0" lang="en-US" sz="1600" u="none" cap="none" strike="noStrike">
                <a:solidFill>
                  <a:schemeClr val="dk1"/>
                </a:solidFill>
                <a:latin typeface="Arial"/>
                <a:ea typeface="Arial"/>
                <a:cs typeface="Arial"/>
                <a:sym typeface="Arial"/>
              </a:rPr>
              <a:t>3</a:t>
            </a:r>
            <a:r>
              <a:rPr b="1" i="0" lang="en-US" sz="800" u="none" cap="none" strike="noStrike">
                <a:solidFill>
                  <a:schemeClr val="dk1"/>
                </a:solidFill>
                <a:latin typeface="Arial"/>
                <a:ea typeface="Arial"/>
                <a:cs typeface="Arial"/>
                <a:sym typeface="Arial"/>
              </a:rPr>
              <a:t> </a:t>
            </a:r>
            <a:endParaRPr b="1" i="0" sz="800" u="none" cap="none" strike="noStrike">
              <a:solidFill>
                <a:schemeClr val="dk1"/>
              </a:solidFill>
              <a:latin typeface="Arial"/>
              <a:ea typeface="Arial"/>
              <a:cs typeface="Arial"/>
              <a:sym typeface="Arial"/>
            </a:endParaRPr>
          </a:p>
        </p:txBody>
      </p:sp>
      <p:sp>
        <p:nvSpPr>
          <p:cNvPr id="1085" name="Google Shape;1085;p90"/>
          <p:cNvSpPr/>
          <p:nvPr/>
        </p:nvSpPr>
        <p:spPr>
          <a:xfrm>
            <a:off x="4208647" y="3650435"/>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B</a:t>
            </a:r>
            <a:endParaRPr b="0" i="0" sz="1400" u="none" cap="none" strike="noStrike">
              <a:solidFill>
                <a:srgbClr val="000000"/>
              </a:solidFill>
              <a:latin typeface="Arial"/>
              <a:ea typeface="Arial"/>
              <a:cs typeface="Arial"/>
              <a:sym typeface="Arial"/>
            </a:endParaRPr>
          </a:p>
        </p:txBody>
      </p:sp>
      <p:sp>
        <p:nvSpPr>
          <p:cNvPr id="1086" name="Google Shape;1086;p90"/>
          <p:cNvSpPr txBox="1"/>
          <p:nvPr/>
        </p:nvSpPr>
        <p:spPr>
          <a:xfrm>
            <a:off x="4639386" y="3670569"/>
            <a:ext cx="914400" cy="327600"/>
          </a:xfrm>
          <a:prstGeom prst="rect">
            <a:avLst/>
          </a:prstGeom>
          <a:no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2700"/>
              <a:buFont typeface="Arial"/>
              <a:buNone/>
            </a:pPr>
            <a:r>
              <a:rPr b="1" i="0" lang="en-US" sz="2000" u="none" cap="none" strike="noStrike">
                <a:solidFill>
                  <a:schemeClr val="dk2"/>
                </a:solidFill>
                <a:latin typeface="Arial"/>
                <a:ea typeface="Arial"/>
                <a:cs typeface="Arial"/>
                <a:sym typeface="Arial"/>
              </a:rPr>
              <a:t>-2</a:t>
            </a:r>
            <a:r>
              <a:rPr b="1" i="0" lang="en-US" sz="1100" u="none" cap="none" strike="noStrike">
                <a:solidFill>
                  <a:srgbClr val="D3A5D2"/>
                </a:solidFill>
                <a:latin typeface="Arial"/>
                <a:ea typeface="Arial"/>
                <a:cs typeface="Arial"/>
                <a:sym typeface="Arial"/>
              </a:rPr>
              <a:t> </a:t>
            </a:r>
            <a:r>
              <a:rPr b="1" i="0" lang="en-US" sz="1100" u="none" cap="none" strike="noStrike">
                <a:solidFill>
                  <a:schemeClr val="dk1"/>
                </a:solidFill>
                <a:latin typeface="Arial"/>
                <a:ea typeface="Arial"/>
                <a:cs typeface="Arial"/>
                <a:sym typeface="Arial"/>
              </a:rPr>
              <a:t>units </a:t>
            </a:r>
            <a:endParaRPr b="1" i="0" sz="1100" u="none" cap="none" strike="noStrike">
              <a:solidFill>
                <a:schemeClr val="dk1"/>
              </a:solidFill>
              <a:latin typeface="Arial"/>
              <a:ea typeface="Arial"/>
              <a:cs typeface="Arial"/>
              <a:sym typeface="Arial"/>
            </a:endParaRPr>
          </a:p>
        </p:txBody>
      </p:sp>
      <p:sp>
        <p:nvSpPr>
          <p:cNvPr id="1087" name="Google Shape;1087;p90"/>
          <p:cNvSpPr txBox="1"/>
          <p:nvPr/>
        </p:nvSpPr>
        <p:spPr>
          <a:xfrm>
            <a:off x="4636425" y="3805386"/>
            <a:ext cx="914400" cy="327600"/>
          </a:xfrm>
          <a:prstGeom prst="rect">
            <a:avLst/>
          </a:prstGeom>
          <a:no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2700"/>
              <a:buFont typeface="Arial"/>
              <a:buNone/>
            </a:pPr>
            <a:r>
              <a:rPr b="1" i="0" lang="en-US" sz="800" u="none" cap="none" strike="noStrike">
                <a:solidFill>
                  <a:schemeClr val="dk2"/>
                </a:solidFill>
                <a:latin typeface="Arial"/>
                <a:ea typeface="Arial"/>
                <a:cs typeface="Arial"/>
                <a:sym typeface="Arial"/>
              </a:rPr>
              <a:t>Exec Order: </a:t>
            </a:r>
            <a:r>
              <a:rPr b="1" i="0" lang="en-US" sz="1600" u="none" cap="none" strike="noStrike">
                <a:solidFill>
                  <a:schemeClr val="dk1"/>
                </a:solidFill>
                <a:latin typeface="Arial"/>
                <a:ea typeface="Arial"/>
                <a:cs typeface="Arial"/>
                <a:sym typeface="Arial"/>
              </a:rPr>
              <a:t>3</a:t>
            </a:r>
            <a:r>
              <a:rPr b="1" i="0" lang="en-US" sz="800" u="none" cap="none" strike="noStrike">
                <a:solidFill>
                  <a:schemeClr val="dk1"/>
                </a:solidFill>
                <a:latin typeface="Arial"/>
                <a:ea typeface="Arial"/>
                <a:cs typeface="Arial"/>
                <a:sym typeface="Arial"/>
              </a:rPr>
              <a:t> </a:t>
            </a:r>
            <a:endParaRPr b="1" i="0" sz="800" u="none" cap="none" strike="noStrike">
              <a:solidFill>
                <a:schemeClr val="dk1"/>
              </a:solidFill>
              <a:latin typeface="Arial"/>
              <a:ea typeface="Arial"/>
              <a:cs typeface="Arial"/>
              <a:sym typeface="Arial"/>
            </a:endParaRPr>
          </a:p>
        </p:txBody>
      </p:sp>
      <p:sp>
        <p:nvSpPr>
          <p:cNvPr id="1088" name="Google Shape;1088;p90"/>
          <p:cNvSpPr/>
          <p:nvPr/>
        </p:nvSpPr>
        <p:spPr>
          <a:xfrm>
            <a:off x="3627052" y="3689534"/>
            <a:ext cx="310533" cy="416504"/>
          </a:xfrm>
          <a:custGeom>
            <a:rect b="b" l="l" r="r" t="t"/>
            <a:pathLst>
              <a:path extrusionOk="0" h="1271767" w="948192">
                <a:moveTo>
                  <a:pt x="165697" y="0"/>
                </a:moveTo>
                <a:lnTo>
                  <a:pt x="789855" y="0"/>
                </a:lnTo>
                <a:cubicBezTo>
                  <a:pt x="797990" y="0"/>
                  <a:pt x="804584" y="6595"/>
                  <a:pt x="804584" y="14729"/>
                </a:cubicBezTo>
                <a:lnTo>
                  <a:pt x="804584" y="193694"/>
                </a:lnTo>
                <a:lnTo>
                  <a:pt x="803939" y="195251"/>
                </a:lnTo>
                <a:lnTo>
                  <a:pt x="947933" y="1199246"/>
                </a:lnTo>
                <a:cubicBezTo>
                  <a:pt x="949916" y="1213075"/>
                  <a:pt x="940314" y="1225892"/>
                  <a:pt x="926485" y="1227875"/>
                </a:cubicBezTo>
                <a:lnTo>
                  <a:pt x="622256" y="1271508"/>
                </a:lnTo>
                <a:cubicBezTo>
                  <a:pt x="608427" y="1273491"/>
                  <a:pt x="595610" y="1263889"/>
                  <a:pt x="593626" y="1250060"/>
                </a:cubicBezTo>
                <a:lnTo>
                  <a:pt x="474066" y="416426"/>
                </a:lnTo>
                <a:lnTo>
                  <a:pt x="354566" y="1249641"/>
                </a:lnTo>
                <a:cubicBezTo>
                  <a:pt x="352583" y="1263470"/>
                  <a:pt x="339765" y="1273072"/>
                  <a:pt x="325936" y="1271089"/>
                </a:cubicBezTo>
                <a:lnTo>
                  <a:pt x="21707" y="1227456"/>
                </a:lnTo>
                <a:cubicBezTo>
                  <a:pt x="7878" y="1225473"/>
                  <a:pt x="-1724" y="1212656"/>
                  <a:pt x="259" y="1198827"/>
                </a:cubicBezTo>
                <a:lnTo>
                  <a:pt x="150969" y="148000"/>
                </a:lnTo>
                <a:lnTo>
                  <a:pt x="150969" y="14728"/>
                </a:lnTo>
                <a:cubicBezTo>
                  <a:pt x="150969" y="6595"/>
                  <a:pt x="157563" y="0"/>
                  <a:pt x="165697" y="0"/>
                </a:cubicBezTo>
                <a:close/>
              </a:path>
            </a:pathLst>
          </a:custGeom>
          <a:solidFill>
            <a:schemeClr val="dk2"/>
          </a:solidFill>
          <a:ln cap="flat" cmpd="sng" w="12700">
            <a:solidFill>
              <a:schemeClr val="dk1"/>
            </a:solidFill>
            <a:prstDash val="solid"/>
            <a:miter lim="800000"/>
            <a:headEnd len="sm" w="sm" type="none"/>
            <a:tailEnd len="sm" w="sm" type="none"/>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sp>
        <p:nvSpPr>
          <p:cNvPr id="1089" name="Google Shape;1089;p90"/>
          <p:cNvSpPr/>
          <p:nvPr/>
        </p:nvSpPr>
        <p:spPr>
          <a:xfrm>
            <a:off x="6955033" y="3703264"/>
            <a:ext cx="310533" cy="416504"/>
          </a:xfrm>
          <a:custGeom>
            <a:rect b="b" l="l" r="r" t="t"/>
            <a:pathLst>
              <a:path extrusionOk="0" h="1271767" w="948192">
                <a:moveTo>
                  <a:pt x="165697" y="0"/>
                </a:moveTo>
                <a:lnTo>
                  <a:pt x="789855" y="0"/>
                </a:lnTo>
                <a:cubicBezTo>
                  <a:pt x="797990" y="0"/>
                  <a:pt x="804584" y="6595"/>
                  <a:pt x="804584" y="14729"/>
                </a:cubicBezTo>
                <a:lnTo>
                  <a:pt x="804584" y="193694"/>
                </a:lnTo>
                <a:lnTo>
                  <a:pt x="803939" y="195251"/>
                </a:lnTo>
                <a:lnTo>
                  <a:pt x="947933" y="1199246"/>
                </a:lnTo>
                <a:cubicBezTo>
                  <a:pt x="949916" y="1213075"/>
                  <a:pt x="940314" y="1225892"/>
                  <a:pt x="926485" y="1227875"/>
                </a:cubicBezTo>
                <a:lnTo>
                  <a:pt x="622256" y="1271508"/>
                </a:lnTo>
                <a:cubicBezTo>
                  <a:pt x="608427" y="1273491"/>
                  <a:pt x="595610" y="1263889"/>
                  <a:pt x="593626" y="1250060"/>
                </a:cubicBezTo>
                <a:lnTo>
                  <a:pt x="474066" y="416426"/>
                </a:lnTo>
                <a:lnTo>
                  <a:pt x="354566" y="1249641"/>
                </a:lnTo>
                <a:cubicBezTo>
                  <a:pt x="352583" y="1263470"/>
                  <a:pt x="339765" y="1273072"/>
                  <a:pt x="325936" y="1271089"/>
                </a:cubicBezTo>
                <a:lnTo>
                  <a:pt x="21707" y="1227456"/>
                </a:lnTo>
                <a:cubicBezTo>
                  <a:pt x="7878" y="1225473"/>
                  <a:pt x="-1724" y="1212656"/>
                  <a:pt x="259" y="1198827"/>
                </a:cubicBezTo>
                <a:lnTo>
                  <a:pt x="150969" y="148000"/>
                </a:lnTo>
                <a:lnTo>
                  <a:pt x="150969" y="14728"/>
                </a:lnTo>
                <a:cubicBezTo>
                  <a:pt x="150969" y="6595"/>
                  <a:pt x="157563" y="0"/>
                  <a:pt x="165697" y="0"/>
                </a:cubicBezTo>
                <a:close/>
              </a:path>
            </a:pathLst>
          </a:custGeom>
          <a:solidFill>
            <a:schemeClr val="dk2"/>
          </a:solidFill>
          <a:ln cap="flat" cmpd="sng" w="12700">
            <a:solidFill>
              <a:schemeClr val="dk1"/>
            </a:solidFill>
            <a:prstDash val="solid"/>
            <a:miter lim="800000"/>
            <a:headEnd len="sm" w="sm" type="none"/>
            <a:tailEnd len="sm" w="sm" type="none"/>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sp>
        <p:nvSpPr>
          <p:cNvPr id="1090" name="Google Shape;1090;p90"/>
          <p:cNvSpPr/>
          <p:nvPr/>
        </p:nvSpPr>
        <p:spPr>
          <a:xfrm>
            <a:off x="7608655" y="3693584"/>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B</a:t>
            </a:r>
            <a:endParaRPr b="0" i="0" sz="1400" u="none" cap="none" strike="noStrike">
              <a:solidFill>
                <a:srgbClr val="000000"/>
              </a:solidFill>
              <a:latin typeface="Arial"/>
              <a:ea typeface="Arial"/>
              <a:cs typeface="Arial"/>
              <a:sym typeface="Arial"/>
            </a:endParaRPr>
          </a:p>
        </p:txBody>
      </p:sp>
      <p:sp>
        <p:nvSpPr>
          <p:cNvPr id="1091" name="Google Shape;1091;p90"/>
          <p:cNvSpPr txBox="1"/>
          <p:nvPr/>
        </p:nvSpPr>
        <p:spPr>
          <a:xfrm>
            <a:off x="7988070" y="3725190"/>
            <a:ext cx="679200" cy="468300"/>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3150"/>
              <a:buFont typeface="Arial"/>
              <a:buNone/>
            </a:pPr>
            <a:r>
              <a:rPr b="1" i="0" lang="en-US" sz="3150" u="none" cap="none" strike="noStrike">
                <a:solidFill>
                  <a:schemeClr val="dk2"/>
                </a:solidFill>
                <a:latin typeface="Arial"/>
                <a:ea typeface="Arial"/>
                <a:cs typeface="Arial"/>
                <a:sym typeface="Arial"/>
              </a:rPr>
              <a:t>8</a:t>
            </a:r>
            <a:endParaRPr b="1" i="0" sz="3150" u="none" cap="none" strike="noStrike">
              <a:solidFill>
                <a:schemeClr val="dk2"/>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5" name="Shape 1095"/>
        <p:cNvGrpSpPr/>
        <p:nvPr/>
      </p:nvGrpSpPr>
      <p:grpSpPr>
        <a:xfrm>
          <a:off x="0" y="0"/>
          <a:ext cx="0" cy="0"/>
          <a:chOff x="0" y="0"/>
          <a:chExt cx="0" cy="0"/>
        </a:xfrm>
      </p:grpSpPr>
      <p:sp>
        <p:nvSpPr>
          <p:cNvPr id="1096" name="Google Shape;1096;p91"/>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1800"/>
              <a:buNone/>
            </a:pPr>
            <a:r>
              <a:rPr lang="en-US"/>
              <a:t>Control Groups – Scenario Buffer by Location</a:t>
            </a:r>
            <a:endParaRPr/>
          </a:p>
        </p:txBody>
      </p:sp>
      <p:sp>
        <p:nvSpPr>
          <p:cNvPr id="1097" name="Google Shape;1097;p91"/>
          <p:cNvSpPr/>
          <p:nvPr/>
        </p:nvSpPr>
        <p:spPr>
          <a:xfrm>
            <a:off x="171503" y="1019452"/>
            <a:ext cx="2429700" cy="3745800"/>
          </a:xfrm>
          <a:prstGeom prst="roundRect">
            <a:avLst>
              <a:gd fmla="val 0" name="adj"/>
            </a:avLst>
          </a:prstGeom>
          <a:solidFill>
            <a:schemeClr val="lt2"/>
          </a:solidFill>
          <a:ln>
            <a:noFill/>
          </a:ln>
        </p:spPr>
        <p:txBody>
          <a:bodyPr anchorCtr="0" anchor="t" bIns="91400" lIns="91400" spcFirstLastPara="1" rIns="91400" wrap="square" tIns="91400">
            <a:noAutofit/>
          </a:bodyPr>
          <a:lstStyle/>
          <a:p>
            <a:pPr indent="0" lvl="0" marL="0" marR="0" rtl="0" algn="ctr">
              <a:lnSpc>
                <a:spcPct val="100000"/>
              </a:lnSpc>
              <a:spcBef>
                <a:spcPts val="0"/>
              </a:spcBef>
              <a:spcAft>
                <a:spcPts val="0"/>
              </a:spcAft>
              <a:buClr>
                <a:srgbClr val="000000"/>
              </a:buClr>
              <a:buSzPts val="1700"/>
              <a:buFont typeface="Arial"/>
              <a:buNone/>
            </a:pPr>
            <a:r>
              <a:rPr b="1" i="0" lang="en-US" sz="1700" u="none" cap="none" strike="noStrike">
                <a:solidFill>
                  <a:schemeClr val="dk1"/>
                </a:solidFill>
                <a:latin typeface="Arial"/>
                <a:ea typeface="Arial"/>
                <a:cs typeface="Arial"/>
                <a:sym typeface="Arial"/>
              </a:rPr>
              <a:t>Inventory Positions</a:t>
            </a:r>
            <a:endParaRPr b="1" i="0" sz="1700" u="none" cap="none" strike="noStrike">
              <a:solidFill>
                <a:schemeClr val="dk1"/>
              </a:solidFill>
              <a:latin typeface="Arial"/>
              <a:ea typeface="Arial"/>
              <a:cs typeface="Arial"/>
              <a:sym typeface="Arial"/>
            </a:endParaRPr>
          </a:p>
        </p:txBody>
      </p:sp>
      <p:sp>
        <p:nvSpPr>
          <p:cNvPr id="1098" name="Google Shape;1098;p91"/>
          <p:cNvSpPr txBox="1"/>
          <p:nvPr/>
        </p:nvSpPr>
        <p:spPr>
          <a:xfrm>
            <a:off x="326891" y="1864537"/>
            <a:ext cx="679200" cy="468300"/>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3150"/>
              <a:buFont typeface="Arial"/>
              <a:buNone/>
            </a:pPr>
            <a:r>
              <a:rPr b="1" i="0" lang="en-US" sz="3150" u="none" cap="none" strike="noStrike">
                <a:solidFill>
                  <a:schemeClr val="dk2"/>
                </a:solidFill>
                <a:latin typeface="Arial"/>
                <a:ea typeface="Arial"/>
                <a:cs typeface="Arial"/>
                <a:sym typeface="Arial"/>
              </a:rPr>
              <a:t>15</a:t>
            </a:r>
            <a:endParaRPr b="1" i="0" sz="3150" u="none" cap="none" strike="noStrike">
              <a:solidFill>
                <a:schemeClr val="dk2"/>
              </a:solidFill>
              <a:latin typeface="Arial"/>
              <a:ea typeface="Arial"/>
              <a:cs typeface="Arial"/>
              <a:sym typeface="Arial"/>
            </a:endParaRPr>
          </a:p>
        </p:txBody>
      </p:sp>
      <p:sp>
        <p:nvSpPr>
          <p:cNvPr id="1099" name="Google Shape;1099;p91"/>
          <p:cNvSpPr txBox="1"/>
          <p:nvPr/>
        </p:nvSpPr>
        <p:spPr>
          <a:xfrm>
            <a:off x="326891" y="2457494"/>
            <a:ext cx="679200" cy="468300"/>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3150"/>
              <a:buFont typeface="Arial"/>
              <a:buNone/>
            </a:pPr>
            <a:r>
              <a:rPr b="1" i="0" lang="en-US" sz="3150" u="none" cap="none" strike="noStrike">
                <a:solidFill>
                  <a:schemeClr val="dk2"/>
                </a:solidFill>
                <a:latin typeface="Arial"/>
                <a:ea typeface="Arial"/>
                <a:cs typeface="Arial"/>
                <a:sym typeface="Arial"/>
              </a:rPr>
              <a:t>3</a:t>
            </a:r>
            <a:endParaRPr b="1" i="0" sz="3150" u="none" cap="none" strike="noStrike">
              <a:solidFill>
                <a:schemeClr val="dk2"/>
              </a:solidFill>
              <a:latin typeface="Arial"/>
              <a:ea typeface="Arial"/>
              <a:cs typeface="Arial"/>
              <a:sym typeface="Arial"/>
            </a:endParaRPr>
          </a:p>
        </p:txBody>
      </p:sp>
      <p:sp>
        <p:nvSpPr>
          <p:cNvPr id="1100" name="Google Shape;1100;p91"/>
          <p:cNvSpPr txBox="1"/>
          <p:nvPr/>
        </p:nvSpPr>
        <p:spPr>
          <a:xfrm>
            <a:off x="304769" y="3081460"/>
            <a:ext cx="679200" cy="468300"/>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3150"/>
              <a:buFont typeface="Arial"/>
              <a:buNone/>
            </a:pPr>
            <a:r>
              <a:rPr b="1" i="0" lang="en-US" sz="3150" u="none" cap="none" strike="noStrike">
                <a:solidFill>
                  <a:schemeClr val="dk2"/>
                </a:solidFill>
                <a:latin typeface="Arial"/>
                <a:ea typeface="Arial"/>
                <a:cs typeface="Arial"/>
                <a:sym typeface="Arial"/>
              </a:rPr>
              <a:t>7</a:t>
            </a:r>
            <a:endParaRPr b="1" i="0" sz="3150" u="none" cap="none" strike="noStrike">
              <a:solidFill>
                <a:schemeClr val="dk2"/>
              </a:solidFill>
              <a:latin typeface="Arial"/>
              <a:ea typeface="Arial"/>
              <a:cs typeface="Arial"/>
              <a:sym typeface="Arial"/>
            </a:endParaRPr>
          </a:p>
        </p:txBody>
      </p:sp>
      <p:sp>
        <p:nvSpPr>
          <p:cNvPr id="1101" name="Google Shape;1101;p91"/>
          <p:cNvSpPr txBox="1"/>
          <p:nvPr/>
        </p:nvSpPr>
        <p:spPr>
          <a:xfrm>
            <a:off x="171503" y="4378733"/>
            <a:ext cx="2372400" cy="331500"/>
          </a:xfrm>
          <a:prstGeom prst="rect">
            <a:avLst/>
          </a:prstGeom>
          <a:no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0" i="0" lang="en-US" sz="1200" u="none" cap="none" strike="noStrike">
                <a:solidFill>
                  <a:schemeClr val="dk1"/>
                </a:solidFill>
                <a:latin typeface="Arial"/>
                <a:ea typeface="Arial"/>
                <a:cs typeface="Arial"/>
                <a:sym typeface="Arial"/>
              </a:rPr>
              <a:t>Stock On Hand at Each Location</a:t>
            </a:r>
            <a:endParaRPr b="0" i="0" sz="1200" u="none" cap="none" strike="noStrike">
              <a:solidFill>
                <a:schemeClr val="dk1"/>
              </a:solidFill>
              <a:latin typeface="Arial"/>
              <a:ea typeface="Arial"/>
              <a:cs typeface="Arial"/>
              <a:sym typeface="Arial"/>
            </a:endParaRPr>
          </a:p>
        </p:txBody>
      </p:sp>
      <p:sp>
        <p:nvSpPr>
          <p:cNvPr id="1102" name="Google Shape;1102;p91"/>
          <p:cNvSpPr/>
          <p:nvPr/>
        </p:nvSpPr>
        <p:spPr>
          <a:xfrm>
            <a:off x="2033164" y="1822545"/>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A</a:t>
            </a:r>
            <a:endParaRPr b="0" i="0" sz="1400" u="none" cap="none" strike="noStrike">
              <a:solidFill>
                <a:srgbClr val="000000"/>
              </a:solidFill>
              <a:latin typeface="Arial"/>
              <a:ea typeface="Arial"/>
              <a:cs typeface="Arial"/>
              <a:sym typeface="Arial"/>
            </a:endParaRPr>
          </a:p>
        </p:txBody>
      </p:sp>
      <p:sp>
        <p:nvSpPr>
          <p:cNvPr id="1103" name="Google Shape;1103;p91"/>
          <p:cNvSpPr/>
          <p:nvPr/>
        </p:nvSpPr>
        <p:spPr>
          <a:xfrm>
            <a:off x="2033164" y="2442546"/>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A</a:t>
            </a:r>
            <a:endParaRPr b="0" i="0" sz="1400" u="none" cap="none" strike="noStrike">
              <a:solidFill>
                <a:srgbClr val="000000"/>
              </a:solidFill>
              <a:latin typeface="Arial"/>
              <a:ea typeface="Arial"/>
              <a:cs typeface="Arial"/>
              <a:sym typeface="Arial"/>
            </a:endParaRPr>
          </a:p>
        </p:txBody>
      </p:sp>
      <p:sp>
        <p:nvSpPr>
          <p:cNvPr id="1104" name="Google Shape;1104;p91"/>
          <p:cNvSpPr/>
          <p:nvPr/>
        </p:nvSpPr>
        <p:spPr>
          <a:xfrm>
            <a:off x="2033164" y="3058381"/>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B</a:t>
            </a:r>
            <a:endParaRPr b="0" i="0" sz="1400" u="none" cap="none" strike="noStrike">
              <a:solidFill>
                <a:srgbClr val="000000"/>
              </a:solidFill>
              <a:latin typeface="Arial"/>
              <a:ea typeface="Arial"/>
              <a:cs typeface="Arial"/>
              <a:sym typeface="Arial"/>
            </a:endParaRPr>
          </a:p>
        </p:txBody>
      </p:sp>
      <p:pic>
        <p:nvPicPr>
          <p:cNvPr descr="A picture containing text, silhouette, vector graphics&#10;&#10;Description automatically generated" id="1105" name="Google Shape;1105;p91"/>
          <p:cNvPicPr preferRelativeResize="0"/>
          <p:nvPr/>
        </p:nvPicPr>
        <p:blipFill rotWithShape="1">
          <a:blip r:embed="rId3">
            <a:alphaModFix/>
          </a:blip>
          <a:srcRect b="0" l="0" r="0" t="0"/>
          <a:stretch/>
        </p:blipFill>
        <p:spPr>
          <a:xfrm>
            <a:off x="959432" y="1618437"/>
            <a:ext cx="914400" cy="914400"/>
          </a:xfrm>
          <a:prstGeom prst="rect">
            <a:avLst/>
          </a:prstGeom>
          <a:noFill/>
          <a:ln>
            <a:noFill/>
          </a:ln>
        </p:spPr>
      </p:pic>
      <p:pic>
        <p:nvPicPr>
          <p:cNvPr descr="A picture containing text, silhouette, vector graphics&#10;&#10;Description automatically generated" id="1106" name="Google Shape;1106;p91"/>
          <p:cNvPicPr preferRelativeResize="0"/>
          <p:nvPr/>
        </p:nvPicPr>
        <p:blipFill rotWithShape="1">
          <a:blip r:embed="rId3">
            <a:alphaModFix/>
          </a:blip>
          <a:srcRect b="0" l="0" r="0" t="0"/>
          <a:stretch/>
        </p:blipFill>
        <p:spPr>
          <a:xfrm>
            <a:off x="934795" y="2856259"/>
            <a:ext cx="914400" cy="914400"/>
          </a:xfrm>
          <a:prstGeom prst="rect">
            <a:avLst/>
          </a:prstGeom>
          <a:noFill/>
          <a:ln>
            <a:noFill/>
          </a:ln>
        </p:spPr>
      </p:pic>
      <p:sp>
        <p:nvSpPr>
          <p:cNvPr id="1107" name="Google Shape;1107;p91"/>
          <p:cNvSpPr/>
          <p:nvPr/>
        </p:nvSpPr>
        <p:spPr>
          <a:xfrm>
            <a:off x="1256675" y="2507587"/>
            <a:ext cx="310533" cy="416504"/>
          </a:xfrm>
          <a:custGeom>
            <a:rect b="b" l="l" r="r" t="t"/>
            <a:pathLst>
              <a:path extrusionOk="0" h="1271767" w="948192">
                <a:moveTo>
                  <a:pt x="165697" y="0"/>
                </a:moveTo>
                <a:lnTo>
                  <a:pt x="789855" y="0"/>
                </a:lnTo>
                <a:cubicBezTo>
                  <a:pt x="797990" y="0"/>
                  <a:pt x="804584" y="6595"/>
                  <a:pt x="804584" y="14729"/>
                </a:cubicBezTo>
                <a:lnTo>
                  <a:pt x="804584" y="193694"/>
                </a:lnTo>
                <a:lnTo>
                  <a:pt x="803939" y="195251"/>
                </a:lnTo>
                <a:lnTo>
                  <a:pt x="947933" y="1199246"/>
                </a:lnTo>
                <a:cubicBezTo>
                  <a:pt x="949916" y="1213075"/>
                  <a:pt x="940314" y="1225892"/>
                  <a:pt x="926485" y="1227875"/>
                </a:cubicBezTo>
                <a:lnTo>
                  <a:pt x="622256" y="1271508"/>
                </a:lnTo>
                <a:cubicBezTo>
                  <a:pt x="608427" y="1273491"/>
                  <a:pt x="595610" y="1263889"/>
                  <a:pt x="593626" y="1250060"/>
                </a:cubicBezTo>
                <a:lnTo>
                  <a:pt x="474066" y="416426"/>
                </a:lnTo>
                <a:lnTo>
                  <a:pt x="354566" y="1249641"/>
                </a:lnTo>
                <a:cubicBezTo>
                  <a:pt x="352583" y="1263470"/>
                  <a:pt x="339765" y="1273072"/>
                  <a:pt x="325936" y="1271089"/>
                </a:cubicBezTo>
                <a:lnTo>
                  <a:pt x="21707" y="1227456"/>
                </a:lnTo>
                <a:cubicBezTo>
                  <a:pt x="7878" y="1225473"/>
                  <a:pt x="-1724" y="1212656"/>
                  <a:pt x="259" y="1198827"/>
                </a:cubicBezTo>
                <a:lnTo>
                  <a:pt x="150969" y="148000"/>
                </a:lnTo>
                <a:lnTo>
                  <a:pt x="150969" y="14728"/>
                </a:lnTo>
                <a:cubicBezTo>
                  <a:pt x="150969" y="6595"/>
                  <a:pt x="157563" y="0"/>
                  <a:pt x="165697" y="0"/>
                </a:cubicBezTo>
                <a:close/>
              </a:path>
            </a:pathLst>
          </a:custGeom>
          <a:solidFill>
            <a:schemeClr val="dk2"/>
          </a:solidFill>
          <a:ln cap="flat" cmpd="sng" w="12700">
            <a:solidFill>
              <a:schemeClr val="dk1"/>
            </a:solidFill>
            <a:prstDash val="solid"/>
            <a:miter lim="800000"/>
            <a:headEnd len="sm" w="sm" type="none"/>
            <a:tailEnd len="sm" w="sm" type="none"/>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sp>
        <p:nvSpPr>
          <p:cNvPr id="1108" name="Google Shape;1108;p91"/>
          <p:cNvSpPr txBox="1"/>
          <p:nvPr/>
        </p:nvSpPr>
        <p:spPr>
          <a:xfrm>
            <a:off x="326843" y="3689534"/>
            <a:ext cx="679200" cy="468300"/>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3150"/>
              <a:buFont typeface="Arial"/>
              <a:buNone/>
            </a:pPr>
            <a:r>
              <a:rPr b="1" i="0" lang="en-US" sz="3150" u="none" cap="none" strike="noStrike">
                <a:solidFill>
                  <a:schemeClr val="dk2"/>
                </a:solidFill>
                <a:latin typeface="Arial"/>
                <a:ea typeface="Arial"/>
                <a:cs typeface="Arial"/>
                <a:sym typeface="Arial"/>
              </a:rPr>
              <a:t>10</a:t>
            </a:r>
            <a:endParaRPr b="1" i="0" sz="3150" u="none" cap="none" strike="noStrike">
              <a:solidFill>
                <a:schemeClr val="dk2"/>
              </a:solidFill>
              <a:latin typeface="Arial"/>
              <a:ea typeface="Arial"/>
              <a:cs typeface="Arial"/>
              <a:sym typeface="Arial"/>
            </a:endParaRPr>
          </a:p>
        </p:txBody>
      </p:sp>
      <p:sp>
        <p:nvSpPr>
          <p:cNvPr id="1109" name="Google Shape;1109;p91"/>
          <p:cNvSpPr/>
          <p:nvPr/>
        </p:nvSpPr>
        <p:spPr>
          <a:xfrm>
            <a:off x="2033116" y="3674586"/>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B</a:t>
            </a:r>
            <a:endParaRPr b="0" i="0" sz="1400" u="none" cap="none" strike="noStrike">
              <a:solidFill>
                <a:srgbClr val="000000"/>
              </a:solidFill>
              <a:latin typeface="Arial"/>
              <a:ea typeface="Arial"/>
              <a:cs typeface="Arial"/>
              <a:sym typeface="Arial"/>
            </a:endParaRPr>
          </a:p>
        </p:txBody>
      </p:sp>
      <p:sp>
        <p:nvSpPr>
          <p:cNvPr id="1110" name="Google Shape;1110;p91"/>
          <p:cNvSpPr/>
          <p:nvPr/>
        </p:nvSpPr>
        <p:spPr>
          <a:xfrm>
            <a:off x="1256627" y="3739627"/>
            <a:ext cx="310533" cy="416504"/>
          </a:xfrm>
          <a:custGeom>
            <a:rect b="b" l="l" r="r" t="t"/>
            <a:pathLst>
              <a:path extrusionOk="0" h="1271767" w="948192">
                <a:moveTo>
                  <a:pt x="165697" y="0"/>
                </a:moveTo>
                <a:lnTo>
                  <a:pt x="789855" y="0"/>
                </a:lnTo>
                <a:cubicBezTo>
                  <a:pt x="797990" y="0"/>
                  <a:pt x="804584" y="6595"/>
                  <a:pt x="804584" y="14729"/>
                </a:cubicBezTo>
                <a:lnTo>
                  <a:pt x="804584" y="193694"/>
                </a:lnTo>
                <a:lnTo>
                  <a:pt x="803939" y="195251"/>
                </a:lnTo>
                <a:lnTo>
                  <a:pt x="947933" y="1199246"/>
                </a:lnTo>
                <a:cubicBezTo>
                  <a:pt x="949916" y="1213075"/>
                  <a:pt x="940314" y="1225892"/>
                  <a:pt x="926485" y="1227875"/>
                </a:cubicBezTo>
                <a:lnTo>
                  <a:pt x="622256" y="1271508"/>
                </a:lnTo>
                <a:cubicBezTo>
                  <a:pt x="608427" y="1273491"/>
                  <a:pt x="595610" y="1263889"/>
                  <a:pt x="593626" y="1250060"/>
                </a:cubicBezTo>
                <a:lnTo>
                  <a:pt x="474066" y="416426"/>
                </a:lnTo>
                <a:lnTo>
                  <a:pt x="354566" y="1249641"/>
                </a:lnTo>
                <a:cubicBezTo>
                  <a:pt x="352583" y="1263470"/>
                  <a:pt x="339765" y="1273072"/>
                  <a:pt x="325936" y="1271089"/>
                </a:cubicBezTo>
                <a:lnTo>
                  <a:pt x="21707" y="1227456"/>
                </a:lnTo>
                <a:cubicBezTo>
                  <a:pt x="7878" y="1225473"/>
                  <a:pt x="-1724" y="1212656"/>
                  <a:pt x="259" y="1198827"/>
                </a:cubicBezTo>
                <a:lnTo>
                  <a:pt x="150969" y="148000"/>
                </a:lnTo>
                <a:lnTo>
                  <a:pt x="150969" y="14728"/>
                </a:lnTo>
                <a:cubicBezTo>
                  <a:pt x="150969" y="6595"/>
                  <a:pt x="157563" y="0"/>
                  <a:pt x="165697" y="0"/>
                </a:cubicBezTo>
                <a:close/>
              </a:path>
            </a:pathLst>
          </a:custGeom>
          <a:solidFill>
            <a:schemeClr val="dk2"/>
          </a:solidFill>
          <a:ln cap="flat" cmpd="sng" w="12700">
            <a:solidFill>
              <a:schemeClr val="dk1"/>
            </a:solidFill>
            <a:prstDash val="solid"/>
            <a:miter lim="800000"/>
            <a:headEnd len="sm" w="sm" type="none"/>
            <a:tailEnd len="sm" w="sm" type="none"/>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4" name="Shape 1114"/>
        <p:cNvGrpSpPr/>
        <p:nvPr/>
      </p:nvGrpSpPr>
      <p:grpSpPr>
        <a:xfrm>
          <a:off x="0" y="0"/>
          <a:ext cx="0" cy="0"/>
          <a:chOff x="0" y="0"/>
          <a:chExt cx="0" cy="0"/>
        </a:xfrm>
      </p:grpSpPr>
      <p:sp>
        <p:nvSpPr>
          <p:cNvPr id="1115" name="Google Shape;1115;p92"/>
          <p:cNvSpPr/>
          <p:nvPr/>
        </p:nvSpPr>
        <p:spPr>
          <a:xfrm>
            <a:off x="2632546" y="2237621"/>
            <a:ext cx="702000" cy="540000"/>
          </a:xfrm>
          <a:prstGeom prst="mathMinus">
            <a:avLst>
              <a:gd fmla="val 23520" name="adj1"/>
            </a:avLst>
          </a:prstGeom>
          <a:solidFill>
            <a:srgbClr val="DBCDF3"/>
          </a:solidFill>
          <a:ln>
            <a:noFill/>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Clr>
                <a:srgbClr val="000000"/>
              </a:buClr>
              <a:buSzPts val="1350"/>
              <a:buFont typeface="Arial"/>
              <a:buNone/>
            </a:pPr>
            <a:r>
              <a:t/>
            </a:r>
            <a:endParaRPr b="0" i="0" sz="1350" u="none" cap="none" strike="noStrike">
              <a:solidFill>
                <a:schemeClr val="dk1"/>
              </a:solidFill>
              <a:latin typeface="Arial"/>
              <a:ea typeface="Arial"/>
              <a:cs typeface="Arial"/>
              <a:sym typeface="Arial"/>
            </a:endParaRPr>
          </a:p>
        </p:txBody>
      </p:sp>
      <p:sp>
        <p:nvSpPr>
          <p:cNvPr id="1116" name="Google Shape;1116;p92"/>
          <p:cNvSpPr/>
          <p:nvPr/>
        </p:nvSpPr>
        <p:spPr>
          <a:xfrm>
            <a:off x="171503" y="1019452"/>
            <a:ext cx="2429700" cy="3745800"/>
          </a:xfrm>
          <a:prstGeom prst="roundRect">
            <a:avLst>
              <a:gd fmla="val 0" name="adj"/>
            </a:avLst>
          </a:prstGeom>
          <a:solidFill>
            <a:schemeClr val="lt2"/>
          </a:solidFill>
          <a:ln>
            <a:noFill/>
          </a:ln>
        </p:spPr>
        <p:txBody>
          <a:bodyPr anchorCtr="0" anchor="t" bIns="91400" lIns="91400" spcFirstLastPara="1" rIns="91400" wrap="square" tIns="91400">
            <a:noAutofit/>
          </a:bodyPr>
          <a:lstStyle/>
          <a:p>
            <a:pPr indent="0" lvl="0" marL="0" marR="0" rtl="0" algn="ctr">
              <a:lnSpc>
                <a:spcPct val="100000"/>
              </a:lnSpc>
              <a:spcBef>
                <a:spcPts val="0"/>
              </a:spcBef>
              <a:spcAft>
                <a:spcPts val="0"/>
              </a:spcAft>
              <a:buClr>
                <a:srgbClr val="000000"/>
              </a:buClr>
              <a:buSzPts val="1700"/>
              <a:buFont typeface="Arial"/>
              <a:buNone/>
            </a:pPr>
            <a:r>
              <a:rPr b="1" i="0" lang="en-US" sz="1700" u="none" cap="none" strike="noStrike">
                <a:solidFill>
                  <a:schemeClr val="dk1"/>
                </a:solidFill>
                <a:latin typeface="Arial"/>
                <a:ea typeface="Arial"/>
                <a:cs typeface="Arial"/>
                <a:sym typeface="Arial"/>
              </a:rPr>
              <a:t>Inventory Positions</a:t>
            </a:r>
            <a:endParaRPr b="1" i="0" sz="1700" u="none" cap="none" strike="noStrike">
              <a:solidFill>
                <a:schemeClr val="dk1"/>
              </a:solidFill>
              <a:latin typeface="Arial"/>
              <a:ea typeface="Arial"/>
              <a:cs typeface="Arial"/>
              <a:sym typeface="Arial"/>
            </a:endParaRPr>
          </a:p>
        </p:txBody>
      </p:sp>
      <p:sp>
        <p:nvSpPr>
          <p:cNvPr id="1117" name="Google Shape;1117;p92"/>
          <p:cNvSpPr txBox="1"/>
          <p:nvPr/>
        </p:nvSpPr>
        <p:spPr>
          <a:xfrm>
            <a:off x="326891" y="1864537"/>
            <a:ext cx="679200" cy="468300"/>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3150"/>
              <a:buFont typeface="Arial"/>
              <a:buNone/>
            </a:pPr>
            <a:r>
              <a:rPr b="1" i="0" lang="en-US" sz="3150" u="none" cap="none" strike="noStrike">
                <a:solidFill>
                  <a:schemeClr val="dk2"/>
                </a:solidFill>
                <a:latin typeface="Arial"/>
                <a:ea typeface="Arial"/>
                <a:cs typeface="Arial"/>
                <a:sym typeface="Arial"/>
              </a:rPr>
              <a:t>15</a:t>
            </a:r>
            <a:endParaRPr b="1" i="0" sz="3150" u="none" cap="none" strike="noStrike">
              <a:solidFill>
                <a:schemeClr val="dk2"/>
              </a:solidFill>
              <a:latin typeface="Arial"/>
              <a:ea typeface="Arial"/>
              <a:cs typeface="Arial"/>
              <a:sym typeface="Arial"/>
            </a:endParaRPr>
          </a:p>
        </p:txBody>
      </p:sp>
      <p:sp>
        <p:nvSpPr>
          <p:cNvPr id="1118" name="Google Shape;1118;p92"/>
          <p:cNvSpPr txBox="1"/>
          <p:nvPr/>
        </p:nvSpPr>
        <p:spPr>
          <a:xfrm>
            <a:off x="326891" y="2457494"/>
            <a:ext cx="679200" cy="468300"/>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3150"/>
              <a:buFont typeface="Arial"/>
              <a:buNone/>
            </a:pPr>
            <a:r>
              <a:rPr b="1" i="0" lang="en-US" sz="3150" u="none" cap="none" strike="noStrike">
                <a:solidFill>
                  <a:schemeClr val="dk2"/>
                </a:solidFill>
                <a:latin typeface="Arial"/>
                <a:ea typeface="Arial"/>
                <a:cs typeface="Arial"/>
                <a:sym typeface="Arial"/>
              </a:rPr>
              <a:t>3</a:t>
            </a:r>
            <a:endParaRPr b="1" i="0" sz="3150" u="none" cap="none" strike="noStrike">
              <a:solidFill>
                <a:schemeClr val="dk2"/>
              </a:solidFill>
              <a:latin typeface="Arial"/>
              <a:ea typeface="Arial"/>
              <a:cs typeface="Arial"/>
              <a:sym typeface="Arial"/>
            </a:endParaRPr>
          </a:p>
        </p:txBody>
      </p:sp>
      <p:sp>
        <p:nvSpPr>
          <p:cNvPr id="1119" name="Google Shape;1119;p92"/>
          <p:cNvSpPr txBox="1"/>
          <p:nvPr/>
        </p:nvSpPr>
        <p:spPr>
          <a:xfrm>
            <a:off x="304769" y="3081460"/>
            <a:ext cx="679200" cy="468300"/>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3150"/>
              <a:buFont typeface="Arial"/>
              <a:buNone/>
            </a:pPr>
            <a:r>
              <a:rPr b="1" i="0" lang="en-US" sz="3150" u="none" cap="none" strike="noStrike">
                <a:solidFill>
                  <a:schemeClr val="dk2"/>
                </a:solidFill>
                <a:latin typeface="Arial"/>
                <a:ea typeface="Arial"/>
                <a:cs typeface="Arial"/>
                <a:sym typeface="Arial"/>
              </a:rPr>
              <a:t>7</a:t>
            </a:r>
            <a:endParaRPr b="1" i="0" sz="3150" u="none" cap="none" strike="noStrike">
              <a:solidFill>
                <a:schemeClr val="dk2"/>
              </a:solidFill>
              <a:latin typeface="Arial"/>
              <a:ea typeface="Arial"/>
              <a:cs typeface="Arial"/>
              <a:sym typeface="Arial"/>
            </a:endParaRPr>
          </a:p>
        </p:txBody>
      </p:sp>
      <p:sp>
        <p:nvSpPr>
          <p:cNvPr id="1120" name="Google Shape;1120;p92"/>
          <p:cNvSpPr txBox="1"/>
          <p:nvPr/>
        </p:nvSpPr>
        <p:spPr>
          <a:xfrm>
            <a:off x="171503" y="4378733"/>
            <a:ext cx="2372400" cy="331500"/>
          </a:xfrm>
          <a:prstGeom prst="rect">
            <a:avLst/>
          </a:prstGeom>
          <a:no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0" i="0" lang="en-US" sz="1200" u="none" cap="none" strike="noStrike">
                <a:solidFill>
                  <a:schemeClr val="dk1"/>
                </a:solidFill>
                <a:latin typeface="Arial"/>
                <a:ea typeface="Arial"/>
                <a:cs typeface="Arial"/>
                <a:sym typeface="Arial"/>
              </a:rPr>
              <a:t>Stock On Hand at Each Location</a:t>
            </a:r>
            <a:endParaRPr b="0" i="0" sz="1200" u="none" cap="none" strike="noStrike">
              <a:solidFill>
                <a:schemeClr val="dk1"/>
              </a:solidFill>
              <a:latin typeface="Arial"/>
              <a:ea typeface="Arial"/>
              <a:cs typeface="Arial"/>
              <a:sym typeface="Arial"/>
            </a:endParaRPr>
          </a:p>
        </p:txBody>
      </p:sp>
      <p:sp>
        <p:nvSpPr>
          <p:cNvPr id="1121" name="Google Shape;1121;p92"/>
          <p:cNvSpPr/>
          <p:nvPr/>
        </p:nvSpPr>
        <p:spPr>
          <a:xfrm>
            <a:off x="2033164" y="1822545"/>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A</a:t>
            </a:r>
            <a:endParaRPr b="0" i="0" sz="1400" u="none" cap="none" strike="noStrike">
              <a:solidFill>
                <a:srgbClr val="000000"/>
              </a:solidFill>
              <a:latin typeface="Arial"/>
              <a:ea typeface="Arial"/>
              <a:cs typeface="Arial"/>
              <a:sym typeface="Arial"/>
            </a:endParaRPr>
          </a:p>
        </p:txBody>
      </p:sp>
      <p:sp>
        <p:nvSpPr>
          <p:cNvPr id="1122" name="Google Shape;1122;p92"/>
          <p:cNvSpPr/>
          <p:nvPr/>
        </p:nvSpPr>
        <p:spPr>
          <a:xfrm>
            <a:off x="2033164" y="2442546"/>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A</a:t>
            </a:r>
            <a:endParaRPr b="0" i="0" sz="1400" u="none" cap="none" strike="noStrike">
              <a:solidFill>
                <a:srgbClr val="000000"/>
              </a:solidFill>
              <a:latin typeface="Arial"/>
              <a:ea typeface="Arial"/>
              <a:cs typeface="Arial"/>
              <a:sym typeface="Arial"/>
            </a:endParaRPr>
          </a:p>
        </p:txBody>
      </p:sp>
      <p:sp>
        <p:nvSpPr>
          <p:cNvPr id="1123" name="Google Shape;1123;p92"/>
          <p:cNvSpPr/>
          <p:nvPr/>
        </p:nvSpPr>
        <p:spPr>
          <a:xfrm>
            <a:off x="2033164" y="3058381"/>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B</a:t>
            </a:r>
            <a:endParaRPr b="0" i="0" sz="1400" u="none" cap="none" strike="noStrike">
              <a:solidFill>
                <a:srgbClr val="000000"/>
              </a:solidFill>
              <a:latin typeface="Arial"/>
              <a:ea typeface="Arial"/>
              <a:cs typeface="Arial"/>
              <a:sym typeface="Arial"/>
            </a:endParaRPr>
          </a:p>
        </p:txBody>
      </p:sp>
      <p:pic>
        <p:nvPicPr>
          <p:cNvPr descr="A picture containing text, silhouette, vector graphics&#10;&#10;Description automatically generated" id="1124" name="Google Shape;1124;p92"/>
          <p:cNvPicPr preferRelativeResize="0"/>
          <p:nvPr/>
        </p:nvPicPr>
        <p:blipFill rotWithShape="1">
          <a:blip r:embed="rId3">
            <a:alphaModFix/>
          </a:blip>
          <a:srcRect b="0" l="0" r="0" t="0"/>
          <a:stretch/>
        </p:blipFill>
        <p:spPr>
          <a:xfrm>
            <a:off x="959432" y="1618437"/>
            <a:ext cx="914400" cy="914400"/>
          </a:xfrm>
          <a:prstGeom prst="rect">
            <a:avLst/>
          </a:prstGeom>
          <a:noFill/>
          <a:ln>
            <a:noFill/>
          </a:ln>
        </p:spPr>
      </p:pic>
      <p:pic>
        <p:nvPicPr>
          <p:cNvPr descr="A picture containing text, silhouette, vector graphics&#10;&#10;Description automatically generated" id="1125" name="Google Shape;1125;p92"/>
          <p:cNvPicPr preferRelativeResize="0"/>
          <p:nvPr/>
        </p:nvPicPr>
        <p:blipFill rotWithShape="1">
          <a:blip r:embed="rId3">
            <a:alphaModFix/>
          </a:blip>
          <a:srcRect b="0" l="0" r="0" t="0"/>
          <a:stretch/>
        </p:blipFill>
        <p:spPr>
          <a:xfrm>
            <a:off x="934795" y="2856259"/>
            <a:ext cx="914400" cy="914400"/>
          </a:xfrm>
          <a:prstGeom prst="rect">
            <a:avLst/>
          </a:prstGeom>
          <a:noFill/>
          <a:ln>
            <a:noFill/>
          </a:ln>
        </p:spPr>
      </p:pic>
      <p:sp>
        <p:nvSpPr>
          <p:cNvPr id="1126" name="Google Shape;1126;p92"/>
          <p:cNvSpPr/>
          <p:nvPr/>
        </p:nvSpPr>
        <p:spPr>
          <a:xfrm>
            <a:off x="1256675" y="2507587"/>
            <a:ext cx="310533" cy="416504"/>
          </a:xfrm>
          <a:custGeom>
            <a:rect b="b" l="l" r="r" t="t"/>
            <a:pathLst>
              <a:path extrusionOk="0" h="1271767" w="948192">
                <a:moveTo>
                  <a:pt x="165697" y="0"/>
                </a:moveTo>
                <a:lnTo>
                  <a:pt x="789855" y="0"/>
                </a:lnTo>
                <a:cubicBezTo>
                  <a:pt x="797990" y="0"/>
                  <a:pt x="804584" y="6595"/>
                  <a:pt x="804584" y="14729"/>
                </a:cubicBezTo>
                <a:lnTo>
                  <a:pt x="804584" y="193694"/>
                </a:lnTo>
                <a:lnTo>
                  <a:pt x="803939" y="195251"/>
                </a:lnTo>
                <a:lnTo>
                  <a:pt x="947933" y="1199246"/>
                </a:lnTo>
                <a:cubicBezTo>
                  <a:pt x="949916" y="1213075"/>
                  <a:pt x="940314" y="1225892"/>
                  <a:pt x="926485" y="1227875"/>
                </a:cubicBezTo>
                <a:lnTo>
                  <a:pt x="622256" y="1271508"/>
                </a:lnTo>
                <a:cubicBezTo>
                  <a:pt x="608427" y="1273491"/>
                  <a:pt x="595610" y="1263889"/>
                  <a:pt x="593626" y="1250060"/>
                </a:cubicBezTo>
                <a:lnTo>
                  <a:pt x="474066" y="416426"/>
                </a:lnTo>
                <a:lnTo>
                  <a:pt x="354566" y="1249641"/>
                </a:lnTo>
                <a:cubicBezTo>
                  <a:pt x="352583" y="1263470"/>
                  <a:pt x="339765" y="1273072"/>
                  <a:pt x="325936" y="1271089"/>
                </a:cubicBezTo>
                <a:lnTo>
                  <a:pt x="21707" y="1227456"/>
                </a:lnTo>
                <a:cubicBezTo>
                  <a:pt x="7878" y="1225473"/>
                  <a:pt x="-1724" y="1212656"/>
                  <a:pt x="259" y="1198827"/>
                </a:cubicBezTo>
                <a:lnTo>
                  <a:pt x="150969" y="148000"/>
                </a:lnTo>
                <a:lnTo>
                  <a:pt x="150969" y="14728"/>
                </a:lnTo>
                <a:cubicBezTo>
                  <a:pt x="150969" y="6595"/>
                  <a:pt x="157563" y="0"/>
                  <a:pt x="165697" y="0"/>
                </a:cubicBezTo>
                <a:close/>
              </a:path>
            </a:pathLst>
          </a:custGeom>
          <a:solidFill>
            <a:schemeClr val="dk2"/>
          </a:solidFill>
          <a:ln cap="flat" cmpd="sng" w="12700">
            <a:solidFill>
              <a:schemeClr val="dk1"/>
            </a:solidFill>
            <a:prstDash val="solid"/>
            <a:miter lim="800000"/>
            <a:headEnd len="sm" w="sm" type="none"/>
            <a:tailEnd len="sm" w="sm" type="none"/>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sp>
        <p:nvSpPr>
          <p:cNvPr id="1127" name="Google Shape;1127;p92"/>
          <p:cNvSpPr txBox="1"/>
          <p:nvPr/>
        </p:nvSpPr>
        <p:spPr>
          <a:xfrm>
            <a:off x="326843" y="3689534"/>
            <a:ext cx="679200" cy="468300"/>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3150"/>
              <a:buFont typeface="Arial"/>
              <a:buNone/>
            </a:pPr>
            <a:r>
              <a:rPr b="1" i="0" lang="en-US" sz="3150" u="none" cap="none" strike="noStrike">
                <a:solidFill>
                  <a:schemeClr val="dk2"/>
                </a:solidFill>
                <a:latin typeface="Arial"/>
                <a:ea typeface="Arial"/>
                <a:cs typeface="Arial"/>
                <a:sym typeface="Arial"/>
              </a:rPr>
              <a:t>10</a:t>
            </a:r>
            <a:endParaRPr b="1" i="0" sz="3150" u="none" cap="none" strike="noStrike">
              <a:solidFill>
                <a:schemeClr val="dk2"/>
              </a:solidFill>
              <a:latin typeface="Arial"/>
              <a:ea typeface="Arial"/>
              <a:cs typeface="Arial"/>
              <a:sym typeface="Arial"/>
            </a:endParaRPr>
          </a:p>
        </p:txBody>
      </p:sp>
      <p:sp>
        <p:nvSpPr>
          <p:cNvPr id="1128" name="Google Shape;1128;p92"/>
          <p:cNvSpPr/>
          <p:nvPr/>
        </p:nvSpPr>
        <p:spPr>
          <a:xfrm>
            <a:off x="2033116" y="3674586"/>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B</a:t>
            </a:r>
            <a:endParaRPr b="0" i="0" sz="1400" u="none" cap="none" strike="noStrike">
              <a:solidFill>
                <a:srgbClr val="000000"/>
              </a:solidFill>
              <a:latin typeface="Arial"/>
              <a:ea typeface="Arial"/>
              <a:cs typeface="Arial"/>
              <a:sym typeface="Arial"/>
            </a:endParaRPr>
          </a:p>
        </p:txBody>
      </p:sp>
      <p:sp>
        <p:nvSpPr>
          <p:cNvPr id="1129" name="Google Shape;1129;p92"/>
          <p:cNvSpPr/>
          <p:nvPr/>
        </p:nvSpPr>
        <p:spPr>
          <a:xfrm>
            <a:off x="1256627" y="3739627"/>
            <a:ext cx="310533" cy="416504"/>
          </a:xfrm>
          <a:custGeom>
            <a:rect b="b" l="l" r="r" t="t"/>
            <a:pathLst>
              <a:path extrusionOk="0" h="1271767" w="948192">
                <a:moveTo>
                  <a:pt x="165697" y="0"/>
                </a:moveTo>
                <a:lnTo>
                  <a:pt x="789855" y="0"/>
                </a:lnTo>
                <a:cubicBezTo>
                  <a:pt x="797990" y="0"/>
                  <a:pt x="804584" y="6595"/>
                  <a:pt x="804584" y="14729"/>
                </a:cubicBezTo>
                <a:lnTo>
                  <a:pt x="804584" y="193694"/>
                </a:lnTo>
                <a:lnTo>
                  <a:pt x="803939" y="195251"/>
                </a:lnTo>
                <a:lnTo>
                  <a:pt x="947933" y="1199246"/>
                </a:lnTo>
                <a:cubicBezTo>
                  <a:pt x="949916" y="1213075"/>
                  <a:pt x="940314" y="1225892"/>
                  <a:pt x="926485" y="1227875"/>
                </a:cubicBezTo>
                <a:lnTo>
                  <a:pt x="622256" y="1271508"/>
                </a:lnTo>
                <a:cubicBezTo>
                  <a:pt x="608427" y="1273491"/>
                  <a:pt x="595610" y="1263889"/>
                  <a:pt x="593626" y="1250060"/>
                </a:cubicBezTo>
                <a:lnTo>
                  <a:pt x="474066" y="416426"/>
                </a:lnTo>
                <a:lnTo>
                  <a:pt x="354566" y="1249641"/>
                </a:lnTo>
                <a:cubicBezTo>
                  <a:pt x="352583" y="1263470"/>
                  <a:pt x="339765" y="1273072"/>
                  <a:pt x="325936" y="1271089"/>
                </a:cubicBezTo>
                <a:lnTo>
                  <a:pt x="21707" y="1227456"/>
                </a:lnTo>
                <a:cubicBezTo>
                  <a:pt x="7878" y="1225473"/>
                  <a:pt x="-1724" y="1212656"/>
                  <a:pt x="259" y="1198827"/>
                </a:cubicBezTo>
                <a:lnTo>
                  <a:pt x="150969" y="148000"/>
                </a:lnTo>
                <a:lnTo>
                  <a:pt x="150969" y="14728"/>
                </a:lnTo>
                <a:cubicBezTo>
                  <a:pt x="150969" y="6595"/>
                  <a:pt x="157563" y="0"/>
                  <a:pt x="165697" y="0"/>
                </a:cubicBezTo>
                <a:close/>
              </a:path>
            </a:pathLst>
          </a:custGeom>
          <a:solidFill>
            <a:schemeClr val="dk2"/>
          </a:solidFill>
          <a:ln cap="flat" cmpd="sng" w="12700">
            <a:solidFill>
              <a:schemeClr val="dk1"/>
            </a:solidFill>
            <a:prstDash val="solid"/>
            <a:miter lim="800000"/>
            <a:headEnd len="sm" w="sm" type="none"/>
            <a:tailEnd len="sm" w="sm" type="none"/>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sp>
        <p:nvSpPr>
          <p:cNvPr id="1130" name="Google Shape;1130;p92"/>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1800"/>
              <a:buNone/>
            </a:pPr>
            <a:r>
              <a:rPr lang="en-US"/>
              <a:t>Control Groups – Scenario Buffer by Location</a:t>
            </a:r>
            <a:endParaRPr/>
          </a:p>
        </p:txBody>
      </p:sp>
      <p:sp>
        <p:nvSpPr>
          <p:cNvPr id="1131" name="Google Shape;1131;p92"/>
          <p:cNvSpPr/>
          <p:nvPr/>
        </p:nvSpPr>
        <p:spPr>
          <a:xfrm>
            <a:off x="3357158" y="1019451"/>
            <a:ext cx="2429700" cy="3745800"/>
          </a:xfrm>
          <a:prstGeom prst="roundRect">
            <a:avLst>
              <a:gd fmla="val 0" name="adj"/>
            </a:avLst>
          </a:prstGeom>
          <a:solidFill>
            <a:schemeClr val="lt2"/>
          </a:solidFill>
          <a:ln>
            <a:noFill/>
          </a:ln>
        </p:spPr>
        <p:txBody>
          <a:bodyPr anchorCtr="0" anchor="t" bIns="91400" lIns="91400" spcFirstLastPara="1" rIns="91400" wrap="square" tIns="91400">
            <a:noAutofit/>
          </a:bodyPr>
          <a:lstStyle/>
          <a:p>
            <a:pPr indent="0" lvl="0" marL="0" marR="0" rtl="0" algn="ctr">
              <a:lnSpc>
                <a:spcPct val="100000"/>
              </a:lnSpc>
              <a:spcBef>
                <a:spcPts val="0"/>
              </a:spcBef>
              <a:spcAft>
                <a:spcPts val="0"/>
              </a:spcAft>
              <a:buClr>
                <a:srgbClr val="000000"/>
              </a:buClr>
              <a:buSzPts val="1700"/>
              <a:buFont typeface="Arial"/>
              <a:buNone/>
            </a:pPr>
            <a:r>
              <a:rPr b="1" i="0" lang="en-US" sz="1700" u="none" cap="none" strike="noStrike">
                <a:solidFill>
                  <a:schemeClr val="dk1"/>
                </a:solidFill>
                <a:latin typeface="Arial"/>
                <a:ea typeface="Arial"/>
                <a:cs typeface="Arial"/>
                <a:sym typeface="Arial"/>
              </a:rPr>
              <a:t>Buffers</a:t>
            </a:r>
            <a:endParaRPr b="1" i="0" sz="1700" u="none" cap="none" strike="noStrike">
              <a:solidFill>
                <a:schemeClr val="dk1"/>
              </a:solidFill>
              <a:latin typeface="Arial"/>
              <a:ea typeface="Arial"/>
              <a:cs typeface="Arial"/>
              <a:sym typeface="Arial"/>
            </a:endParaRPr>
          </a:p>
        </p:txBody>
      </p:sp>
      <p:sp>
        <p:nvSpPr>
          <p:cNvPr id="1132" name="Google Shape;1132;p92"/>
          <p:cNvSpPr txBox="1"/>
          <p:nvPr/>
        </p:nvSpPr>
        <p:spPr>
          <a:xfrm>
            <a:off x="3809179" y="1574649"/>
            <a:ext cx="1088700" cy="331500"/>
          </a:xfrm>
          <a:prstGeom prst="rect">
            <a:avLst/>
          </a:prstGeom>
          <a:no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1350"/>
              <a:buFont typeface="Arial"/>
              <a:buNone/>
            </a:pPr>
            <a:r>
              <a:rPr b="1" i="0" lang="en-US" sz="1350" u="none" cap="none" strike="noStrike">
                <a:solidFill>
                  <a:schemeClr val="dk2"/>
                </a:solidFill>
                <a:latin typeface="Arial"/>
                <a:ea typeface="Arial"/>
                <a:cs typeface="Arial"/>
                <a:sym typeface="Arial"/>
              </a:rPr>
              <a:t>Buffers</a:t>
            </a:r>
            <a:endParaRPr b="1" i="0" sz="1350" u="none" cap="none" strike="noStrike">
              <a:solidFill>
                <a:schemeClr val="dk2"/>
              </a:solidFill>
              <a:latin typeface="Arial"/>
              <a:ea typeface="Arial"/>
              <a:cs typeface="Arial"/>
              <a:sym typeface="Arial"/>
            </a:endParaRPr>
          </a:p>
        </p:txBody>
      </p:sp>
      <p:sp>
        <p:nvSpPr>
          <p:cNvPr id="1133" name="Google Shape;1133;p92"/>
          <p:cNvSpPr/>
          <p:nvPr/>
        </p:nvSpPr>
        <p:spPr>
          <a:xfrm>
            <a:off x="4223918" y="3061326"/>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B</a:t>
            </a:r>
            <a:endParaRPr b="0" i="0" sz="1400" u="none" cap="none" strike="noStrike">
              <a:solidFill>
                <a:srgbClr val="000000"/>
              </a:solidFill>
              <a:latin typeface="Arial"/>
              <a:ea typeface="Arial"/>
              <a:cs typeface="Arial"/>
              <a:sym typeface="Arial"/>
            </a:endParaRPr>
          </a:p>
        </p:txBody>
      </p:sp>
      <p:sp>
        <p:nvSpPr>
          <p:cNvPr id="1134" name="Google Shape;1134;p92"/>
          <p:cNvSpPr txBox="1"/>
          <p:nvPr/>
        </p:nvSpPr>
        <p:spPr>
          <a:xfrm>
            <a:off x="4654657" y="3081460"/>
            <a:ext cx="914400" cy="327600"/>
          </a:xfrm>
          <a:prstGeom prst="rect">
            <a:avLst/>
          </a:prstGeom>
          <a:no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2700"/>
              <a:buFont typeface="Arial"/>
              <a:buNone/>
            </a:pPr>
            <a:r>
              <a:rPr b="1" i="0" lang="en-US" sz="2000" u="none" cap="none" strike="noStrike">
                <a:solidFill>
                  <a:schemeClr val="dk2"/>
                </a:solidFill>
                <a:latin typeface="Arial"/>
                <a:ea typeface="Arial"/>
                <a:cs typeface="Arial"/>
                <a:sym typeface="Arial"/>
              </a:rPr>
              <a:t>-2</a:t>
            </a:r>
            <a:r>
              <a:rPr b="1" i="0" lang="en-US" sz="1100" u="none" cap="none" strike="noStrike">
                <a:solidFill>
                  <a:srgbClr val="D3A5D2"/>
                </a:solidFill>
                <a:latin typeface="Arial"/>
                <a:ea typeface="Arial"/>
                <a:cs typeface="Arial"/>
                <a:sym typeface="Arial"/>
              </a:rPr>
              <a:t> </a:t>
            </a:r>
            <a:r>
              <a:rPr b="1" i="0" lang="en-US" sz="1100" u="none" cap="none" strike="noStrike">
                <a:solidFill>
                  <a:schemeClr val="dk1"/>
                </a:solidFill>
                <a:latin typeface="Arial"/>
                <a:ea typeface="Arial"/>
                <a:cs typeface="Arial"/>
                <a:sym typeface="Arial"/>
              </a:rPr>
              <a:t>units </a:t>
            </a:r>
            <a:endParaRPr b="1" i="0" sz="1100" u="none" cap="none" strike="noStrike">
              <a:solidFill>
                <a:schemeClr val="dk1"/>
              </a:solidFill>
              <a:latin typeface="Arial"/>
              <a:ea typeface="Arial"/>
              <a:cs typeface="Arial"/>
              <a:sym typeface="Arial"/>
            </a:endParaRPr>
          </a:p>
        </p:txBody>
      </p:sp>
      <p:sp>
        <p:nvSpPr>
          <p:cNvPr id="1135" name="Google Shape;1135;p92"/>
          <p:cNvSpPr txBox="1"/>
          <p:nvPr/>
        </p:nvSpPr>
        <p:spPr>
          <a:xfrm>
            <a:off x="4651696" y="3216277"/>
            <a:ext cx="914400" cy="327600"/>
          </a:xfrm>
          <a:prstGeom prst="rect">
            <a:avLst/>
          </a:prstGeom>
          <a:no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2700"/>
              <a:buFont typeface="Arial"/>
              <a:buNone/>
            </a:pPr>
            <a:r>
              <a:rPr b="1" i="0" lang="en-US" sz="800" u="none" cap="none" strike="noStrike">
                <a:solidFill>
                  <a:schemeClr val="dk2"/>
                </a:solidFill>
                <a:latin typeface="Arial"/>
                <a:ea typeface="Arial"/>
                <a:cs typeface="Arial"/>
                <a:sym typeface="Arial"/>
              </a:rPr>
              <a:t>Exec Order: </a:t>
            </a:r>
            <a:r>
              <a:rPr b="1" i="0" lang="en-US" sz="1600" u="none" cap="none" strike="noStrike">
                <a:solidFill>
                  <a:schemeClr val="dk1"/>
                </a:solidFill>
                <a:latin typeface="Arial"/>
                <a:ea typeface="Arial"/>
                <a:cs typeface="Arial"/>
                <a:sym typeface="Arial"/>
              </a:rPr>
              <a:t>3</a:t>
            </a:r>
            <a:r>
              <a:rPr b="1" i="0" lang="en-US" sz="800" u="none" cap="none" strike="noStrike">
                <a:solidFill>
                  <a:schemeClr val="dk1"/>
                </a:solidFill>
                <a:latin typeface="Arial"/>
                <a:ea typeface="Arial"/>
                <a:cs typeface="Arial"/>
                <a:sym typeface="Arial"/>
              </a:rPr>
              <a:t> </a:t>
            </a:r>
            <a:endParaRPr b="1" i="0" sz="800" u="none" cap="none" strike="noStrike">
              <a:solidFill>
                <a:schemeClr val="dk1"/>
              </a:solidFill>
              <a:latin typeface="Arial"/>
              <a:ea typeface="Arial"/>
              <a:cs typeface="Arial"/>
              <a:sym typeface="Arial"/>
            </a:endParaRPr>
          </a:p>
        </p:txBody>
      </p:sp>
      <p:sp>
        <p:nvSpPr>
          <p:cNvPr id="1136" name="Google Shape;1136;p92"/>
          <p:cNvSpPr/>
          <p:nvPr/>
        </p:nvSpPr>
        <p:spPr>
          <a:xfrm>
            <a:off x="4213840" y="2442837"/>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A</a:t>
            </a:r>
            <a:endParaRPr b="0" i="0" sz="1400" u="none" cap="none" strike="noStrike">
              <a:solidFill>
                <a:srgbClr val="000000"/>
              </a:solidFill>
              <a:latin typeface="Arial"/>
              <a:ea typeface="Arial"/>
              <a:cs typeface="Arial"/>
              <a:sym typeface="Arial"/>
            </a:endParaRPr>
          </a:p>
        </p:txBody>
      </p:sp>
      <p:sp>
        <p:nvSpPr>
          <p:cNvPr id="1137" name="Google Shape;1137;p92"/>
          <p:cNvSpPr txBox="1"/>
          <p:nvPr/>
        </p:nvSpPr>
        <p:spPr>
          <a:xfrm>
            <a:off x="4657618" y="2463350"/>
            <a:ext cx="914400" cy="327600"/>
          </a:xfrm>
          <a:prstGeom prst="rect">
            <a:avLst/>
          </a:prstGeom>
          <a:no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2700"/>
              <a:buFont typeface="Arial"/>
              <a:buNone/>
            </a:pPr>
            <a:r>
              <a:rPr b="1" i="0" lang="en-US" sz="2000" u="none" cap="none" strike="noStrike">
                <a:solidFill>
                  <a:schemeClr val="dk2"/>
                </a:solidFill>
                <a:latin typeface="Arial"/>
                <a:ea typeface="Arial"/>
                <a:cs typeface="Arial"/>
                <a:sym typeface="Arial"/>
              </a:rPr>
              <a:t>-2</a:t>
            </a:r>
            <a:r>
              <a:rPr b="1" i="0" lang="en-US" sz="1100" u="none" cap="none" strike="noStrike">
                <a:solidFill>
                  <a:srgbClr val="D3A5D2"/>
                </a:solidFill>
                <a:latin typeface="Arial"/>
                <a:ea typeface="Arial"/>
                <a:cs typeface="Arial"/>
                <a:sym typeface="Arial"/>
              </a:rPr>
              <a:t> </a:t>
            </a:r>
            <a:r>
              <a:rPr b="1" i="0" lang="en-US" sz="1100" u="none" cap="none" strike="noStrike">
                <a:solidFill>
                  <a:schemeClr val="dk1"/>
                </a:solidFill>
                <a:latin typeface="Arial"/>
                <a:ea typeface="Arial"/>
                <a:cs typeface="Arial"/>
                <a:sym typeface="Arial"/>
              </a:rPr>
              <a:t>units </a:t>
            </a:r>
            <a:endParaRPr b="1" i="0" sz="1100" u="none" cap="none" strike="noStrike">
              <a:solidFill>
                <a:schemeClr val="dk1"/>
              </a:solidFill>
              <a:latin typeface="Arial"/>
              <a:ea typeface="Arial"/>
              <a:cs typeface="Arial"/>
              <a:sym typeface="Arial"/>
            </a:endParaRPr>
          </a:p>
        </p:txBody>
      </p:sp>
      <p:sp>
        <p:nvSpPr>
          <p:cNvPr id="1138" name="Google Shape;1138;p92"/>
          <p:cNvSpPr txBox="1"/>
          <p:nvPr/>
        </p:nvSpPr>
        <p:spPr>
          <a:xfrm>
            <a:off x="4636425" y="2627168"/>
            <a:ext cx="914400" cy="327600"/>
          </a:xfrm>
          <a:prstGeom prst="rect">
            <a:avLst/>
          </a:prstGeom>
          <a:no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2700"/>
              <a:buFont typeface="Arial"/>
              <a:buNone/>
            </a:pPr>
            <a:r>
              <a:rPr b="1" i="0" lang="en-US" sz="800" u="none" cap="none" strike="noStrike">
                <a:solidFill>
                  <a:schemeClr val="dk2"/>
                </a:solidFill>
                <a:latin typeface="Arial"/>
                <a:ea typeface="Arial"/>
                <a:cs typeface="Arial"/>
                <a:sym typeface="Arial"/>
              </a:rPr>
              <a:t>Exec Order: </a:t>
            </a:r>
            <a:r>
              <a:rPr b="1" i="0" lang="en-US" sz="1600" u="none" cap="none" strike="noStrike">
                <a:solidFill>
                  <a:schemeClr val="dk1"/>
                </a:solidFill>
                <a:latin typeface="Arial"/>
                <a:ea typeface="Arial"/>
                <a:cs typeface="Arial"/>
                <a:sym typeface="Arial"/>
              </a:rPr>
              <a:t>3</a:t>
            </a:r>
            <a:r>
              <a:rPr b="1" i="0" lang="en-US" sz="800" u="none" cap="none" strike="noStrike">
                <a:solidFill>
                  <a:schemeClr val="dk1"/>
                </a:solidFill>
                <a:latin typeface="Arial"/>
                <a:ea typeface="Arial"/>
                <a:cs typeface="Arial"/>
                <a:sym typeface="Arial"/>
              </a:rPr>
              <a:t> </a:t>
            </a:r>
            <a:endParaRPr b="1" i="0" sz="800" u="none" cap="none" strike="noStrike">
              <a:solidFill>
                <a:schemeClr val="dk1"/>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2" name="Shape 1142"/>
        <p:cNvGrpSpPr/>
        <p:nvPr/>
      </p:nvGrpSpPr>
      <p:grpSpPr>
        <a:xfrm>
          <a:off x="0" y="0"/>
          <a:ext cx="0" cy="0"/>
          <a:chOff x="0" y="0"/>
          <a:chExt cx="0" cy="0"/>
        </a:xfrm>
      </p:grpSpPr>
      <p:sp>
        <p:nvSpPr>
          <p:cNvPr id="1143" name="Google Shape;1143;p93"/>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1800"/>
              <a:buNone/>
            </a:pPr>
            <a:r>
              <a:rPr lang="en-US"/>
              <a:t>Control Groups – Scenario Buffer by Location</a:t>
            </a:r>
            <a:endParaRPr/>
          </a:p>
        </p:txBody>
      </p:sp>
      <p:sp>
        <p:nvSpPr>
          <p:cNvPr id="1144" name="Google Shape;1144;p93"/>
          <p:cNvSpPr/>
          <p:nvPr/>
        </p:nvSpPr>
        <p:spPr>
          <a:xfrm>
            <a:off x="6511745" y="1019451"/>
            <a:ext cx="2429700" cy="3745800"/>
          </a:xfrm>
          <a:prstGeom prst="roundRect">
            <a:avLst>
              <a:gd fmla="val 0" name="adj"/>
            </a:avLst>
          </a:prstGeom>
          <a:solidFill>
            <a:schemeClr val="lt2"/>
          </a:solidFill>
          <a:ln>
            <a:noFill/>
          </a:ln>
        </p:spPr>
        <p:txBody>
          <a:bodyPr anchorCtr="0" anchor="t" bIns="91400" lIns="91400" spcFirstLastPara="1" rIns="91400" wrap="square" tIns="91400">
            <a:noAutofit/>
          </a:bodyPr>
          <a:lstStyle/>
          <a:p>
            <a:pPr indent="0" lvl="0" marL="0" marR="0" rtl="0" algn="ctr">
              <a:lnSpc>
                <a:spcPct val="100000"/>
              </a:lnSpc>
              <a:spcBef>
                <a:spcPts val="0"/>
              </a:spcBef>
              <a:spcAft>
                <a:spcPts val="0"/>
              </a:spcAft>
              <a:buClr>
                <a:srgbClr val="000000"/>
              </a:buClr>
              <a:buSzPts val="1700"/>
              <a:buFont typeface="Arial"/>
              <a:buNone/>
            </a:pPr>
            <a:r>
              <a:rPr b="1" i="0" lang="en-US" sz="1700" u="none" cap="none" strike="noStrike">
                <a:solidFill>
                  <a:schemeClr val="dk1"/>
                </a:solidFill>
                <a:latin typeface="Arial"/>
                <a:ea typeface="Arial"/>
                <a:cs typeface="Arial"/>
                <a:sym typeface="Arial"/>
              </a:rPr>
              <a:t>Available to Sell</a:t>
            </a:r>
            <a:endParaRPr b="1" i="0" sz="1700" u="none" cap="none" strike="noStrike">
              <a:solidFill>
                <a:schemeClr val="dk1"/>
              </a:solidFill>
              <a:latin typeface="Arial"/>
              <a:ea typeface="Arial"/>
              <a:cs typeface="Arial"/>
              <a:sym typeface="Arial"/>
            </a:endParaRPr>
          </a:p>
        </p:txBody>
      </p:sp>
      <p:sp>
        <p:nvSpPr>
          <p:cNvPr id="1145" name="Google Shape;1145;p93"/>
          <p:cNvSpPr/>
          <p:nvPr/>
        </p:nvSpPr>
        <p:spPr>
          <a:xfrm>
            <a:off x="5824457" y="2277103"/>
            <a:ext cx="702000" cy="461100"/>
          </a:xfrm>
          <a:prstGeom prst="mathEqual">
            <a:avLst>
              <a:gd fmla="val 23520" name="adj1"/>
              <a:gd fmla="val 11760" name="adj2"/>
            </a:avLst>
          </a:prstGeom>
          <a:solidFill>
            <a:srgbClr val="DBCDF3"/>
          </a:solidFill>
          <a:ln>
            <a:noFill/>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Clr>
                <a:srgbClr val="000000"/>
              </a:buClr>
              <a:buSzPts val="1350"/>
              <a:buFont typeface="Arial"/>
              <a:buNone/>
            </a:pPr>
            <a:r>
              <a:t/>
            </a:r>
            <a:endParaRPr b="0" i="0" sz="1350" u="none" cap="none" strike="noStrike">
              <a:solidFill>
                <a:schemeClr val="dk1"/>
              </a:solidFill>
              <a:latin typeface="Arial"/>
              <a:ea typeface="Arial"/>
              <a:cs typeface="Arial"/>
              <a:sym typeface="Arial"/>
            </a:endParaRPr>
          </a:p>
        </p:txBody>
      </p:sp>
      <p:sp>
        <p:nvSpPr>
          <p:cNvPr id="1146" name="Google Shape;1146;p93"/>
          <p:cNvSpPr txBox="1"/>
          <p:nvPr/>
        </p:nvSpPr>
        <p:spPr>
          <a:xfrm>
            <a:off x="7964147" y="1769457"/>
            <a:ext cx="679200" cy="468300"/>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3150"/>
              <a:buFont typeface="Arial"/>
              <a:buNone/>
            </a:pPr>
            <a:r>
              <a:rPr b="1" i="0" lang="en-US" sz="3150" u="none" cap="none" strike="noStrike">
                <a:solidFill>
                  <a:schemeClr val="dk2"/>
                </a:solidFill>
                <a:latin typeface="Arial"/>
                <a:ea typeface="Arial"/>
                <a:cs typeface="Arial"/>
                <a:sym typeface="Arial"/>
              </a:rPr>
              <a:t>13</a:t>
            </a:r>
            <a:endParaRPr b="1" i="0" sz="3150" u="none" cap="none" strike="noStrike">
              <a:solidFill>
                <a:schemeClr val="dk2"/>
              </a:solidFill>
              <a:latin typeface="Arial"/>
              <a:ea typeface="Arial"/>
              <a:cs typeface="Arial"/>
              <a:sym typeface="Arial"/>
            </a:endParaRPr>
          </a:p>
        </p:txBody>
      </p:sp>
      <p:pic>
        <p:nvPicPr>
          <p:cNvPr descr="A picture containing text, silhouette, vector graphics&#10;&#10;Description automatically generated" id="1147" name="Google Shape;1147;p93"/>
          <p:cNvPicPr preferRelativeResize="0"/>
          <p:nvPr/>
        </p:nvPicPr>
        <p:blipFill rotWithShape="1">
          <a:blip r:embed="rId3">
            <a:alphaModFix/>
          </a:blip>
          <a:srcRect b="0" l="0" r="0" t="0"/>
          <a:stretch/>
        </p:blipFill>
        <p:spPr>
          <a:xfrm>
            <a:off x="6635554" y="1541363"/>
            <a:ext cx="914400" cy="914400"/>
          </a:xfrm>
          <a:prstGeom prst="rect">
            <a:avLst/>
          </a:prstGeom>
          <a:noFill/>
          <a:ln>
            <a:noFill/>
          </a:ln>
        </p:spPr>
      </p:pic>
      <p:sp>
        <p:nvSpPr>
          <p:cNvPr id="1148" name="Google Shape;1148;p93"/>
          <p:cNvSpPr/>
          <p:nvPr/>
        </p:nvSpPr>
        <p:spPr>
          <a:xfrm>
            <a:off x="7549954" y="1766947"/>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A</a:t>
            </a:r>
            <a:endParaRPr b="0" i="0" sz="1400" u="none" cap="none" strike="noStrike">
              <a:solidFill>
                <a:srgbClr val="000000"/>
              </a:solidFill>
              <a:latin typeface="Arial"/>
              <a:ea typeface="Arial"/>
              <a:cs typeface="Arial"/>
              <a:sym typeface="Arial"/>
            </a:endParaRPr>
          </a:p>
        </p:txBody>
      </p:sp>
      <p:sp>
        <p:nvSpPr>
          <p:cNvPr id="1149" name="Google Shape;1149;p93"/>
          <p:cNvSpPr/>
          <p:nvPr/>
        </p:nvSpPr>
        <p:spPr>
          <a:xfrm>
            <a:off x="6936903" y="2429471"/>
            <a:ext cx="310533" cy="416504"/>
          </a:xfrm>
          <a:custGeom>
            <a:rect b="b" l="l" r="r" t="t"/>
            <a:pathLst>
              <a:path extrusionOk="0" h="1271767" w="948192">
                <a:moveTo>
                  <a:pt x="165697" y="0"/>
                </a:moveTo>
                <a:lnTo>
                  <a:pt x="789855" y="0"/>
                </a:lnTo>
                <a:cubicBezTo>
                  <a:pt x="797990" y="0"/>
                  <a:pt x="804584" y="6595"/>
                  <a:pt x="804584" y="14729"/>
                </a:cubicBezTo>
                <a:lnTo>
                  <a:pt x="804584" y="193694"/>
                </a:lnTo>
                <a:lnTo>
                  <a:pt x="803939" y="195251"/>
                </a:lnTo>
                <a:lnTo>
                  <a:pt x="947933" y="1199246"/>
                </a:lnTo>
                <a:cubicBezTo>
                  <a:pt x="949916" y="1213075"/>
                  <a:pt x="940314" y="1225892"/>
                  <a:pt x="926485" y="1227875"/>
                </a:cubicBezTo>
                <a:lnTo>
                  <a:pt x="622256" y="1271508"/>
                </a:lnTo>
                <a:cubicBezTo>
                  <a:pt x="608427" y="1273491"/>
                  <a:pt x="595610" y="1263889"/>
                  <a:pt x="593626" y="1250060"/>
                </a:cubicBezTo>
                <a:lnTo>
                  <a:pt x="474066" y="416426"/>
                </a:lnTo>
                <a:lnTo>
                  <a:pt x="354566" y="1249641"/>
                </a:lnTo>
                <a:cubicBezTo>
                  <a:pt x="352583" y="1263470"/>
                  <a:pt x="339765" y="1273072"/>
                  <a:pt x="325936" y="1271089"/>
                </a:cubicBezTo>
                <a:lnTo>
                  <a:pt x="21707" y="1227456"/>
                </a:lnTo>
                <a:cubicBezTo>
                  <a:pt x="7878" y="1225473"/>
                  <a:pt x="-1724" y="1212656"/>
                  <a:pt x="259" y="1198827"/>
                </a:cubicBezTo>
                <a:lnTo>
                  <a:pt x="150969" y="148000"/>
                </a:lnTo>
                <a:lnTo>
                  <a:pt x="150969" y="14728"/>
                </a:lnTo>
                <a:cubicBezTo>
                  <a:pt x="150969" y="6595"/>
                  <a:pt x="157563" y="0"/>
                  <a:pt x="165697" y="0"/>
                </a:cubicBezTo>
                <a:close/>
              </a:path>
            </a:pathLst>
          </a:custGeom>
          <a:solidFill>
            <a:schemeClr val="dk2"/>
          </a:solidFill>
          <a:ln cap="flat" cmpd="sng" w="12700">
            <a:solidFill>
              <a:schemeClr val="dk1"/>
            </a:solidFill>
            <a:prstDash val="solid"/>
            <a:miter lim="800000"/>
            <a:headEnd len="sm" w="sm" type="none"/>
            <a:tailEnd len="sm" w="sm" type="none"/>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sp>
        <p:nvSpPr>
          <p:cNvPr id="1150" name="Google Shape;1150;p93"/>
          <p:cNvSpPr/>
          <p:nvPr/>
        </p:nvSpPr>
        <p:spPr>
          <a:xfrm>
            <a:off x="7608656" y="3081459"/>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B</a:t>
            </a:r>
            <a:endParaRPr b="0" i="0" sz="1400" u="none" cap="none" strike="noStrike">
              <a:solidFill>
                <a:srgbClr val="000000"/>
              </a:solidFill>
              <a:latin typeface="Arial"/>
              <a:ea typeface="Arial"/>
              <a:cs typeface="Arial"/>
              <a:sym typeface="Arial"/>
            </a:endParaRPr>
          </a:p>
        </p:txBody>
      </p:sp>
      <p:pic>
        <p:nvPicPr>
          <p:cNvPr descr="A picture containing text, silhouette, vector graphics&#10;&#10;Description automatically generated" id="1151" name="Google Shape;1151;p93"/>
          <p:cNvPicPr preferRelativeResize="0"/>
          <p:nvPr/>
        </p:nvPicPr>
        <p:blipFill rotWithShape="1">
          <a:blip r:embed="rId3">
            <a:alphaModFix/>
          </a:blip>
          <a:srcRect b="0" l="0" r="0" t="0"/>
          <a:stretch/>
        </p:blipFill>
        <p:spPr>
          <a:xfrm>
            <a:off x="6635554" y="2891440"/>
            <a:ext cx="914400" cy="914400"/>
          </a:xfrm>
          <a:prstGeom prst="rect">
            <a:avLst/>
          </a:prstGeom>
          <a:noFill/>
          <a:ln>
            <a:noFill/>
          </a:ln>
        </p:spPr>
      </p:pic>
      <p:sp>
        <p:nvSpPr>
          <p:cNvPr id="1152" name="Google Shape;1152;p93"/>
          <p:cNvSpPr txBox="1"/>
          <p:nvPr/>
        </p:nvSpPr>
        <p:spPr>
          <a:xfrm>
            <a:off x="8022849" y="3058380"/>
            <a:ext cx="679200" cy="468300"/>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3150"/>
              <a:buFont typeface="Arial"/>
              <a:buNone/>
            </a:pPr>
            <a:r>
              <a:rPr b="1" i="0" lang="en-US" sz="3150" u="none" cap="none" strike="noStrike">
                <a:solidFill>
                  <a:schemeClr val="dk2"/>
                </a:solidFill>
                <a:latin typeface="Arial"/>
                <a:ea typeface="Arial"/>
                <a:cs typeface="Arial"/>
                <a:sym typeface="Arial"/>
              </a:rPr>
              <a:t>5</a:t>
            </a:r>
            <a:endParaRPr b="1" i="0" sz="3150" u="none" cap="none" strike="noStrike">
              <a:solidFill>
                <a:schemeClr val="dk2"/>
              </a:solidFill>
              <a:latin typeface="Arial"/>
              <a:ea typeface="Arial"/>
              <a:cs typeface="Arial"/>
              <a:sym typeface="Arial"/>
            </a:endParaRPr>
          </a:p>
        </p:txBody>
      </p:sp>
      <p:sp>
        <p:nvSpPr>
          <p:cNvPr id="1153" name="Google Shape;1153;p93"/>
          <p:cNvSpPr/>
          <p:nvPr/>
        </p:nvSpPr>
        <p:spPr>
          <a:xfrm>
            <a:off x="7580401" y="2381284"/>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A</a:t>
            </a:r>
            <a:endParaRPr b="0" i="0" sz="1400" u="none" cap="none" strike="noStrike">
              <a:solidFill>
                <a:srgbClr val="000000"/>
              </a:solidFill>
              <a:latin typeface="Arial"/>
              <a:ea typeface="Arial"/>
              <a:cs typeface="Arial"/>
              <a:sym typeface="Arial"/>
            </a:endParaRPr>
          </a:p>
        </p:txBody>
      </p:sp>
      <p:sp>
        <p:nvSpPr>
          <p:cNvPr id="1154" name="Google Shape;1154;p93"/>
          <p:cNvSpPr txBox="1"/>
          <p:nvPr/>
        </p:nvSpPr>
        <p:spPr>
          <a:xfrm>
            <a:off x="7988070" y="2383641"/>
            <a:ext cx="679200" cy="468300"/>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3150"/>
              <a:buFont typeface="Arial"/>
              <a:buNone/>
            </a:pPr>
            <a:r>
              <a:rPr b="1" i="0" lang="en-US" sz="3150" u="none" cap="none" strike="noStrike">
                <a:solidFill>
                  <a:schemeClr val="dk2"/>
                </a:solidFill>
                <a:latin typeface="Arial"/>
                <a:ea typeface="Arial"/>
                <a:cs typeface="Arial"/>
                <a:sym typeface="Arial"/>
              </a:rPr>
              <a:t>1</a:t>
            </a:r>
            <a:endParaRPr b="1" i="0" sz="3150" u="none" cap="none" strike="noStrike">
              <a:solidFill>
                <a:schemeClr val="dk2"/>
              </a:solidFill>
              <a:latin typeface="Arial"/>
              <a:ea typeface="Arial"/>
              <a:cs typeface="Arial"/>
              <a:sym typeface="Arial"/>
            </a:endParaRPr>
          </a:p>
        </p:txBody>
      </p:sp>
      <p:sp>
        <p:nvSpPr>
          <p:cNvPr id="1155" name="Google Shape;1155;p93"/>
          <p:cNvSpPr/>
          <p:nvPr/>
        </p:nvSpPr>
        <p:spPr>
          <a:xfrm>
            <a:off x="2632546" y="2237621"/>
            <a:ext cx="702000" cy="540000"/>
          </a:xfrm>
          <a:prstGeom prst="mathMinus">
            <a:avLst>
              <a:gd fmla="val 23520" name="adj1"/>
            </a:avLst>
          </a:prstGeom>
          <a:solidFill>
            <a:srgbClr val="DBCDF3"/>
          </a:solidFill>
          <a:ln>
            <a:noFill/>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Clr>
                <a:srgbClr val="000000"/>
              </a:buClr>
              <a:buSzPts val="1350"/>
              <a:buFont typeface="Arial"/>
              <a:buNone/>
            </a:pPr>
            <a:r>
              <a:t/>
            </a:r>
            <a:endParaRPr b="0" i="0" sz="1350" u="none" cap="none" strike="noStrike">
              <a:solidFill>
                <a:schemeClr val="dk1"/>
              </a:solidFill>
              <a:latin typeface="Arial"/>
              <a:ea typeface="Arial"/>
              <a:cs typeface="Arial"/>
              <a:sym typeface="Arial"/>
            </a:endParaRPr>
          </a:p>
        </p:txBody>
      </p:sp>
      <p:sp>
        <p:nvSpPr>
          <p:cNvPr id="1156" name="Google Shape;1156;p93"/>
          <p:cNvSpPr/>
          <p:nvPr/>
        </p:nvSpPr>
        <p:spPr>
          <a:xfrm>
            <a:off x="171503" y="1019452"/>
            <a:ext cx="2429700" cy="3745800"/>
          </a:xfrm>
          <a:prstGeom prst="roundRect">
            <a:avLst>
              <a:gd fmla="val 0" name="adj"/>
            </a:avLst>
          </a:prstGeom>
          <a:solidFill>
            <a:schemeClr val="lt2"/>
          </a:solidFill>
          <a:ln>
            <a:noFill/>
          </a:ln>
        </p:spPr>
        <p:txBody>
          <a:bodyPr anchorCtr="0" anchor="t" bIns="91400" lIns="91400" spcFirstLastPara="1" rIns="91400" wrap="square" tIns="91400">
            <a:noAutofit/>
          </a:bodyPr>
          <a:lstStyle/>
          <a:p>
            <a:pPr indent="0" lvl="0" marL="0" marR="0" rtl="0" algn="ctr">
              <a:lnSpc>
                <a:spcPct val="100000"/>
              </a:lnSpc>
              <a:spcBef>
                <a:spcPts val="0"/>
              </a:spcBef>
              <a:spcAft>
                <a:spcPts val="0"/>
              </a:spcAft>
              <a:buClr>
                <a:srgbClr val="000000"/>
              </a:buClr>
              <a:buSzPts val="1700"/>
              <a:buFont typeface="Arial"/>
              <a:buNone/>
            </a:pPr>
            <a:r>
              <a:rPr b="1" i="0" lang="en-US" sz="1700" u="none" cap="none" strike="noStrike">
                <a:solidFill>
                  <a:schemeClr val="dk1"/>
                </a:solidFill>
                <a:latin typeface="Arial"/>
                <a:ea typeface="Arial"/>
                <a:cs typeface="Arial"/>
                <a:sym typeface="Arial"/>
              </a:rPr>
              <a:t>Inventory Positions</a:t>
            </a:r>
            <a:endParaRPr b="1" i="0" sz="1700" u="none" cap="none" strike="noStrike">
              <a:solidFill>
                <a:schemeClr val="dk1"/>
              </a:solidFill>
              <a:latin typeface="Arial"/>
              <a:ea typeface="Arial"/>
              <a:cs typeface="Arial"/>
              <a:sym typeface="Arial"/>
            </a:endParaRPr>
          </a:p>
        </p:txBody>
      </p:sp>
      <p:sp>
        <p:nvSpPr>
          <p:cNvPr id="1157" name="Google Shape;1157;p93"/>
          <p:cNvSpPr txBox="1"/>
          <p:nvPr/>
        </p:nvSpPr>
        <p:spPr>
          <a:xfrm>
            <a:off x="326891" y="1864537"/>
            <a:ext cx="679200" cy="468300"/>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3150"/>
              <a:buFont typeface="Arial"/>
              <a:buNone/>
            </a:pPr>
            <a:r>
              <a:rPr b="1" i="0" lang="en-US" sz="3150" u="none" cap="none" strike="noStrike">
                <a:solidFill>
                  <a:schemeClr val="dk2"/>
                </a:solidFill>
                <a:latin typeface="Arial"/>
                <a:ea typeface="Arial"/>
                <a:cs typeface="Arial"/>
                <a:sym typeface="Arial"/>
              </a:rPr>
              <a:t>15</a:t>
            </a:r>
            <a:endParaRPr b="1" i="0" sz="3150" u="none" cap="none" strike="noStrike">
              <a:solidFill>
                <a:schemeClr val="dk2"/>
              </a:solidFill>
              <a:latin typeface="Arial"/>
              <a:ea typeface="Arial"/>
              <a:cs typeface="Arial"/>
              <a:sym typeface="Arial"/>
            </a:endParaRPr>
          </a:p>
        </p:txBody>
      </p:sp>
      <p:sp>
        <p:nvSpPr>
          <p:cNvPr id="1158" name="Google Shape;1158;p93"/>
          <p:cNvSpPr txBox="1"/>
          <p:nvPr/>
        </p:nvSpPr>
        <p:spPr>
          <a:xfrm>
            <a:off x="326891" y="2457494"/>
            <a:ext cx="679200" cy="468300"/>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3150"/>
              <a:buFont typeface="Arial"/>
              <a:buNone/>
            </a:pPr>
            <a:r>
              <a:rPr b="1" i="0" lang="en-US" sz="3150" u="none" cap="none" strike="noStrike">
                <a:solidFill>
                  <a:schemeClr val="dk2"/>
                </a:solidFill>
                <a:latin typeface="Arial"/>
                <a:ea typeface="Arial"/>
                <a:cs typeface="Arial"/>
                <a:sym typeface="Arial"/>
              </a:rPr>
              <a:t>3</a:t>
            </a:r>
            <a:endParaRPr b="1" i="0" sz="3150" u="none" cap="none" strike="noStrike">
              <a:solidFill>
                <a:schemeClr val="dk2"/>
              </a:solidFill>
              <a:latin typeface="Arial"/>
              <a:ea typeface="Arial"/>
              <a:cs typeface="Arial"/>
              <a:sym typeface="Arial"/>
            </a:endParaRPr>
          </a:p>
        </p:txBody>
      </p:sp>
      <p:sp>
        <p:nvSpPr>
          <p:cNvPr id="1159" name="Google Shape;1159;p93"/>
          <p:cNvSpPr txBox="1"/>
          <p:nvPr/>
        </p:nvSpPr>
        <p:spPr>
          <a:xfrm>
            <a:off x="304769" y="3081460"/>
            <a:ext cx="679200" cy="468300"/>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3150"/>
              <a:buFont typeface="Arial"/>
              <a:buNone/>
            </a:pPr>
            <a:r>
              <a:rPr b="1" i="0" lang="en-US" sz="3150" u="none" cap="none" strike="noStrike">
                <a:solidFill>
                  <a:schemeClr val="dk2"/>
                </a:solidFill>
                <a:latin typeface="Arial"/>
                <a:ea typeface="Arial"/>
                <a:cs typeface="Arial"/>
                <a:sym typeface="Arial"/>
              </a:rPr>
              <a:t>7</a:t>
            </a:r>
            <a:endParaRPr b="1" i="0" sz="3150" u="none" cap="none" strike="noStrike">
              <a:solidFill>
                <a:schemeClr val="dk2"/>
              </a:solidFill>
              <a:latin typeface="Arial"/>
              <a:ea typeface="Arial"/>
              <a:cs typeface="Arial"/>
              <a:sym typeface="Arial"/>
            </a:endParaRPr>
          </a:p>
        </p:txBody>
      </p:sp>
      <p:sp>
        <p:nvSpPr>
          <p:cNvPr id="1160" name="Google Shape;1160;p93"/>
          <p:cNvSpPr txBox="1"/>
          <p:nvPr/>
        </p:nvSpPr>
        <p:spPr>
          <a:xfrm>
            <a:off x="171503" y="4378733"/>
            <a:ext cx="2372400" cy="331500"/>
          </a:xfrm>
          <a:prstGeom prst="rect">
            <a:avLst/>
          </a:prstGeom>
          <a:no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0" i="0" lang="en-US" sz="1200" u="none" cap="none" strike="noStrike">
                <a:solidFill>
                  <a:schemeClr val="dk1"/>
                </a:solidFill>
                <a:latin typeface="Arial"/>
                <a:ea typeface="Arial"/>
                <a:cs typeface="Arial"/>
                <a:sym typeface="Arial"/>
              </a:rPr>
              <a:t>Stock On Hand at Each Location</a:t>
            </a:r>
            <a:endParaRPr b="0" i="0" sz="1200" u="none" cap="none" strike="noStrike">
              <a:solidFill>
                <a:schemeClr val="dk1"/>
              </a:solidFill>
              <a:latin typeface="Arial"/>
              <a:ea typeface="Arial"/>
              <a:cs typeface="Arial"/>
              <a:sym typeface="Arial"/>
            </a:endParaRPr>
          </a:p>
        </p:txBody>
      </p:sp>
      <p:sp>
        <p:nvSpPr>
          <p:cNvPr id="1161" name="Google Shape;1161;p93"/>
          <p:cNvSpPr/>
          <p:nvPr/>
        </p:nvSpPr>
        <p:spPr>
          <a:xfrm>
            <a:off x="2033164" y="1822545"/>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A</a:t>
            </a:r>
            <a:endParaRPr b="0" i="0" sz="1400" u="none" cap="none" strike="noStrike">
              <a:solidFill>
                <a:srgbClr val="000000"/>
              </a:solidFill>
              <a:latin typeface="Arial"/>
              <a:ea typeface="Arial"/>
              <a:cs typeface="Arial"/>
              <a:sym typeface="Arial"/>
            </a:endParaRPr>
          </a:p>
        </p:txBody>
      </p:sp>
      <p:sp>
        <p:nvSpPr>
          <p:cNvPr id="1162" name="Google Shape;1162;p93"/>
          <p:cNvSpPr/>
          <p:nvPr/>
        </p:nvSpPr>
        <p:spPr>
          <a:xfrm>
            <a:off x="2033164" y="2442546"/>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A</a:t>
            </a:r>
            <a:endParaRPr b="0" i="0" sz="1400" u="none" cap="none" strike="noStrike">
              <a:solidFill>
                <a:srgbClr val="000000"/>
              </a:solidFill>
              <a:latin typeface="Arial"/>
              <a:ea typeface="Arial"/>
              <a:cs typeface="Arial"/>
              <a:sym typeface="Arial"/>
            </a:endParaRPr>
          </a:p>
        </p:txBody>
      </p:sp>
      <p:sp>
        <p:nvSpPr>
          <p:cNvPr id="1163" name="Google Shape;1163;p93"/>
          <p:cNvSpPr/>
          <p:nvPr/>
        </p:nvSpPr>
        <p:spPr>
          <a:xfrm>
            <a:off x="2033164" y="3058381"/>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B</a:t>
            </a:r>
            <a:endParaRPr b="0" i="0" sz="1400" u="none" cap="none" strike="noStrike">
              <a:solidFill>
                <a:srgbClr val="000000"/>
              </a:solidFill>
              <a:latin typeface="Arial"/>
              <a:ea typeface="Arial"/>
              <a:cs typeface="Arial"/>
              <a:sym typeface="Arial"/>
            </a:endParaRPr>
          </a:p>
        </p:txBody>
      </p:sp>
      <p:pic>
        <p:nvPicPr>
          <p:cNvPr descr="A picture containing text, silhouette, vector graphics&#10;&#10;Description automatically generated" id="1164" name="Google Shape;1164;p93"/>
          <p:cNvPicPr preferRelativeResize="0"/>
          <p:nvPr/>
        </p:nvPicPr>
        <p:blipFill rotWithShape="1">
          <a:blip r:embed="rId3">
            <a:alphaModFix/>
          </a:blip>
          <a:srcRect b="0" l="0" r="0" t="0"/>
          <a:stretch/>
        </p:blipFill>
        <p:spPr>
          <a:xfrm>
            <a:off x="959432" y="1618437"/>
            <a:ext cx="914400" cy="914400"/>
          </a:xfrm>
          <a:prstGeom prst="rect">
            <a:avLst/>
          </a:prstGeom>
          <a:noFill/>
          <a:ln>
            <a:noFill/>
          </a:ln>
        </p:spPr>
      </p:pic>
      <p:pic>
        <p:nvPicPr>
          <p:cNvPr descr="A picture containing text, silhouette, vector graphics&#10;&#10;Description automatically generated" id="1165" name="Google Shape;1165;p93"/>
          <p:cNvPicPr preferRelativeResize="0"/>
          <p:nvPr/>
        </p:nvPicPr>
        <p:blipFill rotWithShape="1">
          <a:blip r:embed="rId3">
            <a:alphaModFix/>
          </a:blip>
          <a:srcRect b="0" l="0" r="0" t="0"/>
          <a:stretch/>
        </p:blipFill>
        <p:spPr>
          <a:xfrm>
            <a:off x="934795" y="2856259"/>
            <a:ext cx="914400" cy="914400"/>
          </a:xfrm>
          <a:prstGeom prst="rect">
            <a:avLst/>
          </a:prstGeom>
          <a:noFill/>
          <a:ln>
            <a:noFill/>
          </a:ln>
        </p:spPr>
      </p:pic>
      <p:sp>
        <p:nvSpPr>
          <p:cNvPr id="1166" name="Google Shape;1166;p93"/>
          <p:cNvSpPr/>
          <p:nvPr/>
        </p:nvSpPr>
        <p:spPr>
          <a:xfrm>
            <a:off x="1256675" y="2507587"/>
            <a:ext cx="310533" cy="416504"/>
          </a:xfrm>
          <a:custGeom>
            <a:rect b="b" l="l" r="r" t="t"/>
            <a:pathLst>
              <a:path extrusionOk="0" h="1271767" w="948192">
                <a:moveTo>
                  <a:pt x="165697" y="0"/>
                </a:moveTo>
                <a:lnTo>
                  <a:pt x="789855" y="0"/>
                </a:lnTo>
                <a:cubicBezTo>
                  <a:pt x="797990" y="0"/>
                  <a:pt x="804584" y="6595"/>
                  <a:pt x="804584" y="14729"/>
                </a:cubicBezTo>
                <a:lnTo>
                  <a:pt x="804584" y="193694"/>
                </a:lnTo>
                <a:lnTo>
                  <a:pt x="803939" y="195251"/>
                </a:lnTo>
                <a:lnTo>
                  <a:pt x="947933" y="1199246"/>
                </a:lnTo>
                <a:cubicBezTo>
                  <a:pt x="949916" y="1213075"/>
                  <a:pt x="940314" y="1225892"/>
                  <a:pt x="926485" y="1227875"/>
                </a:cubicBezTo>
                <a:lnTo>
                  <a:pt x="622256" y="1271508"/>
                </a:lnTo>
                <a:cubicBezTo>
                  <a:pt x="608427" y="1273491"/>
                  <a:pt x="595610" y="1263889"/>
                  <a:pt x="593626" y="1250060"/>
                </a:cubicBezTo>
                <a:lnTo>
                  <a:pt x="474066" y="416426"/>
                </a:lnTo>
                <a:lnTo>
                  <a:pt x="354566" y="1249641"/>
                </a:lnTo>
                <a:cubicBezTo>
                  <a:pt x="352583" y="1263470"/>
                  <a:pt x="339765" y="1273072"/>
                  <a:pt x="325936" y="1271089"/>
                </a:cubicBezTo>
                <a:lnTo>
                  <a:pt x="21707" y="1227456"/>
                </a:lnTo>
                <a:cubicBezTo>
                  <a:pt x="7878" y="1225473"/>
                  <a:pt x="-1724" y="1212656"/>
                  <a:pt x="259" y="1198827"/>
                </a:cubicBezTo>
                <a:lnTo>
                  <a:pt x="150969" y="148000"/>
                </a:lnTo>
                <a:lnTo>
                  <a:pt x="150969" y="14728"/>
                </a:lnTo>
                <a:cubicBezTo>
                  <a:pt x="150969" y="6595"/>
                  <a:pt x="157563" y="0"/>
                  <a:pt x="165697" y="0"/>
                </a:cubicBezTo>
                <a:close/>
              </a:path>
            </a:pathLst>
          </a:custGeom>
          <a:solidFill>
            <a:schemeClr val="dk2"/>
          </a:solidFill>
          <a:ln cap="flat" cmpd="sng" w="12700">
            <a:solidFill>
              <a:schemeClr val="dk1"/>
            </a:solidFill>
            <a:prstDash val="solid"/>
            <a:miter lim="800000"/>
            <a:headEnd len="sm" w="sm" type="none"/>
            <a:tailEnd len="sm" w="sm" type="none"/>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sp>
        <p:nvSpPr>
          <p:cNvPr id="1167" name="Google Shape;1167;p93"/>
          <p:cNvSpPr txBox="1"/>
          <p:nvPr/>
        </p:nvSpPr>
        <p:spPr>
          <a:xfrm>
            <a:off x="326843" y="3689534"/>
            <a:ext cx="679200" cy="468300"/>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3150"/>
              <a:buFont typeface="Arial"/>
              <a:buNone/>
            </a:pPr>
            <a:r>
              <a:rPr b="1" i="0" lang="en-US" sz="3150" u="none" cap="none" strike="noStrike">
                <a:solidFill>
                  <a:schemeClr val="dk2"/>
                </a:solidFill>
                <a:latin typeface="Arial"/>
                <a:ea typeface="Arial"/>
                <a:cs typeface="Arial"/>
                <a:sym typeface="Arial"/>
              </a:rPr>
              <a:t>10</a:t>
            </a:r>
            <a:endParaRPr b="1" i="0" sz="3150" u="none" cap="none" strike="noStrike">
              <a:solidFill>
                <a:schemeClr val="dk2"/>
              </a:solidFill>
              <a:latin typeface="Arial"/>
              <a:ea typeface="Arial"/>
              <a:cs typeface="Arial"/>
              <a:sym typeface="Arial"/>
            </a:endParaRPr>
          </a:p>
        </p:txBody>
      </p:sp>
      <p:sp>
        <p:nvSpPr>
          <p:cNvPr id="1168" name="Google Shape;1168;p93"/>
          <p:cNvSpPr/>
          <p:nvPr/>
        </p:nvSpPr>
        <p:spPr>
          <a:xfrm>
            <a:off x="2033116" y="3674586"/>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B</a:t>
            </a:r>
            <a:endParaRPr b="0" i="0" sz="1400" u="none" cap="none" strike="noStrike">
              <a:solidFill>
                <a:srgbClr val="000000"/>
              </a:solidFill>
              <a:latin typeface="Arial"/>
              <a:ea typeface="Arial"/>
              <a:cs typeface="Arial"/>
              <a:sym typeface="Arial"/>
            </a:endParaRPr>
          </a:p>
        </p:txBody>
      </p:sp>
      <p:sp>
        <p:nvSpPr>
          <p:cNvPr id="1169" name="Google Shape;1169;p93"/>
          <p:cNvSpPr/>
          <p:nvPr/>
        </p:nvSpPr>
        <p:spPr>
          <a:xfrm>
            <a:off x="1256627" y="3739627"/>
            <a:ext cx="310533" cy="416504"/>
          </a:xfrm>
          <a:custGeom>
            <a:rect b="b" l="l" r="r" t="t"/>
            <a:pathLst>
              <a:path extrusionOk="0" h="1271767" w="948192">
                <a:moveTo>
                  <a:pt x="165697" y="0"/>
                </a:moveTo>
                <a:lnTo>
                  <a:pt x="789855" y="0"/>
                </a:lnTo>
                <a:cubicBezTo>
                  <a:pt x="797990" y="0"/>
                  <a:pt x="804584" y="6595"/>
                  <a:pt x="804584" y="14729"/>
                </a:cubicBezTo>
                <a:lnTo>
                  <a:pt x="804584" y="193694"/>
                </a:lnTo>
                <a:lnTo>
                  <a:pt x="803939" y="195251"/>
                </a:lnTo>
                <a:lnTo>
                  <a:pt x="947933" y="1199246"/>
                </a:lnTo>
                <a:cubicBezTo>
                  <a:pt x="949916" y="1213075"/>
                  <a:pt x="940314" y="1225892"/>
                  <a:pt x="926485" y="1227875"/>
                </a:cubicBezTo>
                <a:lnTo>
                  <a:pt x="622256" y="1271508"/>
                </a:lnTo>
                <a:cubicBezTo>
                  <a:pt x="608427" y="1273491"/>
                  <a:pt x="595610" y="1263889"/>
                  <a:pt x="593626" y="1250060"/>
                </a:cubicBezTo>
                <a:lnTo>
                  <a:pt x="474066" y="416426"/>
                </a:lnTo>
                <a:lnTo>
                  <a:pt x="354566" y="1249641"/>
                </a:lnTo>
                <a:cubicBezTo>
                  <a:pt x="352583" y="1263470"/>
                  <a:pt x="339765" y="1273072"/>
                  <a:pt x="325936" y="1271089"/>
                </a:cubicBezTo>
                <a:lnTo>
                  <a:pt x="21707" y="1227456"/>
                </a:lnTo>
                <a:cubicBezTo>
                  <a:pt x="7878" y="1225473"/>
                  <a:pt x="-1724" y="1212656"/>
                  <a:pt x="259" y="1198827"/>
                </a:cubicBezTo>
                <a:lnTo>
                  <a:pt x="150969" y="148000"/>
                </a:lnTo>
                <a:lnTo>
                  <a:pt x="150969" y="14728"/>
                </a:lnTo>
                <a:cubicBezTo>
                  <a:pt x="150969" y="6595"/>
                  <a:pt x="157563" y="0"/>
                  <a:pt x="165697" y="0"/>
                </a:cubicBezTo>
                <a:close/>
              </a:path>
            </a:pathLst>
          </a:custGeom>
          <a:solidFill>
            <a:schemeClr val="dk2"/>
          </a:solidFill>
          <a:ln cap="flat" cmpd="sng" w="12700">
            <a:solidFill>
              <a:schemeClr val="dk1"/>
            </a:solidFill>
            <a:prstDash val="solid"/>
            <a:miter lim="800000"/>
            <a:headEnd len="sm" w="sm" type="none"/>
            <a:tailEnd len="sm" w="sm" type="none"/>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sp>
        <p:nvSpPr>
          <p:cNvPr id="1170" name="Google Shape;1170;p93"/>
          <p:cNvSpPr/>
          <p:nvPr/>
        </p:nvSpPr>
        <p:spPr>
          <a:xfrm>
            <a:off x="6955033" y="3703264"/>
            <a:ext cx="310533" cy="416504"/>
          </a:xfrm>
          <a:custGeom>
            <a:rect b="b" l="l" r="r" t="t"/>
            <a:pathLst>
              <a:path extrusionOk="0" h="1271767" w="948192">
                <a:moveTo>
                  <a:pt x="165697" y="0"/>
                </a:moveTo>
                <a:lnTo>
                  <a:pt x="789855" y="0"/>
                </a:lnTo>
                <a:cubicBezTo>
                  <a:pt x="797990" y="0"/>
                  <a:pt x="804584" y="6595"/>
                  <a:pt x="804584" y="14729"/>
                </a:cubicBezTo>
                <a:lnTo>
                  <a:pt x="804584" y="193694"/>
                </a:lnTo>
                <a:lnTo>
                  <a:pt x="803939" y="195251"/>
                </a:lnTo>
                <a:lnTo>
                  <a:pt x="947933" y="1199246"/>
                </a:lnTo>
                <a:cubicBezTo>
                  <a:pt x="949916" y="1213075"/>
                  <a:pt x="940314" y="1225892"/>
                  <a:pt x="926485" y="1227875"/>
                </a:cubicBezTo>
                <a:lnTo>
                  <a:pt x="622256" y="1271508"/>
                </a:lnTo>
                <a:cubicBezTo>
                  <a:pt x="608427" y="1273491"/>
                  <a:pt x="595610" y="1263889"/>
                  <a:pt x="593626" y="1250060"/>
                </a:cubicBezTo>
                <a:lnTo>
                  <a:pt x="474066" y="416426"/>
                </a:lnTo>
                <a:lnTo>
                  <a:pt x="354566" y="1249641"/>
                </a:lnTo>
                <a:cubicBezTo>
                  <a:pt x="352583" y="1263470"/>
                  <a:pt x="339765" y="1273072"/>
                  <a:pt x="325936" y="1271089"/>
                </a:cubicBezTo>
                <a:lnTo>
                  <a:pt x="21707" y="1227456"/>
                </a:lnTo>
                <a:cubicBezTo>
                  <a:pt x="7878" y="1225473"/>
                  <a:pt x="-1724" y="1212656"/>
                  <a:pt x="259" y="1198827"/>
                </a:cubicBezTo>
                <a:lnTo>
                  <a:pt x="150969" y="148000"/>
                </a:lnTo>
                <a:lnTo>
                  <a:pt x="150969" y="14728"/>
                </a:lnTo>
                <a:cubicBezTo>
                  <a:pt x="150969" y="6595"/>
                  <a:pt x="157563" y="0"/>
                  <a:pt x="165697" y="0"/>
                </a:cubicBezTo>
                <a:close/>
              </a:path>
            </a:pathLst>
          </a:custGeom>
          <a:solidFill>
            <a:schemeClr val="dk2"/>
          </a:solidFill>
          <a:ln cap="flat" cmpd="sng" w="12700">
            <a:solidFill>
              <a:schemeClr val="dk1"/>
            </a:solidFill>
            <a:prstDash val="solid"/>
            <a:miter lim="800000"/>
            <a:headEnd len="sm" w="sm" type="none"/>
            <a:tailEnd len="sm" w="sm" type="none"/>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sp>
        <p:nvSpPr>
          <p:cNvPr id="1171" name="Google Shape;1171;p93"/>
          <p:cNvSpPr/>
          <p:nvPr/>
        </p:nvSpPr>
        <p:spPr>
          <a:xfrm>
            <a:off x="7608655" y="3693584"/>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B</a:t>
            </a:r>
            <a:endParaRPr b="0" i="0" sz="1400" u="none" cap="none" strike="noStrike">
              <a:solidFill>
                <a:srgbClr val="000000"/>
              </a:solidFill>
              <a:latin typeface="Arial"/>
              <a:ea typeface="Arial"/>
              <a:cs typeface="Arial"/>
              <a:sym typeface="Arial"/>
            </a:endParaRPr>
          </a:p>
        </p:txBody>
      </p:sp>
      <p:sp>
        <p:nvSpPr>
          <p:cNvPr id="1172" name="Google Shape;1172;p93"/>
          <p:cNvSpPr txBox="1"/>
          <p:nvPr/>
        </p:nvSpPr>
        <p:spPr>
          <a:xfrm>
            <a:off x="7988070" y="3725190"/>
            <a:ext cx="679200" cy="468300"/>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3150"/>
              <a:buFont typeface="Arial"/>
              <a:buNone/>
            </a:pPr>
            <a:r>
              <a:rPr b="1" i="0" lang="en-US" sz="3150" u="none" cap="none" strike="noStrike">
                <a:solidFill>
                  <a:schemeClr val="dk2"/>
                </a:solidFill>
                <a:latin typeface="Arial"/>
                <a:ea typeface="Arial"/>
                <a:cs typeface="Arial"/>
                <a:sym typeface="Arial"/>
              </a:rPr>
              <a:t>8</a:t>
            </a:r>
            <a:endParaRPr b="1" i="0" sz="3150" u="none" cap="none" strike="noStrike">
              <a:solidFill>
                <a:schemeClr val="dk2"/>
              </a:solidFill>
              <a:latin typeface="Arial"/>
              <a:ea typeface="Arial"/>
              <a:cs typeface="Arial"/>
              <a:sym typeface="Arial"/>
            </a:endParaRPr>
          </a:p>
        </p:txBody>
      </p:sp>
      <p:sp>
        <p:nvSpPr>
          <p:cNvPr id="1173" name="Google Shape;1173;p93"/>
          <p:cNvSpPr/>
          <p:nvPr/>
        </p:nvSpPr>
        <p:spPr>
          <a:xfrm>
            <a:off x="3357158" y="1019451"/>
            <a:ext cx="2429700" cy="3745800"/>
          </a:xfrm>
          <a:prstGeom prst="roundRect">
            <a:avLst>
              <a:gd fmla="val 0" name="adj"/>
            </a:avLst>
          </a:prstGeom>
          <a:solidFill>
            <a:schemeClr val="lt2"/>
          </a:solidFill>
          <a:ln>
            <a:noFill/>
          </a:ln>
        </p:spPr>
        <p:txBody>
          <a:bodyPr anchorCtr="0" anchor="t" bIns="91400" lIns="91400" spcFirstLastPara="1" rIns="91400" wrap="square" tIns="91400">
            <a:noAutofit/>
          </a:bodyPr>
          <a:lstStyle/>
          <a:p>
            <a:pPr indent="0" lvl="0" marL="0" marR="0" rtl="0" algn="ctr">
              <a:lnSpc>
                <a:spcPct val="100000"/>
              </a:lnSpc>
              <a:spcBef>
                <a:spcPts val="0"/>
              </a:spcBef>
              <a:spcAft>
                <a:spcPts val="0"/>
              </a:spcAft>
              <a:buClr>
                <a:srgbClr val="000000"/>
              </a:buClr>
              <a:buSzPts val="1700"/>
              <a:buFont typeface="Arial"/>
              <a:buNone/>
            </a:pPr>
            <a:r>
              <a:rPr b="1" i="0" lang="en-US" sz="1700" u="none" cap="none" strike="noStrike">
                <a:solidFill>
                  <a:schemeClr val="dk1"/>
                </a:solidFill>
                <a:latin typeface="Arial"/>
                <a:ea typeface="Arial"/>
                <a:cs typeface="Arial"/>
                <a:sym typeface="Arial"/>
              </a:rPr>
              <a:t>Buffers</a:t>
            </a:r>
            <a:endParaRPr b="1" i="0" sz="1700" u="none" cap="none" strike="noStrike">
              <a:solidFill>
                <a:schemeClr val="dk1"/>
              </a:solidFill>
              <a:latin typeface="Arial"/>
              <a:ea typeface="Arial"/>
              <a:cs typeface="Arial"/>
              <a:sym typeface="Arial"/>
            </a:endParaRPr>
          </a:p>
        </p:txBody>
      </p:sp>
      <p:sp>
        <p:nvSpPr>
          <p:cNvPr id="1174" name="Google Shape;1174;p93"/>
          <p:cNvSpPr txBox="1"/>
          <p:nvPr/>
        </p:nvSpPr>
        <p:spPr>
          <a:xfrm>
            <a:off x="3809179" y="1574649"/>
            <a:ext cx="1088700" cy="331500"/>
          </a:xfrm>
          <a:prstGeom prst="rect">
            <a:avLst/>
          </a:prstGeom>
          <a:no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1350"/>
              <a:buFont typeface="Arial"/>
              <a:buNone/>
            </a:pPr>
            <a:r>
              <a:rPr b="1" i="0" lang="en-US" sz="1350" u="none" cap="none" strike="noStrike">
                <a:solidFill>
                  <a:schemeClr val="dk2"/>
                </a:solidFill>
                <a:latin typeface="Arial"/>
                <a:ea typeface="Arial"/>
                <a:cs typeface="Arial"/>
                <a:sym typeface="Arial"/>
              </a:rPr>
              <a:t>Buffers</a:t>
            </a:r>
            <a:endParaRPr b="1" i="0" sz="1350" u="none" cap="none" strike="noStrike">
              <a:solidFill>
                <a:schemeClr val="dk2"/>
              </a:solidFill>
              <a:latin typeface="Arial"/>
              <a:ea typeface="Arial"/>
              <a:cs typeface="Arial"/>
              <a:sym typeface="Arial"/>
            </a:endParaRPr>
          </a:p>
        </p:txBody>
      </p:sp>
      <p:sp>
        <p:nvSpPr>
          <p:cNvPr id="1175" name="Google Shape;1175;p93"/>
          <p:cNvSpPr/>
          <p:nvPr/>
        </p:nvSpPr>
        <p:spPr>
          <a:xfrm>
            <a:off x="4223918" y="3061326"/>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B</a:t>
            </a:r>
            <a:endParaRPr b="0" i="0" sz="1400" u="none" cap="none" strike="noStrike">
              <a:solidFill>
                <a:srgbClr val="000000"/>
              </a:solidFill>
              <a:latin typeface="Arial"/>
              <a:ea typeface="Arial"/>
              <a:cs typeface="Arial"/>
              <a:sym typeface="Arial"/>
            </a:endParaRPr>
          </a:p>
        </p:txBody>
      </p:sp>
      <p:sp>
        <p:nvSpPr>
          <p:cNvPr id="1176" name="Google Shape;1176;p93"/>
          <p:cNvSpPr txBox="1"/>
          <p:nvPr/>
        </p:nvSpPr>
        <p:spPr>
          <a:xfrm>
            <a:off x="4654657" y="3081460"/>
            <a:ext cx="914400" cy="327600"/>
          </a:xfrm>
          <a:prstGeom prst="rect">
            <a:avLst/>
          </a:prstGeom>
          <a:no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2700"/>
              <a:buFont typeface="Arial"/>
              <a:buNone/>
            </a:pPr>
            <a:r>
              <a:rPr b="1" i="0" lang="en-US" sz="2000" u="none" cap="none" strike="noStrike">
                <a:solidFill>
                  <a:schemeClr val="dk2"/>
                </a:solidFill>
                <a:latin typeface="Arial"/>
                <a:ea typeface="Arial"/>
                <a:cs typeface="Arial"/>
                <a:sym typeface="Arial"/>
              </a:rPr>
              <a:t>-2</a:t>
            </a:r>
            <a:r>
              <a:rPr b="1" i="0" lang="en-US" sz="1100" u="none" cap="none" strike="noStrike">
                <a:solidFill>
                  <a:srgbClr val="D3A5D2"/>
                </a:solidFill>
                <a:latin typeface="Arial"/>
                <a:ea typeface="Arial"/>
                <a:cs typeface="Arial"/>
                <a:sym typeface="Arial"/>
              </a:rPr>
              <a:t> </a:t>
            </a:r>
            <a:r>
              <a:rPr b="1" i="0" lang="en-US" sz="1100" u="none" cap="none" strike="noStrike">
                <a:solidFill>
                  <a:schemeClr val="dk1"/>
                </a:solidFill>
                <a:latin typeface="Arial"/>
                <a:ea typeface="Arial"/>
                <a:cs typeface="Arial"/>
                <a:sym typeface="Arial"/>
              </a:rPr>
              <a:t>units </a:t>
            </a:r>
            <a:endParaRPr b="1" i="0" sz="1100" u="none" cap="none" strike="noStrike">
              <a:solidFill>
                <a:schemeClr val="dk1"/>
              </a:solidFill>
              <a:latin typeface="Arial"/>
              <a:ea typeface="Arial"/>
              <a:cs typeface="Arial"/>
              <a:sym typeface="Arial"/>
            </a:endParaRPr>
          </a:p>
        </p:txBody>
      </p:sp>
      <p:sp>
        <p:nvSpPr>
          <p:cNvPr id="1177" name="Google Shape;1177;p93"/>
          <p:cNvSpPr txBox="1"/>
          <p:nvPr/>
        </p:nvSpPr>
        <p:spPr>
          <a:xfrm>
            <a:off x="4651696" y="3216277"/>
            <a:ext cx="914400" cy="327600"/>
          </a:xfrm>
          <a:prstGeom prst="rect">
            <a:avLst/>
          </a:prstGeom>
          <a:no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2700"/>
              <a:buFont typeface="Arial"/>
              <a:buNone/>
            </a:pPr>
            <a:r>
              <a:rPr b="1" i="0" lang="en-US" sz="800" u="none" cap="none" strike="noStrike">
                <a:solidFill>
                  <a:schemeClr val="dk2"/>
                </a:solidFill>
                <a:latin typeface="Arial"/>
                <a:ea typeface="Arial"/>
                <a:cs typeface="Arial"/>
                <a:sym typeface="Arial"/>
              </a:rPr>
              <a:t>Exec Order: </a:t>
            </a:r>
            <a:r>
              <a:rPr b="1" i="0" lang="en-US" sz="1600" u="none" cap="none" strike="noStrike">
                <a:solidFill>
                  <a:schemeClr val="dk1"/>
                </a:solidFill>
                <a:latin typeface="Arial"/>
                <a:ea typeface="Arial"/>
                <a:cs typeface="Arial"/>
                <a:sym typeface="Arial"/>
              </a:rPr>
              <a:t>3</a:t>
            </a:r>
            <a:r>
              <a:rPr b="1" i="0" lang="en-US" sz="800" u="none" cap="none" strike="noStrike">
                <a:solidFill>
                  <a:schemeClr val="dk1"/>
                </a:solidFill>
                <a:latin typeface="Arial"/>
                <a:ea typeface="Arial"/>
                <a:cs typeface="Arial"/>
                <a:sym typeface="Arial"/>
              </a:rPr>
              <a:t> </a:t>
            </a:r>
            <a:endParaRPr b="1" i="0" sz="800" u="none" cap="none" strike="noStrike">
              <a:solidFill>
                <a:schemeClr val="dk1"/>
              </a:solidFill>
              <a:latin typeface="Arial"/>
              <a:ea typeface="Arial"/>
              <a:cs typeface="Arial"/>
              <a:sym typeface="Arial"/>
            </a:endParaRPr>
          </a:p>
        </p:txBody>
      </p:sp>
      <p:sp>
        <p:nvSpPr>
          <p:cNvPr id="1178" name="Google Shape;1178;p93"/>
          <p:cNvSpPr/>
          <p:nvPr/>
        </p:nvSpPr>
        <p:spPr>
          <a:xfrm>
            <a:off x="4213840" y="2442837"/>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A</a:t>
            </a:r>
            <a:endParaRPr b="0" i="0" sz="1400" u="none" cap="none" strike="noStrike">
              <a:solidFill>
                <a:srgbClr val="000000"/>
              </a:solidFill>
              <a:latin typeface="Arial"/>
              <a:ea typeface="Arial"/>
              <a:cs typeface="Arial"/>
              <a:sym typeface="Arial"/>
            </a:endParaRPr>
          </a:p>
        </p:txBody>
      </p:sp>
      <p:sp>
        <p:nvSpPr>
          <p:cNvPr id="1179" name="Google Shape;1179;p93"/>
          <p:cNvSpPr txBox="1"/>
          <p:nvPr/>
        </p:nvSpPr>
        <p:spPr>
          <a:xfrm>
            <a:off x="4657618" y="2463350"/>
            <a:ext cx="914400" cy="327600"/>
          </a:xfrm>
          <a:prstGeom prst="rect">
            <a:avLst/>
          </a:prstGeom>
          <a:no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2700"/>
              <a:buFont typeface="Arial"/>
              <a:buNone/>
            </a:pPr>
            <a:r>
              <a:rPr b="1" i="0" lang="en-US" sz="2000" u="none" cap="none" strike="noStrike">
                <a:solidFill>
                  <a:schemeClr val="dk2"/>
                </a:solidFill>
                <a:latin typeface="Arial"/>
                <a:ea typeface="Arial"/>
                <a:cs typeface="Arial"/>
                <a:sym typeface="Arial"/>
              </a:rPr>
              <a:t>-2</a:t>
            </a:r>
            <a:r>
              <a:rPr b="1" i="0" lang="en-US" sz="1100" u="none" cap="none" strike="noStrike">
                <a:solidFill>
                  <a:srgbClr val="D3A5D2"/>
                </a:solidFill>
                <a:latin typeface="Arial"/>
                <a:ea typeface="Arial"/>
                <a:cs typeface="Arial"/>
                <a:sym typeface="Arial"/>
              </a:rPr>
              <a:t> </a:t>
            </a:r>
            <a:r>
              <a:rPr b="1" i="0" lang="en-US" sz="1100" u="none" cap="none" strike="noStrike">
                <a:solidFill>
                  <a:schemeClr val="dk1"/>
                </a:solidFill>
                <a:latin typeface="Arial"/>
                <a:ea typeface="Arial"/>
                <a:cs typeface="Arial"/>
                <a:sym typeface="Arial"/>
              </a:rPr>
              <a:t>units </a:t>
            </a:r>
            <a:endParaRPr b="1" i="0" sz="1100" u="none" cap="none" strike="noStrike">
              <a:solidFill>
                <a:schemeClr val="dk1"/>
              </a:solidFill>
              <a:latin typeface="Arial"/>
              <a:ea typeface="Arial"/>
              <a:cs typeface="Arial"/>
              <a:sym typeface="Arial"/>
            </a:endParaRPr>
          </a:p>
        </p:txBody>
      </p:sp>
      <p:sp>
        <p:nvSpPr>
          <p:cNvPr id="1180" name="Google Shape;1180;p93"/>
          <p:cNvSpPr txBox="1"/>
          <p:nvPr/>
        </p:nvSpPr>
        <p:spPr>
          <a:xfrm>
            <a:off x="4636425" y="2627168"/>
            <a:ext cx="914400" cy="327600"/>
          </a:xfrm>
          <a:prstGeom prst="rect">
            <a:avLst/>
          </a:prstGeom>
          <a:no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2700"/>
              <a:buFont typeface="Arial"/>
              <a:buNone/>
            </a:pPr>
            <a:r>
              <a:rPr b="1" i="0" lang="en-US" sz="800" u="none" cap="none" strike="noStrike">
                <a:solidFill>
                  <a:schemeClr val="dk2"/>
                </a:solidFill>
                <a:latin typeface="Arial"/>
                <a:ea typeface="Arial"/>
                <a:cs typeface="Arial"/>
                <a:sym typeface="Arial"/>
              </a:rPr>
              <a:t>Exec Order: </a:t>
            </a:r>
            <a:r>
              <a:rPr b="1" i="0" lang="en-US" sz="1600" u="none" cap="none" strike="noStrike">
                <a:solidFill>
                  <a:schemeClr val="dk1"/>
                </a:solidFill>
                <a:latin typeface="Arial"/>
                <a:ea typeface="Arial"/>
                <a:cs typeface="Arial"/>
                <a:sym typeface="Arial"/>
              </a:rPr>
              <a:t>3</a:t>
            </a:r>
            <a:r>
              <a:rPr b="1" i="0" lang="en-US" sz="800" u="none" cap="none" strike="noStrike">
                <a:solidFill>
                  <a:schemeClr val="dk1"/>
                </a:solidFill>
                <a:latin typeface="Arial"/>
                <a:ea typeface="Arial"/>
                <a:cs typeface="Arial"/>
                <a:sym typeface="Arial"/>
              </a:rPr>
              <a:t> </a:t>
            </a:r>
            <a:endParaRPr b="1" i="0" sz="800" u="none" cap="none" strike="noStrike">
              <a:solidFill>
                <a:schemeClr val="dk1"/>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4" name="Shape 1184"/>
        <p:cNvGrpSpPr/>
        <p:nvPr/>
      </p:nvGrpSpPr>
      <p:grpSpPr>
        <a:xfrm>
          <a:off x="0" y="0"/>
          <a:ext cx="0" cy="0"/>
          <a:chOff x="0" y="0"/>
          <a:chExt cx="0" cy="0"/>
        </a:xfrm>
      </p:grpSpPr>
      <p:sp>
        <p:nvSpPr>
          <p:cNvPr id="1185" name="Google Shape;1185;p94"/>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1800"/>
              <a:buNone/>
            </a:pPr>
            <a:r>
              <a:rPr lang="en-US"/>
              <a:t>Control Groups – Scenario Buffer by Location + Variant Product /  Location</a:t>
            </a:r>
            <a:endParaRPr/>
          </a:p>
        </p:txBody>
      </p:sp>
      <p:sp>
        <p:nvSpPr>
          <p:cNvPr id="1186" name="Google Shape;1186;p94"/>
          <p:cNvSpPr/>
          <p:nvPr/>
        </p:nvSpPr>
        <p:spPr>
          <a:xfrm>
            <a:off x="6511745" y="1019451"/>
            <a:ext cx="2429700" cy="3745800"/>
          </a:xfrm>
          <a:prstGeom prst="roundRect">
            <a:avLst>
              <a:gd fmla="val 0" name="adj"/>
            </a:avLst>
          </a:prstGeom>
          <a:solidFill>
            <a:schemeClr val="lt2"/>
          </a:solidFill>
          <a:ln>
            <a:noFill/>
          </a:ln>
        </p:spPr>
        <p:txBody>
          <a:bodyPr anchorCtr="0" anchor="t" bIns="91400" lIns="91400" spcFirstLastPara="1" rIns="91400" wrap="square" tIns="91400">
            <a:noAutofit/>
          </a:bodyPr>
          <a:lstStyle/>
          <a:p>
            <a:pPr indent="0" lvl="0" marL="0" marR="0" rtl="0" algn="ctr">
              <a:lnSpc>
                <a:spcPct val="100000"/>
              </a:lnSpc>
              <a:spcBef>
                <a:spcPts val="0"/>
              </a:spcBef>
              <a:spcAft>
                <a:spcPts val="0"/>
              </a:spcAft>
              <a:buClr>
                <a:srgbClr val="000000"/>
              </a:buClr>
              <a:buSzPts val="1700"/>
              <a:buFont typeface="Arial"/>
              <a:buNone/>
            </a:pPr>
            <a:r>
              <a:rPr b="1" i="0" lang="en-US" sz="1700" u="none" cap="none" strike="noStrike">
                <a:solidFill>
                  <a:schemeClr val="dk1"/>
                </a:solidFill>
                <a:latin typeface="Arial"/>
                <a:ea typeface="Arial"/>
                <a:cs typeface="Arial"/>
                <a:sym typeface="Arial"/>
              </a:rPr>
              <a:t>Available to Sell</a:t>
            </a:r>
            <a:endParaRPr b="1" i="0" sz="1700" u="none" cap="none" strike="noStrike">
              <a:solidFill>
                <a:schemeClr val="dk1"/>
              </a:solidFill>
              <a:latin typeface="Arial"/>
              <a:ea typeface="Arial"/>
              <a:cs typeface="Arial"/>
              <a:sym typeface="Arial"/>
            </a:endParaRPr>
          </a:p>
        </p:txBody>
      </p:sp>
      <p:sp>
        <p:nvSpPr>
          <p:cNvPr id="1187" name="Google Shape;1187;p94"/>
          <p:cNvSpPr/>
          <p:nvPr/>
        </p:nvSpPr>
        <p:spPr>
          <a:xfrm>
            <a:off x="5824457" y="2277103"/>
            <a:ext cx="702000" cy="461100"/>
          </a:xfrm>
          <a:prstGeom prst="mathEqual">
            <a:avLst>
              <a:gd fmla="val 23520" name="adj1"/>
              <a:gd fmla="val 11760" name="adj2"/>
            </a:avLst>
          </a:prstGeom>
          <a:solidFill>
            <a:srgbClr val="DBCDF3"/>
          </a:solidFill>
          <a:ln>
            <a:noFill/>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Clr>
                <a:srgbClr val="000000"/>
              </a:buClr>
              <a:buSzPts val="1350"/>
              <a:buFont typeface="Arial"/>
              <a:buNone/>
            </a:pPr>
            <a:r>
              <a:t/>
            </a:r>
            <a:endParaRPr b="0" i="0" sz="1350" u="none" cap="none" strike="noStrike">
              <a:solidFill>
                <a:schemeClr val="dk1"/>
              </a:solidFill>
              <a:latin typeface="Arial"/>
              <a:ea typeface="Arial"/>
              <a:cs typeface="Arial"/>
              <a:sym typeface="Arial"/>
            </a:endParaRPr>
          </a:p>
        </p:txBody>
      </p:sp>
      <p:sp>
        <p:nvSpPr>
          <p:cNvPr id="1188" name="Google Shape;1188;p94"/>
          <p:cNvSpPr txBox="1"/>
          <p:nvPr/>
        </p:nvSpPr>
        <p:spPr>
          <a:xfrm>
            <a:off x="7964147" y="1769457"/>
            <a:ext cx="679200" cy="468300"/>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3150"/>
              <a:buFont typeface="Arial"/>
              <a:buNone/>
            </a:pPr>
            <a:r>
              <a:rPr b="1" i="0" lang="en-US" sz="3150" u="none" cap="none" strike="noStrike">
                <a:solidFill>
                  <a:schemeClr val="dk2"/>
                </a:solidFill>
                <a:latin typeface="Arial"/>
                <a:ea typeface="Arial"/>
                <a:cs typeface="Arial"/>
                <a:sym typeface="Arial"/>
              </a:rPr>
              <a:t>10</a:t>
            </a:r>
            <a:endParaRPr b="1" i="0" sz="3150" u="none" cap="none" strike="noStrike">
              <a:solidFill>
                <a:schemeClr val="dk2"/>
              </a:solidFill>
              <a:latin typeface="Arial"/>
              <a:ea typeface="Arial"/>
              <a:cs typeface="Arial"/>
              <a:sym typeface="Arial"/>
            </a:endParaRPr>
          </a:p>
        </p:txBody>
      </p:sp>
      <p:pic>
        <p:nvPicPr>
          <p:cNvPr descr="A picture containing text, silhouette, vector graphics&#10;&#10;Description automatically generated" id="1189" name="Google Shape;1189;p94"/>
          <p:cNvPicPr preferRelativeResize="0"/>
          <p:nvPr/>
        </p:nvPicPr>
        <p:blipFill rotWithShape="1">
          <a:blip r:embed="rId3">
            <a:alphaModFix/>
          </a:blip>
          <a:srcRect b="0" l="0" r="0" t="0"/>
          <a:stretch/>
        </p:blipFill>
        <p:spPr>
          <a:xfrm>
            <a:off x="6635554" y="1541363"/>
            <a:ext cx="914400" cy="914400"/>
          </a:xfrm>
          <a:prstGeom prst="rect">
            <a:avLst/>
          </a:prstGeom>
          <a:noFill/>
          <a:ln>
            <a:noFill/>
          </a:ln>
        </p:spPr>
      </p:pic>
      <p:sp>
        <p:nvSpPr>
          <p:cNvPr id="1190" name="Google Shape;1190;p94"/>
          <p:cNvSpPr/>
          <p:nvPr/>
        </p:nvSpPr>
        <p:spPr>
          <a:xfrm>
            <a:off x="7549954" y="1766947"/>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A</a:t>
            </a:r>
            <a:endParaRPr b="0" i="0" sz="1400" u="none" cap="none" strike="noStrike">
              <a:solidFill>
                <a:srgbClr val="000000"/>
              </a:solidFill>
              <a:latin typeface="Arial"/>
              <a:ea typeface="Arial"/>
              <a:cs typeface="Arial"/>
              <a:sym typeface="Arial"/>
            </a:endParaRPr>
          </a:p>
        </p:txBody>
      </p:sp>
      <p:sp>
        <p:nvSpPr>
          <p:cNvPr id="1191" name="Google Shape;1191;p94"/>
          <p:cNvSpPr/>
          <p:nvPr/>
        </p:nvSpPr>
        <p:spPr>
          <a:xfrm>
            <a:off x="6936903" y="2429471"/>
            <a:ext cx="310533" cy="416504"/>
          </a:xfrm>
          <a:custGeom>
            <a:rect b="b" l="l" r="r" t="t"/>
            <a:pathLst>
              <a:path extrusionOk="0" h="1271767" w="948192">
                <a:moveTo>
                  <a:pt x="165697" y="0"/>
                </a:moveTo>
                <a:lnTo>
                  <a:pt x="789855" y="0"/>
                </a:lnTo>
                <a:cubicBezTo>
                  <a:pt x="797990" y="0"/>
                  <a:pt x="804584" y="6595"/>
                  <a:pt x="804584" y="14729"/>
                </a:cubicBezTo>
                <a:lnTo>
                  <a:pt x="804584" y="193694"/>
                </a:lnTo>
                <a:lnTo>
                  <a:pt x="803939" y="195251"/>
                </a:lnTo>
                <a:lnTo>
                  <a:pt x="947933" y="1199246"/>
                </a:lnTo>
                <a:cubicBezTo>
                  <a:pt x="949916" y="1213075"/>
                  <a:pt x="940314" y="1225892"/>
                  <a:pt x="926485" y="1227875"/>
                </a:cubicBezTo>
                <a:lnTo>
                  <a:pt x="622256" y="1271508"/>
                </a:lnTo>
                <a:cubicBezTo>
                  <a:pt x="608427" y="1273491"/>
                  <a:pt x="595610" y="1263889"/>
                  <a:pt x="593626" y="1250060"/>
                </a:cubicBezTo>
                <a:lnTo>
                  <a:pt x="474066" y="416426"/>
                </a:lnTo>
                <a:lnTo>
                  <a:pt x="354566" y="1249641"/>
                </a:lnTo>
                <a:cubicBezTo>
                  <a:pt x="352583" y="1263470"/>
                  <a:pt x="339765" y="1273072"/>
                  <a:pt x="325936" y="1271089"/>
                </a:cubicBezTo>
                <a:lnTo>
                  <a:pt x="21707" y="1227456"/>
                </a:lnTo>
                <a:cubicBezTo>
                  <a:pt x="7878" y="1225473"/>
                  <a:pt x="-1724" y="1212656"/>
                  <a:pt x="259" y="1198827"/>
                </a:cubicBezTo>
                <a:lnTo>
                  <a:pt x="150969" y="148000"/>
                </a:lnTo>
                <a:lnTo>
                  <a:pt x="150969" y="14728"/>
                </a:lnTo>
                <a:cubicBezTo>
                  <a:pt x="150969" y="6595"/>
                  <a:pt x="157563" y="0"/>
                  <a:pt x="165697" y="0"/>
                </a:cubicBezTo>
                <a:close/>
              </a:path>
            </a:pathLst>
          </a:custGeom>
          <a:solidFill>
            <a:schemeClr val="dk2"/>
          </a:solidFill>
          <a:ln cap="flat" cmpd="sng" w="12700">
            <a:solidFill>
              <a:schemeClr val="dk1"/>
            </a:solidFill>
            <a:prstDash val="solid"/>
            <a:miter lim="800000"/>
            <a:headEnd len="sm" w="sm" type="none"/>
            <a:tailEnd len="sm" w="sm" type="none"/>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sp>
        <p:nvSpPr>
          <p:cNvPr id="1192" name="Google Shape;1192;p94"/>
          <p:cNvSpPr/>
          <p:nvPr/>
        </p:nvSpPr>
        <p:spPr>
          <a:xfrm>
            <a:off x="7608656" y="3081459"/>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B</a:t>
            </a:r>
            <a:endParaRPr b="0" i="0" sz="1400" u="none" cap="none" strike="noStrike">
              <a:solidFill>
                <a:srgbClr val="000000"/>
              </a:solidFill>
              <a:latin typeface="Arial"/>
              <a:ea typeface="Arial"/>
              <a:cs typeface="Arial"/>
              <a:sym typeface="Arial"/>
            </a:endParaRPr>
          </a:p>
        </p:txBody>
      </p:sp>
      <p:pic>
        <p:nvPicPr>
          <p:cNvPr descr="A picture containing text, silhouette, vector graphics&#10;&#10;Description automatically generated" id="1193" name="Google Shape;1193;p94"/>
          <p:cNvPicPr preferRelativeResize="0"/>
          <p:nvPr/>
        </p:nvPicPr>
        <p:blipFill rotWithShape="1">
          <a:blip r:embed="rId3">
            <a:alphaModFix/>
          </a:blip>
          <a:srcRect b="0" l="0" r="0" t="0"/>
          <a:stretch/>
        </p:blipFill>
        <p:spPr>
          <a:xfrm>
            <a:off x="6635554" y="2891440"/>
            <a:ext cx="914400" cy="914400"/>
          </a:xfrm>
          <a:prstGeom prst="rect">
            <a:avLst/>
          </a:prstGeom>
          <a:noFill/>
          <a:ln>
            <a:noFill/>
          </a:ln>
        </p:spPr>
      </p:pic>
      <p:sp>
        <p:nvSpPr>
          <p:cNvPr id="1194" name="Google Shape;1194;p94"/>
          <p:cNvSpPr txBox="1"/>
          <p:nvPr/>
        </p:nvSpPr>
        <p:spPr>
          <a:xfrm>
            <a:off x="8022849" y="3058380"/>
            <a:ext cx="679200" cy="468300"/>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3150"/>
              <a:buFont typeface="Arial"/>
              <a:buNone/>
            </a:pPr>
            <a:r>
              <a:rPr b="1" i="0" lang="en-US" sz="3150" u="none" cap="none" strike="noStrike">
                <a:solidFill>
                  <a:schemeClr val="dk2"/>
                </a:solidFill>
                <a:latin typeface="Arial"/>
                <a:ea typeface="Arial"/>
                <a:cs typeface="Arial"/>
                <a:sym typeface="Arial"/>
              </a:rPr>
              <a:t>5</a:t>
            </a:r>
            <a:endParaRPr b="1" i="0" sz="3150" u="none" cap="none" strike="noStrike">
              <a:solidFill>
                <a:schemeClr val="dk2"/>
              </a:solidFill>
              <a:latin typeface="Arial"/>
              <a:ea typeface="Arial"/>
              <a:cs typeface="Arial"/>
              <a:sym typeface="Arial"/>
            </a:endParaRPr>
          </a:p>
        </p:txBody>
      </p:sp>
      <p:sp>
        <p:nvSpPr>
          <p:cNvPr id="1195" name="Google Shape;1195;p94"/>
          <p:cNvSpPr/>
          <p:nvPr/>
        </p:nvSpPr>
        <p:spPr>
          <a:xfrm>
            <a:off x="7580401" y="2381284"/>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A</a:t>
            </a:r>
            <a:endParaRPr b="0" i="0" sz="1400" u="none" cap="none" strike="noStrike">
              <a:solidFill>
                <a:srgbClr val="000000"/>
              </a:solidFill>
              <a:latin typeface="Arial"/>
              <a:ea typeface="Arial"/>
              <a:cs typeface="Arial"/>
              <a:sym typeface="Arial"/>
            </a:endParaRPr>
          </a:p>
        </p:txBody>
      </p:sp>
      <p:sp>
        <p:nvSpPr>
          <p:cNvPr id="1196" name="Google Shape;1196;p94"/>
          <p:cNvSpPr txBox="1"/>
          <p:nvPr/>
        </p:nvSpPr>
        <p:spPr>
          <a:xfrm>
            <a:off x="7988070" y="2383641"/>
            <a:ext cx="679200" cy="468300"/>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3150"/>
              <a:buFont typeface="Arial"/>
              <a:buNone/>
            </a:pPr>
            <a:r>
              <a:rPr b="1" i="0" lang="en-US" sz="3150" u="none" cap="none" strike="noStrike">
                <a:solidFill>
                  <a:schemeClr val="dk2"/>
                </a:solidFill>
                <a:latin typeface="Arial"/>
                <a:ea typeface="Arial"/>
                <a:cs typeface="Arial"/>
                <a:sym typeface="Arial"/>
              </a:rPr>
              <a:t>1</a:t>
            </a:r>
            <a:endParaRPr b="1" i="0" sz="3150" u="none" cap="none" strike="noStrike">
              <a:solidFill>
                <a:schemeClr val="dk2"/>
              </a:solidFill>
              <a:latin typeface="Arial"/>
              <a:ea typeface="Arial"/>
              <a:cs typeface="Arial"/>
              <a:sym typeface="Arial"/>
            </a:endParaRPr>
          </a:p>
        </p:txBody>
      </p:sp>
      <p:sp>
        <p:nvSpPr>
          <p:cNvPr id="1197" name="Google Shape;1197;p94"/>
          <p:cNvSpPr/>
          <p:nvPr/>
        </p:nvSpPr>
        <p:spPr>
          <a:xfrm>
            <a:off x="2632546" y="2237621"/>
            <a:ext cx="702000" cy="540000"/>
          </a:xfrm>
          <a:prstGeom prst="mathMinus">
            <a:avLst>
              <a:gd fmla="val 23520" name="adj1"/>
            </a:avLst>
          </a:prstGeom>
          <a:solidFill>
            <a:srgbClr val="DBCDF3"/>
          </a:solidFill>
          <a:ln>
            <a:noFill/>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Clr>
                <a:srgbClr val="000000"/>
              </a:buClr>
              <a:buSzPts val="1350"/>
              <a:buFont typeface="Arial"/>
              <a:buNone/>
            </a:pPr>
            <a:r>
              <a:t/>
            </a:r>
            <a:endParaRPr b="0" i="0" sz="1350" u="none" cap="none" strike="noStrike">
              <a:solidFill>
                <a:schemeClr val="dk1"/>
              </a:solidFill>
              <a:latin typeface="Arial"/>
              <a:ea typeface="Arial"/>
              <a:cs typeface="Arial"/>
              <a:sym typeface="Arial"/>
            </a:endParaRPr>
          </a:p>
        </p:txBody>
      </p:sp>
      <p:sp>
        <p:nvSpPr>
          <p:cNvPr id="1198" name="Google Shape;1198;p94"/>
          <p:cNvSpPr/>
          <p:nvPr/>
        </p:nvSpPr>
        <p:spPr>
          <a:xfrm>
            <a:off x="171503" y="1019452"/>
            <a:ext cx="2429700" cy="3745800"/>
          </a:xfrm>
          <a:prstGeom prst="roundRect">
            <a:avLst>
              <a:gd fmla="val 0" name="adj"/>
            </a:avLst>
          </a:prstGeom>
          <a:solidFill>
            <a:schemeClr val="lt2"/>
          </a:solidFill>
          <a:ln>
            <a:noFill/>
          </a:ln>
        </p:spPr>
        <p:txBody>
          <a:bodyPr anchorCtr="0" anchor="t" bIns="91400" lIns="91400" spcFirstLastPara="1" rIns="91400" wrap="square" tIns="91400">
            <a:noAutofit/>
          </a:bodyPr>
          <a:lstStyle/>
          <a:p>
            <a:pPr indent="0" lvl="0" marL="0" marR="0" rtl="0" algn="ctr">
              <a:lnSpc>
                <a:spcPct val="100000"/>
              </a:lnSpc>
              <a:spcBef>
                <a:spcPts val="0"/>
              </a:spcBef>
              <a:spcAft>
                <a:spcPts val="0"/>
              </a:spcAft>
              <a:buClr>
                <a:srgbClr val="000000"/>
              </a:buClr>
              <a:buSzPts val="1700"/>
              <a:buFont typeface="Arial"/>
              <a:buNone/>
            </a:pPr>
            <a:r>
              <a:rPr b="1" i="0" lang="en-US" sz="1700" u="none" cap="none" strike="noStrike">
                <a:solidFill>
                  <a:schemeClr val="dk1"/>
                </a:solidFill>
                <a:latin typeface="Arial"/>
                <a:ea typeface="Arial"/>
                <a:cs typeface="Arial"/>
                <a:sym typeface="Arial"/>
              </a:rPr>
              <a:t>Inventory Positions</a:t>
            </a:r>
            <a:endParaRPr b="1" i="0" sz="1700" u="none" cap="none" strike="noStrike">
              <a:solidFill>
                <a:schemeClr val="dk1"/>
              </a:solidFill>
              <a:latin typeface="Arial"/>
              <a:ea typeface="Arial"/>
              <a:cs typeface="Arial"/>
              <a:sym typeface="Arial"/>
            </a:endParaRPr>
          </a:p>
        </p:txBody>
      </p:sp>
      <p:sp>
        <p:nvSpPr>
          <p:cNvPr id="1199" name="Google Shape;1199;p94"/>
          <p:cNvSpPr txBox="1"/>
          <p:nvPr/>
        </p:nvSpPr>
        <p:spPr>
          <a:xfrm>
            <a:off x="326891" y="1864537"/>
            <a:ext cx="679200" cy="468300"/>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3150"/>
              <a:buFont typeface="Arial"/>
              <a:buNone/>
            </a:pPr>
            <a:r>
              <a:rPr b="1" i="0" lang="en-US" sz="3150" u="none" cap="none" strike="noStrike">
                <a:solidFill>
                  <a:schemeClr val="dk2"/>
                </a:solidFill>
                <a:latin typeface="Arial"/>
                <a:ea typeface="Arial"/>
                <a:cs typeface="Arial"/>
                <a:sym typeface="Arial"/>
              </a:rPr>
              <a:t>15</a:t>
            </a:r>
            <a:endParaRPr b="1" i="0" sz="3150" u="none" cap="none" strike="noStrike">
              <a:solidFill>
                <a:schemeClr val="dk2"/>
              </a:solidFill>
              <a:latin typeface="Arial"/>
              <a:ea typeface="Arial"/>
              <a:cs typeface="Arial"/>
              <a:sym typeface="Arial"/>
            </a:endParaRPr>
          </a:p>
        </p:txBody>
      </p:sp>
      <p:sp>
        <p:nvSpPr>
          <p:cNvPr id="1200" name="Google Shape;1200;p94"/>
          <p:cNvSpPr txBox="1"/>
          <p:nvPr/>
        </p:nvSpPr>
        <p:spPr>
          <a:xfrm>
            <a:off x="326891" y="2457494"/>
            <a:ext cx="679200" cy="468300"/>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3150"/>
              <a:buFont typeface="Arial"/>
              <a:buNone/>
            </a:pPr>
            <a:r>
              <a:rPr b="1" i="0" lang="en-US" sz="3150" u="none" cap="none" strike="noStrike">
                <a:solidFill>
                  <a:schemeClr val="dk2"/>
                </a:solidFill>
                <a:latin typeface="Arial"/>
                <a:ea typeface="Arial"/>
                <a:cs typeface="Arial"/>
                <a:sym typeface="Arial"/>
              </a:rPr>
              <a:t>3</a:t>
            </a:r>
            <a:endParaRPr b="1" i="0" sz="3150" u="none" cap="none" strike="noStrike">
              <a:solidFill>
                <a:schemeClr val="dk2"/>
              </a:solidFill>
              <a:latin typeface="Arial"/>
              <a:ea typeface="Arial"/>
              <a:cs typeface="Arial"/>
              <a:sym typeface="Arial"/>
            </a:endParaRPr>
          </a:p>
        </p:txBody>
      </p:sp>
      <p:sp>
        <p:nvSpPr>
          <p:cNvPr id="1201" name="Google Shape;1201;p94"/>
          <p:cNvSpPr txBox="1"/>
          <p:nvPr/>
        </p:nvSpPr>
        <p:spPr>
          <a:xfrm>
            <a:off x="304769" y="3081460"/>
            <a:ext cx="679200" cy="468300"/>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3150"/>
              <a:buFont typeface="Arial"/>
              <a:buNone/>
            </a:pPr>
            <a:r>
              <a:rPr b="1" i="0" lang="en-US" sz="3150" u="none" cap="none" strike="noStrike">
                <a:solidFill>
                  <a:schemeClr val="dk2"/>
                </a:solidFill>
                <a:latin typeface="Arial"/>
                <a:ea typeface="Arial"/>
                <a:cs typeface="Arial"/>
                <a:sym typeface="Arial"/>
              </a:rPr>
              <a:t>7</a:t>
            </a:r>
            <a:endParaRPr b="1" i="0" sz="3150" u="none" cap="none" strike="noStrike">
              <a:solidFill>
                <a:schemeClr val="dk2"/>
              </a:solidFill>
              <a:latin typeface="Arial"/>
              <a:ea typeface="Arial"/>
              <a:cs typeface="Arial"/>
              <a:sym typeface="Arial"/>
            </a:endParaRPr>
          </a:p>
        </p:txBody>
      </p:sp>
      <p:sp>
        <p:nvSpPr>
          <p:cNvPr id="1202" name="Google Shape;1202;p94"/>
          <p:cNvSpPr txBox="1"/>
          <p:nvPr/>
        </p:nvSpPr>
        <p:spPr>
          <a:xfrm>
            <a:off x="171503" y="4378733"/>
            <a:ext cx="2372400" cy="331500"/>
          </a:xfrm>
          <a:prstGeom prst="rect">
            <a:avLst/>
          </a:prstGeom>
          <a:no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0" i="0" lang="en-US" sz="1200" u="none" cap="none" strike="noStrike">
                <a:solidFill>
                  <a:schemeClr val="dk1"/>
                </a:solidFill>
                <a:latin typeface="Arial"/>
                <a:ea typeface="Arial"/>
                <a:cs typeface="Arial"/>
                <a:sym typeface="Arial"/>
              </a:rPr>
              <a:t>Stock On Hand at Each Location</a:t>
            </a:r>
            <a:endParaRPr b="0" i="0" sz="1200" u="none" cap="none" strike="noStrike">
              <a:solidFill>
                <a:schemeClr val="dk1"/>
              </a:solidFill>
              <a:latin typeface="Arial"/>
              <a:ea typeface="Arial"/>
              <a:cs typeface="Arial"/>
              <a:sym typeface="Arial"/>
            </a:endParaRPr>
          </a:p>
        </p:txBody>
      </p:sp>
      <p:sp>
        <p:nvSpPr>
          <p:cNvPr id="1203" name="Google Shape;1203;p94"/>
          <p:cNvSpPr/>
          <p:nvPr/>
        </p:nvSpPr>
        <p:spPr>
          <a:xfrm>
            <a:off x="2033164" y="1822545"/>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A</a:t>
            </a:r>
            <a:endParaRPr b="0" i="0" sz="1400" u="none" cap="none" strike="noStrike">
              <a:solidFill>
                <a:srgbClr val="000000"/>
              </a:solidFill>
              <a:latin typeface="Arial"/>
              <a:ea typeface="Arial"/>
              <a:cs typeface="Arial"/>
              <a:sym typeface="Arial"/>
            </a:endParaRPr>
          </a:p>
        </p:txBody>
      </p:sp>
      <p:sp>
        <p:nvSpPr>
          <p:cNvPr id="1204" name="Google Shape;1204;p94"/>
          <p:cNvSpPr/>
          <p:nvPr/>
        </p:nvSpPr>
        <p:spPr>
          <a:xfrm>
            <a:off x="2033164" y="2442546"/>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A</a:t>
            </a:r>
            <a:endParaRPr b="0" i="0" sz="1400" u="none" cap="none" strike="noStrike">
              <a:solidFill>
                <a:srgbClr val="000000"/>
              </a:solidFill>
              <a:latin typeface="Arial"/>
              <a:ea typeface="Arial"/>
              <a:cs typeface="Arial"/>
              <a:sym typeface="Arial"/>
            </a:endParaRPr>
          </a:p>
        </p:txBody>
      </p:sp>
      <p:sp>
        <p:nvSpPr>
          <p:cNvPr id="1205" name="Google Shape;1205;p94"/>
          <p:cNvSpPr/>
          <p:nvPr/>
        </p:nvSpPr>
        <p:spPr>
          <a:xfrm>
            <a:off x="2033164" y="3058381"/>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B</a:t>
            </a:r>
            <a:endParaRPr b="0" i="0" sz="1400" u="none" cap="none" strike="noStrike">
              <a:solidFill>
                <a:srgbClr val="000000"/>
              </a:solidFill>
              <a:latin typeface="Arial"/>
              <a:ea typeface="Arial"/>
              <a:cs typeface="Arial"/>
              <a:sym typeface="Arial"/>
            </a:endParaRPr>
          </a:p>
        </p:txBody>
      </p:sp>
      <p:pic>
        <p:nvPicPr>
          <p:cNvPr descr="A picture containing text, silhouette, vector graphics&#10;&#10;Description automatically generated" id="1206" name="Google Shape;1206;p94"/>
          <p:cNvPicPr preferRelativeResize="0"/>
          <p:nvPr/>
        </p:nvPicPr>
        <p:blipFill rotWithShape="1">
          <a:blip r:embed="rId3">
            <a:alphaModFix/>
          </a:blip>
          <a:srcRect b="0" l="0" r="0" t="0"/>
          <a:stretch/>
        </p:blipFill>
        <p:spPr>
          <a:xfrm>
            <a:off x="959432" y="1618437"/>
            <a:ext cx="914400" cy="914400"/>
          </a:xfrm>
          <a:prstGeom prst="rect">
            <a:avLst/>
          </a:prstGeom>
          <a:noFill/>
          <a:ln>
            <a:noFill/>
          </a:ln>
        </p:spPr>
      </p:pic>
      <p:pic>
        <p:nvPicPr>
          <p:cNvPr descr="A picture containing text, silhouette, vector graphics&#10;&#10;Description automatically generated" id="1207" name="Google Shape;1207;p94"/>
          <p:cNvPicPr preferRelativeResize="0"/>
          <p:nvPr/>
        </p:nvPicPr>
        <p:blipFill rotWithShape="1">
          <a:blip r:embed="rId3">
            <a:alphaModFix/>
          </a:blip>
          <a:srcRect b="0" l="0" r="0" t="0"/>
          <a:stretch/>
        </p:blipFill>
        <p:spPr>
          <a:xfrm>
            <a:off x="934795" y="2856259"/>
            <a:ext cx="914400" cy="914400"/>
          </a:xfrm>
          <a:prstGeom prst="rect">
            <a:avLst/>
          </a:prstGeom>
          <a:noFill/>
          <a:ln>
            <a:noFill/>
          </a:ln>
        </p:spPr>
      </p:pic>
      <p:sp>
        <p:nvSpPr>
          <p:cNvPr id="1208" name="Google Shape;1208;p94"/>
          <p:cNvSpPr/>
          <p:nvPr/>
        </p:nvSpPr>
        <p:spPr>
          <a:xfrm>
            <a:off x="1256675" y="2507587"/>
            <a:ext cx="310533" cy="416504"/>
          </a:xfrm>
          <a:custGeom>
            <a:rect b="b" l="l" r="r" t="t"/>
            <a:pathLst>
              <a:path extrusionOk="0" h="1271767" w="948192">
                <a:moveTo>
                  <a:pt x="165697" y="0"/>
                </a:moveTo>
                <a:lnTo>
                  <a:pt x="789855" y="0"/>
                </a:lnTo>
                <a:cubicBezTo>
                  <a:pt x="797990" y="0"/>
                  <a:pt x="804584" y="6595"/>
                  <a:pt x="804584" y="14729"/>
                </a:cubicBezTo>
                <a:lnTo>
                  <a:pt x="804584" y="193694"/>
                </a:lnTo>
                <a:lnTo>
                  <a:pt x="803939" y="195251"/>
                </a:lnTo>
                <a:lnTo>
                  <a:pt x="947933" y="1199246"/>
                </a:lnTo>
                <a:cubicBezTo>
                  <a:pt x="949916" y="1213075"/>
                  <a:pt x="940314" y="1225892"/>
                  <a:pt x="926485" y="1227875"/>
                </a:cubicBezTo>
                <a:lnTo>
                  <a:pt x="622256" y="1271508"/>
                </a:lnTo>
                <a:cubicBezTo>
                  <a:pt x="608427" y="1273491"/>
                  <a:pt x="595610" y="1263889"/>
                  <a:pt x="593626" y="1250060"/>
                </a:cubicBezTo>
                <a:lnTo>
                  <a:pt x="474066" y="416426"/>
                </a:lnTo>
                <a:lnTo>
                  <a:pt x="354566" y="1249641"/>
                </a:lnTo>
                <a:cubicBezTo>
                  <a:pt x="352583" y="1263470"/>
                  <a:pt x="339765" y="1273072"/>
                  <a:pt x="325936" y="1271089"/>
                </a:cubicBezTo>
                <a:lnTo>
                  <a:pt x="21707" y="1227456"/>
                </a:lnTo>
                <a:cubicBezTo>
                  <a:pt x="7878" y="1225473"/>
                  <a:pt x="-1724" y="1212656"/>
                  <a:pt x="259" y="1198827"/>
                </a:cubicBezTo>
                <a:lnTo>
                  <a:pt x="150969" y="148000"/>
                </a:lnTo>
                <a:lnTo>
                  <a:pt x="150969" y="14728"/>
                </a:lnTo>
                <a:cubicBezTo>
                  <a:pt x="150969" y="6595"/>
                  <a:pt x="157563" y="0"/>
                  <a:pt x="165697" y="0"/>
                </a:cubicBezTo>
                <a:close/>
              </a:path>
            </a:pathLst>
          </a:custGeom>
          <a:solidFill>
            <a:schemeClr val="dk2"/>
          </a:solidFill>
          <a:ln cap="flat" cmpd="sng" w="12700">
            <a:solidFill>
              <a:schemeClr val="dk1"/>
            </a:solidFill>
            <a:prstDash val="solid"/>
            <a:miter lim="800000"/>
            <a:headEnd len="sm" w="sm" type="none"/>
            <a:tailEnd len="sm" w="sm" type="none"/>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sp>
        <p:nvSpPr>
          <p:cNvPr id="1209" name="Google Shape;1209;p94"/>
          <p:cNvSpPr txBox="1"/>
          <p:nvPr/>
        </p:nvSpPr>
        <p:spPr>
          <a:xfrm>
            <a:off x="326843" y="3689534"/>
            <a:ext cx="679200" cy="468300"/>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3150"/>
              <a:buFont typeface="Arial"/>
              <a:buNone/>
            </a:pPr>
            <a:r>
              <a:rPr b="1" i="0" lang="en-US" sz="3150" u="none" cap="none" strike="noStrike">
                <a:solidFill>
                  <a:schemeClr val="dk2"/>
                </a:solidFill>
                <a:latin typeface="Arial"/>
                <a:ea typeface="Arial"/>
                <a:cs typeface="Arial"/>
                <a:sym typeface="Arial"/>
              </a:rPr>
              <a:t>10</a:t>
            </a:r>
            <a:endParaRPr b="1" i="0" sz="3150" u="none" cap="none" strike="noStrike">
              <a:solidFill>
                <a:schemeClr val="dk2"/>
              </a:solidFill>
              <a:latin typeface="Arial"/>
              <a:ea typeface="Arial"/>
              <a:cs typeface="Arial"/>
              <a:sym typeface="Arial"/>
            </a:endParaRPr>
          </a:p>
        </p:txBody>
      </p:sp>
      <p:sp>
        <p:nvSpPr>
          <p:cNvPr id="1210" name="Google Shape;1210;p94"/>
          <p:cNvSpPr/>
          <p:nvPr/>
        </p:nvSpPr>
        <p:spPr>
          <a:xfrm>
            <a:off x="2033116" y="3674586"/>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B</a:t>
            </a:r>
            <a:endParaRPr b="0" i="0" sz="1400" u="none" cap="none" strike="noStrike">
              <a:solidFill>
                <a:srgbClr val="000000"/>
              </a:solidFill>
              <a:latin typeface="Arial"/>
              <a:ea typeface="Arial"/>
              <a:cs typeface="Arial"/>
              <a:sym typeface="Arial"/>
            </a:endParaRPr>
          </a:p>
        </p:txBody>
      </p:sp>
      <p:sp>
        <p:nvSpPr>
          <p:cNvPr id="1211" name="Google Shape;1211;p94"/>
          <p:cNvSpPr/>
          <p:nvPr/>
        </p:nvSpPr>
        <p:spPr>
          <a:xfrm>
            <a:off x="1256627" y="3739627"/>
            <a:ext cx="310533" cy="416504"/>
          </a:xfrm>
          <a:custGeom>
            <a:rect b="b" l="l" r="r" t="t"/>
            <a:pathLst>
              <a:path extrusionOk="0" h="1271767" w="948192">
                <a:moveTo>
                  <a:pt x="165697" y="0"/>
                </a:moveTo>
                <a:lnTo>
                  <a:pt x="789855" y="0"/>
                </a:lnTo>
                <a:cubicBezTo>
                  <a:pt x="797990" y="0"/>
                  <a:pt x="804584" y="6595"/>
                  <a:pt x="804584" y="14729"/>
                </a:cubicBezTo>
                <a:lnTo>
                  <a:pt x="804584" y="193694"/>
                </a:lnTo>
                <a:lnTo>
                  <a:pt x="803939" y="195251"/>
                </a:lnTo>
                <a:lnTo>
                  <a:pt x="947933" y="1199246"/>
                </a:lnTo>
                <a:cubicBezTo>
                  <a:pt x="949916" y="1213075"/>
                  <a:pt x="940314" y="1225892"/>
                  <a:pt x="926485" y="1227875"/>
                </a:cubicBezTo>
                <a:lnTo>
                  <a:pt x="622256" y="1271508"/>
                </a:lnTo>
                <a:cubicBezTo>
                  <a:pt x="608427" y="1273491"/>
                  <a:pt x="595610" y="1263889"/>
                  <a:pt x="593626" y="1250060"/>
                </a:cubicBezTo>
                <a:lnTo>
                  <a:pt x="474066" y="416426"/>
                </a:lnTo>
                <a:lnTo>
                  <a:pt x="354566" y="1249641"/>
                </a:lnTo>
                <a:cubicBezTo>
                  <a:pt x="352583" y="1263470"/>
                  <a:pt x="339765" y="1273072"/>
                  <a:pt x="325936" y="1271089"/>
                </a:cubicBezTo>
                <a:lnTo>
                  <a:pt x="21707" y="1227456"/>
                </a:lnTo>
                <a:cubicBezTo>
                  <a:pt x="7878" y="1225473"/>
                  <a:pt x="-1724" y="1212656"/>
                  <a:pt x="259" y="1198827"/>
                </a:cubicBezTo>
                <a:lnTo>
                  <a:pt x="150969" y="148000"/>
                </a:lnTo>
                <a:lnTo>
                  <a:pt x="150969" y="14728"/>
                </a:lnTo>
                <a:cubicBezTo>
                  <a:pt x="150969" y="6595"/>
                  <a:pt x="157563" y="0"/>
                  <a:pt x="165697" y="0"/>
                </a:cubicBezTo>
                <a:close/>
              </a:path>
            </a:pathLst>
          </a:custGeom>
          <a:solidFill>
            <a:schemeClr val="dk2"/>
          </a:solidFill>
          <a:ln cap="flat" cmpd="sng" w="12700">
            <a:solidFill>
              <a:schemeClr val="dk1"/>
            </a:solidFill>
            <a:prstDash val="solid"/>
            <a:miter lim="800000"/>
            <a:headEnd len="sm" w="sm" type="none"/>
            <a:tailEnd len="sm" w="sm" type="none"/>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sp>
        <p:nvSpPr>
          <p:cNvPr id="1212" name="Google Shape;1212;p94"/>
          <p:cNvSpPr/>
          <p:nvPr/>
        </p:nvSpPr>
        <p:spPr>
          <a:xfrm>
            <a:off x="6955033" y="3703264"/>
            <a:ext cx="310533" cy="416504"/>
          </a:xfrm>
          <a:custGeom>
            <a:rect b="b" l="l" r="r" t="t"/>
            <a:pathLst>
              <a:path extrusionOk="0" h="1271767" w="948192">
                <a:moveTo>
                  <a:pt x="165697" y="0"/>
                </a:moveTo>
                <a:lnTo>
                  <a:pt x="789855" y="0"/>
                </a:lnTo>
                <a:cubicBezTo>
                  <a:pt x="797990" y="0"/>
                  <a:pt x="804584" y="6595"/>
                  <a:pt x="804584" y="14729"/>
                </a:cubicBezTo>
                <a:lnTo>
                  <a:pt x="804584" y="193694"/>
                </a:lnTo>
                <a:lnTo>
                  <a:pt x="803939" y="195251"/>
                </a:lnTo>
                <a:lnTo>
                  <a:pt x="947933" y="1199246"/>
                </a:lnTo>
                <a:cubicBezTo>
                  <a:pt x="949916" y="1213075"/>
                  <a:pt x="940314" y="1225892"/>
                  <a:pt x="926485" y="1227875"/>
                </a:cubicBezTo>
                <a:lnTo>
                  <a:pt x="622256" y="1271508"/>
                </a:lnTo>
                <a:cubicBezTo>
                  <a:pt x="608427" y="1273491"/>
                  <a:pt x="595610" y="1263889"/>
                  <a:pt x="593626" y="1250060"/>
                </a:cubicBezTo>
                <a:lnTo>
                  <a:pt x="474066" y="416426"/>
                </a:lnTo>
                <a:lnTo>
                  <a:pt x="354566" y="1249641"/>
                </a:lnTo>
                <a:cubicBezTo>
                  <a:pt x="352583" y="1263470"/>
                  <a:pt x="339765" y="1273072"/>
                  <a:pt x="325936" y="1271089"/>
                </a:cubicBezTo>
                <a:lnTo>
                  <a:pt x="21707" y="1227456"/>
                </a:lnTo>
                <a:cubicBezTo>
                  <a:pt x="7878" y="1225473"/>
                  <a:pt x="-1724" y="1212656"/>
                  <a:pt x="259" y="1198827"/>
                </a:cubicBezTo>
                <a:lnTo>
                  <a:pt x="150969" y="148000"/>
                </a:lnTo>
                <a:lnTo>
                  <a:pt x="150969" y="14728"/>
                </a:lnTo>
                <a:cubicBezTo>
                  <a:pt x="150969" y="6595"/>
                  <a:pt x="157563" y="0"/>
                  <a:pt x="165697" y="0"/>
                </a:cubicBezTo>
                <a:close/>
              </a:path>
            </a:pathLst>
          </a:custGeom>
          <a:solidFill>
            <a:schemeClr val="dk2"/>
          </a:solidFill>
          <a:ln cap="flat" cmpd="sng" w="12700">
            <a:solidFill>
              <a:schemeClr val="dk1"/>
            </a:solidFill>
            <a:prstDash val="solid"/>
            <a:miter lim="800000"/>
            <a:headEnd len="sm" w="sm" type="none"/>
            <a:tailEnd len="sm" w="sm" type="none"/>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sp>
        <p:nvSpPr>
          <p:cNvPr id="1213" name="Google Shape;1213;p94"/>
          <p:cNvSpPr/>
          <p:nvPr/>
        </p:nvSpPr>
        <p:spPr>
          <a:xfrm>
            <a:off x="7608655" y="3693584"/>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B</a:t>
            </a:r>
            <a:endParaRPr b="0" i="0" sz="1400" u="none" cap="none" strike="noStrike">
              <a:solidFill>
                <a:srgbClr val="000000"/>
              </a:solidFill>
              <a:latin typeface="Arial"/>
              <a:ea typeface="Arial"/>
              <a:cs typeface="Arial"/>
              <a:sym typeface="Arial"/>
            </a:endParaRPr>
          </a:p>
        </p:txBody>
      </p:sp>
      <p:sp>
        <p:nvSpPr>
          <p:cNvPr id="1214" name="Google Shape;1214;p94"/>
          <p:cNvSpPr txBox="1"/>
          <p:nvPr/>
        </p:nvSpPr>
        <p:spPr>
          <a:xfrm>
            <a:off x="7988070" y="3725190"/>
            <a:ext cx="679200" cy="468300"/>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3150"/>
              <a:buFont typeface="Arial"/>
              <a:buNone/>
            </a:pPr>
            <a:r>
              <a:rPr b="1" i="0" lang="en-US" sz="3150" u="none" cap="none" strike="noStrike">
                <a:solidFill>
                  <a:schemeClr val="dk2"/>
                </a:solidFill>
                <a:latin typeface="Arial"/>
                <a:ea typeface="Arial"/>
                <a:cs typeface="Arial"/>
                <a:sym typeface="Arial"/>
              </a:rPr>
              <a:t>8</a:t>
            </a:r>
            <a:endParaRPr b="1" i="0" sz="3150" u="none" cap="none" strike="noStrike">
              <a:solidFill>
                <a:schemeClr val="dk2"/>
              </a:solidFill>
              <a:latin typeface="Arial"/>
              <a:ea typeface="Arial"/>
              <a:cs typeface="Arial"/>
              <a:sym typeface="Arial"/>
            </a:endParaRPr>
          </a:p>
        </p:txBody>
      </p:sp>
      <p:sp>
        <p:nvSpPr>
          <p:cNvPr id="1215" name="Google Shape;1215;p94"/>
          <p:cNvSpPr/>
          <p:nvPr/>
        </p:nvSpPr>
        <p:spPr>
          <a:xfrm>
            <a:off x="3357158" y="1019451"/>
            <a:ext cx="2429700" cy="3745800"/>
          </a:xfrm>
          <a:prstGeom prst="roundRect">
            <a:avLst>
              <a:gd fmla="val 0" name="adj"/>
            </a:avLst>
          </a:prstGeom>
          <a:solidFill>
            <a:schemeClr val="lt2"/>
          </a:solidFill>
          <a:ln>
            <a:noFill/>
          </a:ln>
        </p:spPr>
        <p:txBody>
          <a:bodyPr anchorCtr="0" anchor="t" bIns="91400" lIns="91400" spcFirstLastPara="1" rIns="91400" wrap="square" tIns="91400">
            <a:noAutofit/>
          </a:bodyPr>
          <a:lstStyle/>
          <a:p>
            <a:pPr indent="0" lvl="0" marL="0" marR="0" rtl="0" algn="ctr">
              <a:lnSpc>
                <a:spcPct val="100000"/>
              </a:lnSpc>
              <a:spcBef>
                <a:spcPts val="0"/>
              </a:spcBef>
              <a:spcAft>
                <a:spcPts val="0"/>
              </a:spcAft>
              <a:buClr>
                <a:srgbClr val="000000"/>
              </a:buClr>
              <a:buSzPts val="1700"/>
              <a:buFont typeface="Arial"/>
              <a:buNone/>
            </a:pPr>
            <a:r>
              <a:rPr b="1" i="0" lang="en-US" sz="1700" u="none" cap="none" strike="noStrike">
                <a:solidFill>
                  <a:schemeClr val="dk1"/>
                </a:solidFill>
                <a:latin typeface="Arial"/>
                <a:ea typeface="Arial"/>
                <a:cs typeface="Arial"/>
                <a:sym typeface="Arial"/>
              </a:rPr>
              <a:t>Buffers</a:t>
            </a:r>
            <a:endParaRPr b="1" i="0" sz="1700" u="none" cap="none" strike="noStrike">
              <a:solidFill>
                <a:schemeClr val="dk1"/>
              </a:solidFill>
              <a:latin typeface="Arial"/>
              <a:ea typeface="Arial"/>
              <a:cs typeface="Arial"/>
              <a:sym typeface="Arial"/>
            </a:endParaRPr>
          </a:p>
        </p:txBody>
      </p:sp>
      <p:sp>
        <p:nvSpPr>
          <p:cNvPr id="1216" name="Google Shape;1216;p94"/>
          <p:cNvSpPr txBox="1"/>
          <p:nvPr/>
        </p:nvSpPr>
        <p:spPr>
          <a:xfrm>
            <a:off x="3809179" y="1574649"/>
            <a:ext cx="1088700" cy="331500"/>
          </a:xfrm>
          <a:prstGeom prst="rect">
            <a:avLst/>
          </a:prstGeom>
          <a:no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1350"/>
              <a:buFont typeface="Arial"/>
              <a:buNone/>
            </a:pPr>
            <a:r>
              <a:rPr b="1" i="0" lang="en-US" sz="1350" u="none" cap="none" strike="noStrike">
                <a:solidFill>
                  <a:schemeClr val="dk2"/>
                </a:solidFill>
                <a:latin typeface="Arial"/>
                <a:ea typeface="Arial"/>
                <a:cs typeface="Arial"/>
                <a:sym typeface="Arial"/>
              </a:rPr>
              <a:t>Buffers</a:t>
            </a:r>
            <a:endParaRPr b="1" i="0" sz="1350" u="none" cap="none" strike="noStrike">
              <a:solidFill>
                <a:schemeClr val="dk2"/>
              </a:solidFill>
              <a:latin typeface="Arial"/>
              <a:ea typeface="Arial"/>
              <a:cs typeface="Arial"/>
              <a:sym typeface="Arial"/>
            </a:endParaRPr>
          </a:p>
        </p:txBody>
      </p:sp>
      <p:sp>
        <p:nvSpPr>
          <p:cNvPr id="1217" name="Google Shape;1217;p94"/>
          <p:cNvSpPr txBox="1"/>
          <p:nvPr/>
        </p:nvSpPr>
        <p:spPr>
          <a:xfrm>
            <a:off x="4668927" y="1844974"/>
            <a:ext cx="914400" cy="327600"/>
          </a:xfrm>
          <a:prstGeom prst="rect">
            <a:avLst/>
          </a:prstGeom>
          <a:no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2700"/>
              <a:buFont typeface="Arial"/>
              <a:buNone/>
            </a:pPr>
            <a:r>
              <a:rPr b="1" i="0" lang="en-US" sz="2000" u="none" cap="none" strike="noStrike">
                <a:solidFill>
                  <a:schemeClr val="dk2"/>
                </a:solidFill>
                <a:latin typeface="Arial"/>
                <a:ea typeface="Arial"/>
                <a:cs typeface="Arial"/>
                <a:sym typeface="Arial"/>
              </a:rPr>
              <a:t>-5</a:t>
            </a:r>
            <a:r>
              <a:rPr b="1" i="0" lang="en-US" sz="1100" u="none" cap="none" strike="noStrike">
                <a:solidFill>
                  <a:srgbClr val="D3A5D2"/>
                </a:solidFill>
                <a:latin typeface="Arial"/>
                <a:ea typeface="Arial"/>
                <a:cs typeface="Arial"/>
                <a:sym typeface="Arial"/>
              </a:rPr>
              <a:t> </a:t>
            </a:r>
            <a:r>
              <a:rPr b="1" i="0" lang="en-US" sz="1100" u="none" cap="none" strike="noStrike">
                <a:solidFill>
                  <a:schemeClr val="dk1"/>
                </a:solidFill>
                <a:latin typeface="Arial"/>
                <a:ea typeface="Arial"/>
                <a:cs typeface="Arial"/>
                <a:sym typeface="Arial"/>
              </a:rPr>
              <a:t>units </a:t>
            </a:r>
            <a:endParaRPr b="1" i="0" sz="1100" u="none" cap="none" strike="noStrike">
              <a:solidFill>
                <a:schemeClr val="dk1"/>
              </a:solidFill>
              <a:latin typeface="Arial"/>
              <a:ea typeface="Arial"/>
              <a:cs typeface="Arial"/>
              <a:sym typeface="Arial"/>
            </a:endParaRPr>
          </a:p>
        </p:txBody>
      </p:sp>
      <p:pic>
        <p:nvPicPr>
          <p:cNvPr descr="Icon&#10;&#10;Description automatically generated" id="1218" name="Google Shape;1218;p94"/>
          <p:cNvPicPr preferRelativeResize="0"/>
          <p:nvPr/>
        </p:nvPicPr>
        <p:blipFill rotWithShape="1">
          <a:blip r:embed="rId4">
            <a:alphaModFix/>
          </a:blip>
          <a:srcRect b="0" l="0" r="0" t="0"/>
          <a:stretch/>
        </p:blipFill>
        <p:spPr>
          <a:xfrm>
            <a:off x="3201908" y="1331872"/>
            <a:ext cx="883597" cy="896794"/>
          </a:xfrm>
          <a:prstGeom prst="rect">
            <a:avLst/>
          </a:prstGeom>
          <a:noFill/>
          <a:ln>
            <a:noFill/>
          </a:ln>
        </p:spPr>
      </p:pic>
      <p:sp>
        <p:nvSpPr>
          <p:cNvPr id="1219" name="Google Shape;1219;p94"/>
          <p:cNvSpPr/>
          <p:nvPr/>
        </p:nvSpPr>
        <p:spPr>
          <a:xfrm>
            <a:off x="4229965" y="1864464"/>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A</a:t>
            </a:r>
            <a:endParaRPr b="0" i="0" sz="1400" u="none" cap="none" strike="noStrike">
              <a:solidFill>
                <a:srgbClr val="000000"/>
              </a:solidFill>
              <a:latin typeface="Arial"/>
              <a:ea typeface="Arial"/>
              <a:cs typeface="Arial"/>
              <a:sym typeface="Arial"/>
            </a:endParaRPr>
          </a:p>
        </p:txBody>
      </p:sp>
      <p:sp>
        <p:nvSpPr>
          <p:cNvPr id="1220" name="Google Shape;1220;p94"/>
          <p:cNvSpPr/>
          <p:nvPr/>
        </p:nvSpPr>
        <p:spPr>
          <a:xfrm>
            <a:off x="4223918" y="3061326"/>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B</a:t>
            </a:r>
            <a:endParaRPr b="0" i="0" sz="1400" u="none" cap="none" strike="noStrike">
              <a:solidFill>
                <a:srgbClr val="000000"/>
              </a:solidFill>
              <a:latin typeface="Arial"/>
              <a:ea typeface="Arial"/>
              <a:cs typeface="Arial"/>
              <a:sym typeface="Arial"/>
            </a:endParaRPr>
          </a:p>
        </p:txBody>
      </p:sp>
      <p:sp>
        <p:nvSpPr>
          <p:cNvPr id="1221" name="Google Shape;1221;p94"/>
          <p:cNvSpPr txBox="1"/>
          <p:nvPr/>
        </p:nvSpPr>
        <p:spPr>
          <a:xfrm>
            <a:off x="4651696" y="1980668"/>
            <a:ext cx="914400" cy="327600"/>
          </a:xfrm>
          <a:prstGeom prst="rect">
            <a:avLst/>
          </a:prstGeom>
          <a:no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2700"/>
              <a:buFont typeface="Arial"/>
              <a:buNone/>
            </a:pPr>
            <a:r>
              <a:rPr b="1" i="0" lang="en-US" sz="800" u="none" cap="none" strike="noStrike">
                <a:solidFill>
                  <a:schemeClr val="dk2"/>
                </a:solidFill>
                <a:latin typeface="Arial"/>
                <a:ea typeface="Arial"/>
                <a:cs typeface="Arial"/>
                <a:sym typeface="Arial"/>
              </a:rPr>
              <a:t>Exec Order: </a:t>
            </a:r>
            <a:r>
              <a:rPr b="1" i="0" lang="en-US" sz="1600" u="none" cap="none" strike="noStrike">
                <a:solidFill>
                  <a:schemeClr val="dk1"/>
                </a:solidFill>
                <a:latin typeface="Arial"/>
                <a:ea typeface="Arial"/>
                <a:cs typeface="Arial"/>
                <a:sym typeface="Arial"/>
              </a:rPr>
              <a:t>2</a:t>
            </a:r>
            <a:r>
              <a:rPr b="1" i="0" lang="en-US" sz="800" u="none" cap="none" strike="noStrike">
                <a:solidFill>
                  <a:schemeClr val="dk1"/>
                </a:solidFill>
                <a:latin typeface="Arial"/>
                <a:ea typeface="Arial"/>
                <a:cs typeface="Arial"/>
                <a:sym typeface="Arial"/>
              </a:rPr>
              <a:t> </a:t>
            </a:r>
            <a:endParaRPr b="1" i="0" sz="800" u="none" cap="none" strike="noStrike">
              <a:solidFill>
                <a:schemeClr val="dk1"/>
              </a:solidFill>
              <a:latin typeface="Arial"/>
              <a:ea typeface="Arial"/>
              <a:cs typeface="Arial"/>
              <a:sym typeface="Arial"/>
            </a:endParaRPr>
          </a:p>
        </p:txBody>
      </p:sp>
      <p:sp>
        <p:nvSpPr>
          <p:cNvPr id="1222" name="Google Shape;1222;p94"/>
          <p:cNvSpPr txBox="1"/>
          <p:nvPr/>
        </p:nvSpPr>
        <p:spPr>
          <a:xfrm>
            <a:off x="4654657" y="3081460"/>
            <a:ext cx="914400" cy="327600"/>
          </a:xfrm>
          <a:prstGeom prst="rect">
            <a:avLst/>
          </a:prstGeom>
          <a:no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2700"/>
              <a:buFont typeface="Arial"/>
              <a:buNone/>
            </a:pPr>
            <a:r>
              <a:rPr b="1" i="0" lang="en-US" sz="2000" u="none" cap="none" strike="noStrike">
                <a:solidFill>
                  <a:schemeClr val="dk2"/>
                </a:solidFill>
                <a:latin typeface="Arial"/>
                <a:ea typeface="Arial"/>
                <a:cs typeface="Arial"/>
                <a:sym typeface="Arial"/>
              </a:rPr>
              <a:t>-2</a:t>
            </a:r>
            <a:r>
              <a:rPr b="1" i="0" lang="en-US" sz="1100" u="none" cap="none" strike="noStrike">
                <a:solidFill>
                  <a:srgbClr val="D3A5D2"/>
                </a:solidFill>
                <a:latin typeface="Arial"/>
                <a:ea typeface="Arial"/>
                <a:cs typeface="Arial"/>
                <a:sym typeface="Arial"/>
              </a:rPr>
              <a:t> </a:t>
            </a:r>
            <a:r>
              <a:rPr b="1" i="0" lang="en-US" sz="1100" u="none" cap="none" strike="noStrike">
                <a:solidFill>
                  <a:schemeClr val="dk1"/>
                </a:solidFill>
                <a:latin typeface="Arial"/>
                <a:ea typeface="Arial"/>
                <a:cs typeface="Arial"/>
                <a:sym typeface="Arial"/>
              </a:rPr>
              <a:t>units </a:t>
            </a:r>
            <a:endParaRPr b="1" i="0" sz="1100" u="none" cap="none" strike="noStrike">
              <a:solidFill>
                <a:schemeClr val="dk1"/>
              </a:solidFill>
              <a:latin typeface="Arial"/>
              <a:ea typeface="Arial"/>
              <a:cs typeface="Arial"/>
              <a:sym typeface="Arial"/>
            </a:endParaRPr>
          </a:p>
        </p:txBody>
      </p:sp>
      <p:sp>
        <p:nvSpPr>
          <p:cNvPr id="1223" name="Google Shape;1223;p94"/>
          <p:cNvSpPr txBox="1"/>
          <p:nvPr/>
        </p:nvSpPr>
        <p:spPr>
          <a:xfrm>
            <a:off x="4651696" y="3216277"/>
            <a:ext cx="914400" cy="327600"/>
          </a:xfrm>
          <a:prstGeom prst="rect">
            <a:avLst/>
          </a:prstGeom>
          <a:no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2700"/>
              <a:buFont typeface="Arial"/>
              <a:buNone/>
            </a:pPr>
            <a:r>
              <a:rPr b="1" i="0" lang="en-US" sz="800" u="none" cap="none" strike="noStrike">
                <a:solidFill>
                  <a:schemeClr val="dk2"/>
                </a:solidFill>
                <a:latin typeface="Arial"/>
                <a:ea typeface="Arial"/>
                <a:cs typeface="Arial"/>
                <a:sym typeface="Arial"/>
              </a:rPr>
              <a:t>Exec Order: </a:t>
            </a:r>
            <a:r>
              <a:rPr b="1" i="0" lang="en-US" sz="1600" u="none" cap="none" strike="noStrike">
                <a:solidFill>
                  <a:schemeClr val="dk1"/>
                </a:solidFill>
                <a:latin typeface="Arial"/>
                <a:ea typeface="Arial"/>
                <a:cs typeface="Arial"/>
                <a:sym typeface="Arial"/>
              </a:rPr>
              <a:t>3</a:t>
            </a:r>
            <a:r>
              <a:rPr b="1" i="0" lang="en-US" sz="800" u="none" cap="none" strike="noStrike">
                <a:solidFill>
                  <a:schemeClr val="dk1"/>
                </a:solidFill>
                <a:latin typeface="Arial"/>
                <a:ea typeface="Arial"/>
                <a:cs typeface="Arial"/>
                <a:sym typeface="Arial"/>
              </a:rPr>
              <a:t> </a:t>
            </a:r>
            <a:endParaRPr b="1" i="0" sz="800" u="none" cap="none" strike="noStrike">
              <a:solidFill>
                <a:schemeClr val="dk1"/>
              </a:solidFill>
              <a:latin typeface="Arial"/>
              <a:ea typeface="Arial"/>
              <a:cs typeface="Arial"/>
              <a:sym typeface="Arial"/>
            </a:endParaRPr>
          </a:p>
        </p:txBody>
      </p:sp>
      <p:sp>
        <p:nvSpPr>
          <p:cNvPr id="1224" name="Google Shape;1224;p94"/>
          <p:cNvSpPr/>
          <p:nvPr/>
        </p:nvSpPr>
        <p:spPr>
          <a:xfrm>
            <a:off x="4213840" y="2442837"/>
            <a:ext cx="354992" cy="509440"/>
          </a:xfrm>
          <a:custGeom>
            <a:rect b="b" l="l" r="r" t="t"/>
            <a:pathLst>
              <a:path extrusionOk="0" h="601109" w="418870">
                <a:moveTo>
                  <a:pt x="209435" y="0"/>
                </a:moveTo>
                <a:cubicBezTo>
                  <a:pt x="325103" y="0"/>
                  <a:pt x="418870" y="93767"/>
                  <a:pt x="418870" y="209435"/>
                </a:cubicBezTo>
                <a:cubicBezTo>
                  <a:pt x="418870" y="238352"/>
                  <a:pt x="413010" y="265900"/>
                  <a:pt x="402412" y="290957"/>
                </a:cubicBezTo>
                <a:lnTo>
                  <a:pt x="399100" y="295869"/>
                </a:lnTo>
                <a:lnTo>
                  <a:pt x="399236" y="295849"/>
                </a:lnTo>
                <a:lnTo>
                  <a:pt x="209428" y="601109"/>
                </a:lnTo>
                <a:lnTo>
                  <a:pt x="24059" y="302987"/>
                </a:lnTo>
                <a:lnTo>
                  <a:pt x="24625" y="303070"/>
                </a:lnTo>
                <a:lnTo>
                  <a:pt x="16459" y="290957"/>
                </a:lnTo>
                <a:cubicBezTo>
                  <a:pt x="5861" y="265900"/>
                  <a:pt x="0" y="238352"/>
                  <a:pt x="0" y="209435"/>
                </a:cubicBezTo>
                <a:cubicBezTo>
                  <a:pt x="0" y="93767"/>
                  <a:pt x="93767" y="0"/>
                  <a:pt x="209435" y="0"/>
                </a:cubicBezTo>
                <a:close/>
              </a:path>
            </a:pathLst>
          </a:custGeom>
          <a:solidFill>
            <a:schemeClr val="dk2"/>
          </a:solidFill>
          <a:ln>
            <a:noFill/>
          </a:ln>
        </p:spPr>
        <p:txBody>
          <a:bodyPr anchorCtr="0" anchor="ctr" bIns="182875" lIns="45700" spcFirstLastPara="1" rIns="45700" wrap="square" tIns="0">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A</a:t>
            </a:r>
            <a:endParaRPr b="0" i="0" sz="1400" u="none" cap="none" strike="noStrike">
              <a:solidFill>
                <a:srgbClr val="000000"/>
              </a:solidFill>
              <a:latin typeface="Arial"/>
              <a:ea typeface="Arial"/>
              <a:cs typeface="Arial"/>
              <a:sym typeface="Arial"/>
            </a:endParaRPr>
          </a:p>
        </p:txBody>
      </p:sp>
      <p:sp>
        <p:nvSpPr>
          <p:cNvPr id="1225" name="Google Shape;1225;p94"/>
          <p:cNvSpPr txBox="1"/>
          <p:nvPr/>
        </p:nvSpPr>
        <p:spPr>
          <a:xfrm>
            <a:off x="4657618" y="2463350"/>
            <a:ext cx="914400" cy="327600"/>
          </a:xfrm>
          <a:prstGeom prst="rect">
            <a:avLst/>
          </a:prstGeom>
          <a:no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2700"/>
              <a:buFont typeface="Arial"/>
              <a:buNone/>
            </a:pPr>
            <a:r>
              <a:rPr b="1" i="0" lang="en-US" sz="2000" u="none" cap="none" strike="noStrike">
                <a:solidFill>
                  <a:schemeClr val="dk2"/>
                </a:solidFill>
                <a:latin typeface="Arial"/>
                <a:ea typeface="Arial"/>
                <a:cs typeface="Arial"/>
                <a:sym typeface="Arial"/>
              </a:rPr>
              <a:t>-2</a:t>
            </a:r>
            <a:r>
              <a:rPr b="1" i="0" lang="en-US" sz="1100" u="none" cap="none" strike="noStrike">
                <a:solidFill>
                  <a:srgbClr val="D3A5D2"/>
                </a:solidFill>
                <a:latin typeface="Arial"/>
                <a:ea typeface="Arial"/>
                <a:cs typeface="Arial"/>
                <a:sym typeface="Arial"/>
              </a:rPr>
              <a:t> </a:t>
            </a:r>
            <a:r>
              <a:rPr b="1" i="0" lang="en-US" sz="1100" u="none" cap="none" strike="noStrike">
                <a:solidFill>
                  <a:schemeClr val="dk1"/>
                </a:solidFill>
                <a:latin typeface="Arial"/>
                <a:ea typeface="Arial"/>
                <a:cs typeface="Arial"/>
                <a:sym typeface="Arial"/>
              </a:rPr>
              <a:t>units </a:t>
            </a:r>
            <a:endParaRPr b="1" i="0" sz="1100" u="none" cap="none" strike="noStrike">
              <a:solidFill>
                <a:schemeClr val="dk1"/>
              </a:solidFill>
              <a:latin typeface="Arial"/>
              <a:ea typeface="Arial"/>
              <a:cs typeface="Arial"/>
              <a:sym typeface="Arial"/>
            </a:endParaRPr>
          </a:p>
        </p:txBody>
      </p:sp>
      <p:sp>
        <p:nvSpPr>
          <p:cNvPr id="1226" name="Google Shape;1226;p94"/>
          <p:cNvSpPr txBox="1"/>
          <p:nvPr/>
        </p:nvSpPr>
        <p:spPr>
          <a:xfrm>
            <a:off x="4636425" y="2627168"/>
            <a:ext cx="914400" cy="327600"/>
          </a:xfrm>
          <a:prstGeom prst="rect">
            <a:avLst/>
          </a:prstGeom>
          <a:no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2700"/>
              <a:buFont typeface="Arial"/>
              <a:buNone/>
            </a:pPr>
            <a:r>
              <a:rPr b="1" i="0" lang="en-US" sz="800" u="none" cap="none" strike="noStrike">
                <a:solidFill>
                  <a:schemeClr val="dk2"/>
                </a:solidFill>
                <a:latin typeface="Arial"/>
                <a:ea typeface="Arial"/>
                <a:cs typeface="Arial"/>
                <a:sym typeface="Arial"/>
              </a:rPr>
              <a:t>Exec Order: </a:t>
            </a:r>
            <a:r>
              <a:rPr b="1" i="0" lang="en-US" sz="1600" u="none" cap="none" strike="noStrike">
                <a:solidFill>
                  <a:schemeClr val="dk1"/>
                </a:solidFill>
                <a:latin typeface="Arial"/>
                <a:ea typeface="Arial"/>
                <a:cs typeface="Arial"/>
                <a:sym typeface="Arial"/>
              </a:rPr>
              <a:t>3</a:t>
            </a:r>
            <a:r>
              <a:rPr b="1" i="0" lang="en-US" sz="800" u="none" cap="none" strike="noStrike">
                <a:solidFill>
                  <a:schemeClr val="dk1"/>
                </a:solidFill>
                <a:latin typeface="Arial"/>
                <a:ea typeface="Arial"/>
                <a:cs typeface="Arial"/>
                <a:sym typeface="Arial"/>
              </a:rPr>
              <a:t> </a:t>
            </a:r>
            <a:endParaRPr b="1" i="0" sz="800" u="none" cap="none" strike="noStrike">
              <a:solidFill>
                <a:schemeClr val="dk1"/>
              </a:solidFill>
              <a:latin typeface="Arial"/>
              <a:ea typeface="Arial"/>
              <a:cs typeface="Arial"/>
              <a:sym typeface="Arial"/>
            </a:endParaRPr>
          </a:p>
        </p:txBody>
      </p:sp>
      <p:pic>
        <p:nvPicPr>
          <p:cNvPr descr="A picture containing text, silhouette, vector graphics&#10;&#10;Description automatically generated" id="1227" name="Google Shape;1227;p94"/>
          <p:cNvPicPr preferRelativeResize="0"/>
          <p:nvPr/>
        </p:nvPicPr>
        <p:blipFill rotWithShape="1">
          <a:blip r:embed="rId3">
            <a:alphaModFix/>
          </a:blip>
          <a:srcRect b="0" l="0" r="0" t="0"/>
          <a:stretch/>
        </p:blipFill>
        <p:spPr>
          <a:xfrm>
            <a:off x="3434196" y="1635560"/>
            <a:ext cx="914400" cy="914400"/>
          </a:xfrm>
          <a:prstGeom prst="rect">
            <a:avLst/>
          </a:prstGeom>
          <a:noFill/>
          <a:ln>
            <a:noFill/>
          </a:ln>
        </p:spPr>
      </p:pic>
      <p:sp>
        <p:nvSpPr>
          <p:cNvPr id="1228" name="Google Shape;1228;p94"/>
          <p:cNvSpPr/>
          <p:nvPr/>
        </p:nvSpPr>
        <p:spPr>
          <a:xfrm>
            <a:off x="3497032" y="1816290"/>
            <a:ext cx="2215800" cy="536400"/>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229" name="Google Shape;1229;p94"/>
          <p:cNvSpPr/>
          <p:nvPr/>
        </p:nvSpPr>
        <p:spPr>
          <a:xfrm>
            <a:off x="6601354" y="1762742"/>
            <a:ext cx="2215800" cy="536400"/>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230" name="Google Shape;1230;p94"/>
          <p:cNvSpPr txBox="1"/>
          <p:nvPr/>
        </p:nvSpPr>
        <p:spPr>
          <a:xfrm>
            <a:off x="3434196" y="4258900"/>
            <a:ext cx="5146200" cy="523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400" u="none" cap="none" strike="noStrike">
                <a:solidFill>
                  <a:schemeClr val="accent6"/>
                </a:solidFill>
                <a:latin typeface="Arial"/>
                <a:ea typeface="Arial"/>
                <a:cs typeface="Arial"/>
                <a:sym typeface="Arial"/>
              </a:rPr>
              <a:t>Purple Shirt in Location A will use Variant Location Buffer control because it has a higher Execution Order Value</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235" name="Shape 1235"/>
        <p:cNvGrpSpPr/>
        <p:nvPr/>
      </p:nvGrpSpPr>
      <p:grpSpPr>
        <a:xfrm>
          <a:off x="0" y="0"/>
          <a:ext cx="0" cy="0"/>
          <a:chOff x="0" y="0"/>
          <a:chExt cx="0" cy="0"/>
        </a:xfrm>
      </p:grpSpPr>
      <p:grpSp>
        <p:nvGrpSpPr>
          <p:cNvPr id="1236" name="Google Shape;1236;p95"/>
          <p:cNvGrpSpPr/>
          <p:nvPr/>
        </p:nvGrpSpPr>
        <p:grpSpPr>
          <a:xfrm>
            <a:off x="905256" y="2241041"/>
            <a:ext cx="1755648" cy="987099"/>
            <a:chOff x="905256" y="2241041"/>
            <a:chExt cx="1755648" cy="987099"/>
          </a:xfrm>
        </p:grpSpPr>
        <p:sp>
          <p:nvSpPr>
            <p:cNvPr id="1237" name="Google Shape;1237;p95"/>
            <p:cNvSpPr/>
            <p:nvPr/>
          </p:nvSpPr>
          <p:spPr>
            <a:xfrm>
              <a:off x="905256" y="2241041"/>
              <a:ext cx="1755648" cy="330709"/>
            </a:xfrm>
            <a:prstGeom prst="ellipse">
              <a:avLst/>
            </a:prstGeom>
            <a:solidFill>
              <a:schemeClr val="lt2"/>
            </a:solidFill>
            <a:ln>
              <a:noFill/>
            </a:ln>
          </p:spPr>
          <p:txBody>
            <a:bodyPr anchorCtr="0" anchor="ctr" bIns="91425" lIns="45700" spcFirstLastPara="1" rIns="45700" wrap="square" tIns="91425">
              <a:noAutofit/>
            </a:bodyPr>
            <a:lstStyle/>
            <a:p>
              <a:pPr indent="0" lvl="0" marL="0" marR="0" rtl="0" algn="ctr">
                <a:lnSpc>
                  <a:spcPct val="80000"/>
                </a:lnSpc>
                <a:spcBef>
                  <a:spcPts val="0"/>
                </a:spcBef>
                <a:spcAft>
                  <a:spcPts val="0"/>
                </a:spcAft>
                <a:buClr>
                  <a:srgbClr val="000000"/>
                </a:buClr>
                <a:buSzPts val="450"/>
                <a:buFont typeface="Arial"/>
                <a:buNone/>
              </a:pPr>
              <a:r>
                <a:t/>
              </a:r>
              <a:endParaRPr b="0" i="0" sz="450" u="none" cap="none" strike="noStrike">
                <a:solidFill>
                  <a:schemeClr val="accent1"/>
                </a:solidFill>
                <a:latin typeface="Arial"/>
                <a:ea typeface="Arial"/>
                <a:cs typeface="Arial"/>
                <a:sym typeface="Arial"/>
              </a:endParaRPr>
            </a:p>
          </p:txBody>
        </p:sp>
        <p:sp>
          <p:nvSpPr>
            <p:cNvPr id="1238" name="Google Shape;1238;p95"/>
            <p:cNvSpPr txBox="1"/>
            <p:nvPr/>
          </p:nvSpPr>
          <p:spPr>
            <a:xfrm>
              <a:off x="905256" y="2691135"/>
              <a:ext cx="1755648" cy="537005"/>
            </a:xfrm>
            <a:prstGeom prst="rect">
              <a:avLst/>
            </a:prstGeom>
            <a:no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350"/>
                <a:buFont typeface="Arial"/>
                <a:buNone/>
              </a:pPr>
              <a:r>
                <a:rPr b="1" i="0" lang="en-US" sz="1350" u="none" cap="none" strike="noStrike">
                  <a:solidFill>
                    <a:schemeClr val="dk1"/>
                  </a:solidFill>
                  <a:latin typeface="Arial"/>
                  <a:ea typeface="Arial"/>
                  <a:cs typeface="Arial"/>
                  <a:sym typeface="Arial"/>
                </a:rPr>
                <a:t>Test the sale of new products in a single geographic location.</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350"/>
                <a:buFont typeface="Arial"/>
                <a:buNone/>
              </a:pPr>
              <a:r>
                <a:t/>
              </a:r>
              <a:endParaRPr b="1" i="0" sz="1350" u="none" cap="none" strike="noStrike">
                <a:solidFill>
                  <a:schemeClr val="dk1"/>
                </a:solidFill>
                <a:latin typeface="Arial"/>
                <a:ea typeface="Arial"/>
                <a:cs typeface="Arial"/>
                <a:sym typeface="Arial"/>
              </a:endParaRPr>
            </a:p>
          </p:txBody>
        </p:sp>
      </p:grpSp>
      <p:grpSp>
        <p:nvGrpSpPr>
          <p:cNvPr id="1239" name="Google Shape;1239;p95"/>
          <p:cNvGrpSpPr/>
          <p:nvPr/>
        </p:nvGrpSpPr>
        <p:grpSpPr>
          <a:xfrm>
            <a:off x="3479293" y="2268986"/>
            <a:ext cx="1755648" cy="959154"/>
            <a:chOff x="3479293" y="2278130"/>
            <a:chExt cx="1755648" cy="959154"/>
          </a:xfrm>
        </p:grpSpPr>
        <p:sp>
          <p:nvSpPr>
            <p:cNvPr id="1240" name="Google Shape;1240;p95"/>
            <p:cNvSpPr/>
            <p:nvPr/>
          </p:nvSpPr>
          <p:spPr>
            <a:xfrm>
              <a:off x="3479293" y="2278130"/>
              <a:ext cx="1755648" cy="330709"/>
            </a:xfrm>
            <a:prstGeom prst="ellipse">
              <a:avLst/>
            </a:prstGeom>
            <a:solidFill>
              <a:schemeClr val="lt2"/>
            </a:solidFill>
            <a:ln>
              <a:noFill/>
            </a:ln>
          </p:spPr>
          <p:txBody>
            <a:bodyPr anchorCtr="0" anchor="t" bIns="91425" lIns="45700" spcFirstLastPara="1" rIns="45700" wrap="square" tIns="91425">
              <a:noAutofit/>
            </a:bodyPr>
            <a:lstStyle/>
            <a:p>
              <a:pPr indent="0" lvl="0" marL="0" marR="0" rtl="0" algn="ctr">
                <a:lnSpc>
                  <a:spcPct val="80000"/>
                </a:lnSpc>
                <a:spcBef>
                  <a:spcPts val="0"/>
                </a:spcBef>
                <a:spcAft>
                  <a:spcPts val="0"/>
                </a:spcAft>
                <a:buClr>
                  <a:srgbClr val="000000"/>
                </a:buClr>
                <a:buSzPts val="450"/>
                <a:buFont typeface="Arial"/>
                <a:buNone/>
              </a:pPr>
              <a:r>
                <a:t/>
              </a:r>
              <a:endParaRPr b="0" i="0" sz="450" u="none" cap="none" strike="noStrike">
                <a:solidFill>
                  <a:schemeClr val="accent1"/>
                </a:solidFill>
                <a:latin typeface="Arial"/>
                <a:ea typeface="Arial"/>
                <a:cs typeface="Arial"/>
                <a:sym typeface="Arial"/>
              </a:endParaRPr>
            </a:p>
          </p:txBody>
        </p:sp>
        <p:sp>
          <p:nvSpPr>
            <p:cNvPr id="1241" name="Google Shape;1241;p95"/>
            <p:cNvSpPr txBox="1"/>
            <p:nvPr/>
          </p:nvSpPr>
          <p:spPr>
            <a:xfrm>
              <a:off x="3605040" y="2700279"/>
              <a:ext cx="1504154" cy="537005"/>
            </a:xfrm>
            <a:prstGeom prst="rect">
              <a:avLst/>
            </a:prstGeom>
            <a:no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dk1"/>
                  </a:solidFill>
                  <a:latin typeface="Arial"/>
                  <a:ea typeface="Arial"/>
                  <a:cs typeface="Arial"/>
                  <a:sym typeface="Arial"/>
                </a:rPr>
                <a:t>Limit the range of products you offer for sale on a marketplace</a:t>
              </a:r>
              <a:endParaRPr b="1" i="0" sz="1350" u="none" cap="none" strike="noStrike">
                <a:solidFill>
                  <a:schemeClr val="dk1"/>
                </a:solidFill>
                <a:latin typeface="Arial"/>
                <a:ea typeface="Arial"/>
                <a:cs typeface="Arial"/>
                <a:sym typeface="Arial"/>
              </a:endParaRPr>
            </a:p>
          </p:txBody>
        </p:sp>
      </p:grpSp>
      <p:grpSp>
        <p:nvGrpSpPr>
          <p:cNvPr id="1242" name="Google Shape;1242;p95"/>
          <p:cNvGrpSpPr/>
          <p:nvPr/>
        </p:nvGrpSpPr>
        <p:grpSpPr>
          <a:xfrm>
            <a:off x="6179078" y="2268986"/>
            <a:ext cx="1755648" cy="959154"/>
            <a:chOff x="6179078" y="2278130"/>
            <a:chExt cx="1755648" cy="959154"/>
          </a:xfrm>
        </p:grpSpPr>
        <p:sp>
          <p:nvSpPr>
            <p:cNvPr id="1243" name="Google Shape;1243;p95"/>
            <p:cNvSpPr txBox="1"/>
            <p:nvPr/>
          </p:nvSpPr>
          <p:spPr>
            <a:xfrm>
              <a:off x="6304825" y="2700279"/>
              <a:ext cx="1504154" cy="537005"/>
            </a:xfrm>
            <a:prstGeom prst="rect">
              <a:avLst/>
            </a:prstGeom>
            <a:no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dk1"/>
                  </a:solidFill>
                  <a:latin typeface="Arial"/>
                  <a:ea typeface="Arial"/>
                  <a:cs typeface="Arial"/>
                  <a:sym typeface="Arial"/>
                </a:rPr>
                <a:t>Expand into new geographic regions with a limited product range</a:t>
              </a:r>
              <a:endParaRPr b="1" i="0" sz="1350" u="none" cap="none" strike="noStrike">
                <a:solidFill>
                  <a:schemeClr val="dk1"/>
                </a:solidFill>
                <a:latin typeface="Arial"/>
                <a:ea typeface="Arial"/>
                <a:cs typeface="Arial"/>
                <a:sym typeface="Arial"/>
              </a:endParaRPr>
            </a:p>
          </p:txBody>
        </p:sp>
        <p:sp>
          <p:nvSpPr>
            <p:cNvPr id="1244" name="Google Shape;1244;p95"/>
            <p:cNvSpPr/>
            <p:nvPr/>
          </p:nvSpPr>
          <p:spPr>
            <a:xfrm>
              <a:off x="6179078" y="2278130"/>
              <a:ext cx="1755648" cy="330709"/>
            </a:xfrm>
            <a:prstGeom prst="ellipse">
              <a:avLst/>
            </a:prstGeom>
            <a:solidFill>
              <a:schemeClr val="lt2"/>
            </a:solidFill>
            <a:ln>
              <a:noFill/>
            </a:ln>
          </p:spPr>
          <p:txBody>
            <a:bodyPr anchorCtr="0" anchor="t" bIns="91425" lIns="45700" spcFirstLastPara="1" rIns="45700" wrap="square" tIns="91425">
              <a:noAutofit/>
            </a:bodyPr>
            <a:lstStyle/>
            <a:p>
              <a:pPr indent="0" lvl="0" marL="0" marR="0" rtl="0" algn="ctr">
                <a:lnSpc>
                  <a:spcPct val="80000"/>
                </a:lnSpc>
                <a:spcBef>
                  <a:spcPts val="0"/>
                </a:spcBef>
                <a:spcAft>
                  <a:spcPts val="0"/>
                </a:spcAft>
                <a:buClr>
                  <a:srgbClr val="000000"/>
                </a:buClr>
                <a:buSzPts val="450"/>
                <a:buFont typeface="Arial"/>
                <a:buNone/>
              </a:pPr>
              <a:r>
                <a:t/>
              </a:r>
              <a:endParaRPr b="0" i="0" sz="450" u="none" cap="none" strike="noStrike">
                <a:solidFill>
                  <a:schemeClr val="accent1"/>
                </a:solidFill>
                <a:latin typeface="Arial"/>
                <a:ea typeface="Arial"/>
                <a:cs typeface="Arial"/>
                <a:sym typeface="Arial"/>
              </a:endParaRPr>
            </a:p>
          </p:txBody>
        </p:sp>
      </p:grpSp>
      <p:pic>
        <p:nvPicPr>
          <p:cNvPr descr="Icon&#10;&#10;Description automatically generated with medium confidence" id="1245" name="Google Shape;1245;p95"/>
          <p:cNvPicPr preferRelativeResize="0"/>
          <p:nvPr/>
        </p:nvPicPr>
        <p:blipFill rotWithShape="1">
          <a:blip r:embed="rId3">
            <a:alphaModFix/>
          </a:blip>
          <a:srcRect b="0" l="0" r="0" t="0"/>
          <a:stretch/>
        </p:blipFill>
        <p:spPr>
          <a:xfrm>
            <a:off x="6389390" y="1383543"/>
            <a:ext cx="1335024" cy="1335024"/>
          </a:xfrm>
          <a:prstGeom prst="rect">
            <a:avLst/>
          </a:prstGeom>
          <a:noFill/>
          <a:ln>
            <a:noFill/>
          </a:ln>
        </p:spPr>
      </p:pic>
      <p:pic>
        <p:nvPicPr>
          <p:cNvPr descr="Icon&#10;&#10;Description automatically generated" id="1246" name="Google Shape;1246;p95"/>
          <p:cNvPicPr preferRelativeResize="0"/>
          <p:nvPr/>
        </p:nvPicPr>
        <p:blipFill rotWithShape="1">
          <a:blip r:embed="rId4">
            <a:alphaModFix/>
          </a:blip>
          <a:srcRect b="0" l="0" r="0" t="0"/>
          <a:stretch/>
        </p:blipFill>
        <p:spPr>
          <a:xfrm>
            <a:off x="3647323" y="1383543"/>
            <a:ext cx="1504153" cy="1504153"/>
          </a:xfrm>
          <a:prstGeom prst="rect">
            <a:avLst/>
          </a:prstGeom>
          <a:noFill/>
          <a:ln>
            <a:noFill/>
          </a:ln>
        </p:spPr>
      </p:pic>
      <p:pic>
        <p:nvPicPr>
          <p:cNvPr descr="Icon&#10;&#10;Description automatically generated" id="1247" name="Google Shape;1247;p95"/>
          <p:cNvPicPr preferRelativeResize="0"/>
          <p:nvPr/>
        </p:nvPicPr>
        <p:blipFill rotWithShape="1">
          <a:blip r:embed="rId5">
            <a:alphaModFix/>
          </a:blip>
          <a:srcRect b="0" l="0" r="0" t="0"/>
          <a:stretch/>
        </p:blipFill>
        <p:spPr>
          <a:xfrm>
            <a:off x="976669" y="1383543"/>
            <a:ext cx="1390457" cy="1390457"/>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7" name="Shape 517"/>
        <p:cNvGrpSpPr/>
        <p:nvPr/>
      </p:nvGrpSpPr>
      <p:grpSpPr>
        <a:xfrm>
          <a:off x="0" y="0"/>
          <a:ext cx="0" cy="0"/>
          <a:chOff x="0" y="0"/>
          <a:chExt cx="0" cy="0"/>
        </a:xfrm>
      </p:grpSpPr>
      <p:sp>
        <p:nvSpPr>
          <p:cNvPr id="518" name="Google Shape;518;p69"/>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1800"/>
              <a:buNone/>
            </a:pPr>
            <a:r>
              <a:rPr lang="en-US"/>
              <a:t>Agenda</a:t>
            </a:r>
            <a:endParaRPr sz="2800">
              <a:solidFill>
                <a:srgbClr val="470A68"/>
              </a:solidFill>
              <a:latin typeface="Lato"/>
              <a:ea typeface="Lato"/>
              <a:cs typeface="Lato"/>
              <a:sym typeface="Lato"/>
            </a:endParaRPr>
          </a:p>
          <a:p>
            <a:pPr indent="0" lvl="0" marL="0" rtl="0" algn="l">
              <a:lnSpc>
                <a:spcPct val="90000"/>
              </a:lnSpc>
              <a:spcBef>
                <a:spcPts val="0"/>
              </a:spcBef>
              <a:spcAft>
                <a:spcPts val="0"/>
              </a:spcAft>
              <a:buSzPts val="1800"/>
              <a:buNone/>
            </a:pPr>
            <a:r>
              <a:t/>
            </a:r>
            <a:endParaRPr/>
          </a:p>
        </p:txBody>
      </p:sp>
      <p:sp>
        <p:nvSpPr>
          <p:cNvPr id="519" name="Google Shape;519;p69"/>
          <p:cNvSpPr/>
          <p:nvPr/>
        </p:nvSpPr>
        <p:spPr>
          <a:xfrm>
            <a:off x="1086675" y="1211575"/>
            <a:ext cx="63486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0" i="0" lang="en-US" u="none" cap="none" strike="noStrike">
                <a:solidFill>
                  <a:srgbClr val="000000"/>
                </a:solidFill>
                <a:latin typeface="Arial"/>
                <a:ea typeface="Arial"/>
                <a:cs typeface="Arial"/>
                <a:sym typeface="Arial"/>
              </a:rPr>
              <a:t>Session Introduction &amp; Objectives</a:t>
            </a:r>
            <a:endParaRPr b="1" i="0" u="none" cap="none" strike="noStrike">
              <a:solidFill>
                <a:srgbClr val="000000"/>
              </a:solidFill>
            </a:endParaRPr>
          </a:p>
        </p:txBody>
      </p:sp>
      <p:sp>
        <p:nvSpPr>
          <p:cNvPr id="520" name="Google Shape;520;p69"/>
          <p:cNvSpPr/>
          <p:nvPr/>
        </p:nvSpPr>
        <p:spPr>
          <a:xfrm>
            <a:off x="1086675" y="1842419"/>
            <a:ext cx="6348600" cy="597900"/>
          </a:xfrm>
          <a:prstGeom prst="rect">
            <a:avLst/>
          </a:prstGeom>
          <a:solidFill>
            <a:srgbClr val="F5F8F9"/>
          </a:solid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300"/>
              <a:buFont typeface="Arial"/>
              <a:buNone/>
            </a:pPr>
            <a:r>
              <a:rPr lang="en-US" sz="1300">
                <a:solidFill>
                  <a:schemeClr val="dk1"/>
                </a:solidFill>
              </a:rPr>
              <a:t>Product Availability </a:t>
            </a:r>
            <a:r>
              <a:rPr lang="en-US" sz="1300">
                <a:solidFill>
                  <a:schemeClr val="dk1"/>
                </a:solidFill>
              </a:rPr>
              <a:t>Concepts in Fluent OMS / Product Demo / Best Practices</a:t>
            </a:r>
            <a:endParaRPr b="1"/>
          </a:p>
        </p:txBody>
      </p:sp>
      <p:sp>
        <p:nvSpPr>
          <p:cNvPr id="521" name="Google Shape;521;p69"/>
          <p:cNvSpPr/>
          <p:nvPr/>
        </p:nvSpPr>
        <p:spPr>
          <a:xfrm>
            <a:off x="1086675" y="2473321"/>
            <a:ext cx="63486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lang="en-US" sz="1300">
                <a:solidFill>
                  <a:schemeClr val="dk1"/>
                </a:solidFill>
              </a:rPr>
              <a:t>Product Availability Demo</a:t>
            </a:r>
            <a:endParaRPr b="1"/>
          </a:p>
        </p:txBody>
      </p:sp>
      <p:sp>
        <p:nvSpPr>
          <p:cNvPr id="522" name="Google Shape;522;p69"/>
          <p:cNvSpPr/>
          <p:nvPr/>
        </p:nvSpPr>
        <p:spPr>
          <a:xfrm>
            <a:off x="1086675" y="3104275"/>
            <a:ext cx="63486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lang="en-US"/>
              <a:t>Recap of </a:t>
            </a:r>
            <a:r>
              <a:rPr b="0" i="0" lang="en-US" u="none" cap="none" strike="noStrike">
                <a:solidFill>
                  <a:srgbClr val="000000"/>
                </a:solidFill>
                <a:latin typeface="Arial"/>
                <a:ea typeface="Arial"/>
                <a:cs typeface="Arial"/>
                <a:sym typeface="Arial"/>
              </a:rPr>
              <a:t>Decisions, Gaps </a:t>
            </a:r>
            <a:r>
              <a:rPr lang="en-US"/>
              <a:t>and</a:t>
            </a:r>
            <a:r>
              <a:rPr b="0" i="0" lang="en-US" u="none" cap="none" strike="noStrike">
                <a:solidFill>
                  <a:srgbClr val="000000"/>
                </a:solidFill>
                <a:latin typeface="Arial"/>
                <a:ea typeface="Arial"/>
                <a:cs typeface="Arial"/>
                <a:sym typeface="Arial"/>
              </a:rPr>
              <a:t> </a:t>
            </a:r>
            <a:r>
              <a:rPr lang="en-US">
                <a:solidFill>
                  <a:srgbClr val="000000"/>
                </a:solidFill>
              </a:rPr>
              <a:t>Open Items</a:t>
            </a:r>
            <a:endParaRPr b="1"/>
          </a:p>
        </p:txBody>
      </p:sp>
      <p:sp>
        <p:nvSpPr>
          <p:cNvPr id="523" name="Google Shape;523;p69"/>
          <p:cNvSpPr/>
          <p:nvPr/>
        </p:nvSpPr>
        <p:spPr>
          <a:xfrm>
            <a:off x="354075" y="1211463"/>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i="0" lang="en-US" sz="2600" u="none" cap="none" strike="noStrike">
                <a:solidFill>
                  <a:srgbClr val="FFFFFF"/>
                </a:solidFill>
                <a:latin typeface="Roboto"/>
                <a:ea typeface="Roboto"/>
                <a:cs typeface="Roboto"/>
                <a:sym typeface="Roboto"/>
              </a:rPr>
              <a:t>1</a:t>
            </a:r>
            <a:endParaRPr b="1" i="0" sz="2600" u="none" cap="none" strike="noStrike">
              <a:solidFill>
                <a:srgbClr val="FFFFFF"/>
              </a:solidFill>
              <a:latin typeface="Roboto"/>
              <a:ea typeface="Roboto"/>
              <a:cs typeface="Roboto"/>
              <a:sym typeface="Roboto"/>
            </a:endParaRPr>
          </a:p>
        </p:txBody>
      </p:sp>
      <p:sp>
        <p:nvSpPr>
          <p:cNvPr id="524" name="Google Shape;524;p69"/>
          <p:cNvSpPr/>
          <p:nvPr/>
        </p:nvSpPr>
        <p:spPr>
          <a:xfrm>
            <a:off x="354075" y="1842363"/>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i="0" lang="en-US" sz="2600" u="none" cap="none" strike="noStrike">
                <a:solidFill>
                  <a:srgbClr val="FFFFFF"/>
                </a:solidFill>
                <a:latin typeface="Roboto"/>
                <a:ea typeface="Roboto"/>
                <a:cs typeface="Roboto"/>
                <a:sym typeface="Roboto"/>
              </a:rPr>
              <a:t>2</a:t>
            </a:r>
            <a:endParaRPr b="1" i="0" sz="2600" u="none" cap="none" strike="noStrike">
              <a:solidFill>
                <a:srgbClr val="FFFFFF"/>
              </a:solidFill>
              <a:latin typeface="Roboto"/>
              <a:ea typeface="Roboto"/>
              <a:cs typeface="Roboto"/>
              <a:sym typeface="Roboto"/>
            </a:endParaRPr>
          </a:p>
        </p:txBody>
      </p:sp>
      <p:sp>
        <p:nvSpPr>
          <p:cNvPr id="525" name="Google Shape;525;p69"/>
          <p:cNvSpPr/>
          <p:nvPr/>
        </p:nvSpPr>
        <p:spPr>
          <a:xfrm>
            <a:off x="354075" y="2473288"/>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i="0" lang="en-US" sz="2600" u="none" cap="none" strike="noStrike">
                <a:solidFill>
                  <a:srgbClr val="FFFFFF"/>
                </a:solidFill>
                <a:latin typeface="Roboto"/>
                <a:ea typeface="Roboto"/>
                <a:cs typeface="Roboto"/>
                <a:sym typeface="Roboto"/>
              </a:rPr>
              <a:t>3</a:t>
            </a:r>
            <a:endParaRPr b="1" i="0" sz="2600" u="none" cap="none" strike="noStrike">
              <a:solidFill>
                <a:srgbClr val="FFFFFF"/>
              </a:solidFill>
              <a:latin typeface="Roboto"/>
              <a:ea typeface="Roboto"/>
              <a:cs typeface="Roboto"/>
              <a:sym typeface="Roboto"/>
            </a:endParaRPr>
          </a:p>
        </p:txBody>
      </p:sp>
      <p:sp>
        <p:nvSpPr>
          <p:cNvPr id="526" name="Google Shape;526;p69"/>
          <p:cNvSpPr/>
          <p:nvPr/>
        </p:nvSpPr>
        <p:spPr>
          <a:xfrm>
            <a:off x="354075" y="3104250"/>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i="0" lang="en-US" sz="2600" u="none" cap="none" strike="noStrike">
                <a:solidFill>
                  <a:srgbClr val="FFFFFF"/>
                </a:solidFill>
                <a:latin typeface="Roboto"/>
                <a:ea typeface="Roboto"/>
                <a:cs typeface="Roboto"/>
                <a:sym typeface="Roboto"/>
              </a:rPr>
              <a:t>4</a:t>
            </a:r>
            <a:endParaRPr b="1" i="0" sz="2600" u="none" cap="none" strike="noStrike">
              <a:solidFill>
                <a:srgbClr val="FFFFFF"/>
              </a:solidFill>
              <a:latin typeface="Roboto"/>
              <a:ea typeface="Roboto"/>
              <a:cs typeface="Roboto"/>
              <a:sym typeface="Roboto"/>
            </a:endParaRPr>
          </a:p>
        </p:txBody>
      </p:sp>
      <p:sp>
        <p:nvSpPr>
          <p:cNvPr id="527" name="Google Shape;527;p69"/>
          <p:cNvSpPr/>
          <p:nvPr/>
        </p:nvSpPr>
        <p:spPr>
          <a:xfrm>
            <a:off x="7567425" y="1211525"/>
            <a:ext cx="11241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lang="en-US"/>
              <a:t>XX minutes</a:t>
            </a:r>
            <a:endParaRPr b="1" i="0" u="none" cap="none" strike="noStrike">
              <a:solidFill>
                <a:srgbClr val="000000"/>
              </a:solidFill>
            </a:endParaRPr>
          </a:p>
        </p:txBody>
      </p:sp>
      <p:sp>
        <p:nvSpPr>
          <p:cNvPr id="528" name="Google Shape;528;p69"/>
          <p:cNvSpPr/>
          <p:nvPr/>
        </p:nvSpPr>
        <p:spPr>
          <a:xfrm>
            <a:off x="7567425" y="1842369"/>
            <a:ext cx="11241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lang="en-US"/>
              <a:t>XX minutes</a:t>
            </a:r>
            <a:endParaRPr b="1"/>
          </a:p>
        </p:txBody>
      </p:sp>
      <p:sp>
        <p:nvSpPr>
          <p:cNvPr id="529" name="Google Shape;529;p69"/>
          <p:cNvSpPr/>
          <p:nvPr/>
        </p:nvSpPr>
        <p:spPr>
          <a:xfrm>
            <a:off x="7567425" y="2473271"/>
            <a:ext cx="11241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lang="en-US"/>
              <a:t>XX</a:t>
            </a:r>
            <a:r>
              <a:rPr lang="en-US">
                <a:solidFill>
                  <a:srgbClr val="000000"/>
                </a:solidFill>
              </a:rPr>
              <a:t> minutes</a:t>
            </a:r>
            <a:endParaRPr b="1"/>
          </a:p>
        </p:txBody>
      </p:sp>
      <p:sp>
        <p:nvSpPr>
          <p:cNvPr id="530" name="Google Shape;530;p69"/>
          <p:cNvSpPr/>
          <p:nvPr/>
        </p:nvSpPr>
        <p:spPr>
          <a:xfrm>
            <a:off x="7567425" y="3104225"/>
            <a:ext cx="11241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lang="en-US"/>
              <a:t>XX minutes</a:t>
            </a:r>
            <a:endParaRPr b="1"/>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1" name="Shape 1251"/>
        <p:cNvGrpSpPr/>
        <p:nvPr/>
      </p:nvGrpSpPr>
      <p:grpSpPr>
        <a:xfrm>
          <a:off x="0" y="0"/>
          <a:ext cx="0" cy="0"/>
          <a:chOff x="0" y="0"/>
          <a:chExt cx="0" cy="0"/>
        </a:xfrm>
      </p:grpSpPr>
      <p:sp>
        <p:nvSpPr>
          <p:cNvPr id="1252" name="Google Shape;1252;p96"/>
          <p:cNvSpPr/>
          <p:nvPr/>
        </p:nvSpPr>
        <p:spPr>
          <a:xfrm>
            <a:off x="4572000" y="2594941"/>
            <a:ext cx="4572000" cy="2548559"/>
          </a:xfrm>
          <a:prstGeom prst="rect">
            <a:avLst/>
          </a:prstGeom>
          <a:solidFill>
            <a:schemeClr val="lt2"/>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sp>
        <p:nvSpPr>
          <p:cNvPr id="1253" name="Google Shape;1253;p96"/>
          <p:cNvSpPr/>
          <p:nvPr/>
        </p:nvSpPr>
        <p:spPr>
          <a:xfrm>
            <a:off x="0" y="0"/>
            <a:ext cx="4572000" cy="2613482"/>
          </a:xfrm>
          <a:prstGeom prst="rect">
            <a:avLst/>
          </a:prstGeom>
          <a:solidFill>
            <a:schemeClr val="lt2"/>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sp>
        <p:nvSpPr>
          <p:cNvPr id="1254" name="Google Shape;1254;p96"/>
          <p:cNvSpPr txBox="1"/>
          <p:nvPr/>
        </p:nvSpPr>
        <p:spPr>
          <a:xfrm>
            <a:off x="1582949" y="1096583"/>
            <a:ext cx="2397963" cy="542179"/>
          </a:xfrm>
          <a:prstGeom prst="rect">
            <a:avLst/>
          </a:prstGeom>
          <a:noFill/>
          <a:ln>
            <a:noFill/>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Clr>
                <a:srgbClr val="000000"/>
              </a:buClr>
              <a:buSzPts val="2100"/>
              <a:buFont typeface="Arial"/>
              <a:buNone/>
            </a:pPr>
            <a:r>
              <a:rPr b="1" i="0" lang="en-US" sz="2100" u="none" cap="none" strike="noStrike">
                <a:solidFill>
                  <a:schemeClr val="dk2"/>
                </a:solidFill>
                <a:latin typeface="Arial"/>
                <a:ea typeface="Arial"/>
                <a:cs typeface="Arial"/>
                <a:sym typeface="Arial"/>
              </a:rPr>
              <a:t>Product Catalog</a:t>
            </a:r>
            <a:endParaRPr b="1" i="0" sz="2100" u="none" cap="none" strike="noStrike">
              <a:solidFill>
                <a:schemeClr val="dk2"/>
              </a:solidFill>
              <a:latin typeface="Arial"/>
              <a:ea typeface="Arial"/>
              <a:cs typeface="Arial"/>
              <a:sym typeface="Arial"/>
            </a:endParaRPr>
          </a:p>
        </p:txBody>
      </p:sp>
      <p:sp>
        <p:nvSpPr>
          <p:cNvPr id="1255" name="Google Shape;1255;p96"/>
          <p:cNvSpPr/>
          <p:nvPr/>
        </p:nvSpPr>
        <p:spPr>
          <a:xfrm>
            <a:off x="5752885" y="1205728"/>
            <a:ext cx="3086598" cy="893809"/>
          </a:xfrm>
          <a:prstGeom prst="roundRect">
            <a:avLst>
              <a:gd fmla="val 0" name="adj"/>
            </a:avLst>
          </a:prstGeom>
          <a:noFill/>
          <a:ln>
            <a:noFill/>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Clr>
                <a:srgbClr val="000000"/>
              </a:buClr>
              <a:buSzPts val="1350"/>
              <a:buFont typeface="Arial"/>
              <a:buNone/>
            </a:pPr>
            <a:r>
              <a:t/>
            </a:r>
            <a:endParaRPr b="0" i="0" sz="1350" u="none" cap="none" strike="noStrike">
              <a:solidFill>
                <a:schemeClr val="dk1"/>
              </a:solidFill>
              <a:latin typeface="Arial"/>
              <a:ea typeface="Arial"/>
              <a:cs typeface="Arial"/>
              <a:sym typeface="Arial"/>
            </a:endParaRPr>
          </a:p>
        </p:txBody>
      </p:sp>
      <p:sp>
        <p:nvSpPr>
          <p:cNvPr id="1256" name="Google Shape;1256;p96"/>
          <p:cNvSpPr txBox="1"/>
          <p:nvPr/>
        </p:nvSpPr>
        <p:spPr>
          <a:xfrm>
            <a:off x="6304335" y="1045867"/>
            <a:ext cx="2397963" cy="542179"/>
          </a:xfrm>
          <a:prstGeom prst="rect">
            <a:avLst/>
          </a:prstGeom>
          <a:noFill/>
          <a:ln>
            <a:noFill/>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Clr>
                <a:srgbClr val="000000"/>
              </a:buClr>
              <a:buSzPts val="2100"/>
              <a:buFont typeface="Arial"/>
              <a:buNone/>
            </a:pPr>
            <a:r>
              <a:rPr b="1" i="0" lang="en-US" sz="2100" u="none" cap="none" strike="noStrike">
                <a:solidFill>
                  <a:schemeClr val="dk2"/>
                </a:solidFill>
                <a:latin typeface="Arial"/>
                <a:ea typeface="Arial"/>
                <a:cs typeface="Arial"/>
                <a:sym typeface="Arial"/>
              </a:rPr>
              <a:t>Inventory Catalog</a:t>
            </a:r>
            <a:endParaRPr b="1" i="0" sz="2100" u="none" cap="none" strike="noStrike">
              <a:solidFill>
                <a:schemeClr val="dk2"/>
              </a:solidFill>
              <a:latin typeface="Arial"/>
              <a:ea typeface="Arial"/>
              <a:cs typeface="Arial"/>
              <a:sym typeface="Arial"/>
            </a:endParaRPr>
          </a:p>
        </p:txBody>
      </p:sp>
      <p:sp>
        <p:nvSpPr>
          <p:cNvPr id="1257" name="Google Shape;1257;p96"/>
          <p:cNvSpPr txBox="1"/>
          <p:nvPr/>
        </p:nvSpPr>
        <p:spPr>
          <a:xfrm>
            <a:off x="1706335" y="3504738"/>
            <a:ext cx="2397963" cy="542179"/>
          </a:xfrm>
          <a:prstGeom prst="rect">
            <a:avLst/>
          </a:prstGeom>
          <a:noFill/>
          <a:ln>
            <a:noFill/>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Clr>
                <a:srgbClr val="000000"/>
              </a:buClr>
              <a:buSzPts val="2100"/>
              <a:buFont typeface="Arial"/>
              <a:buNone/>
            </a:pPr>
            <a:r>
              <a:rPr b="1" i="0" lang="en-US" sz="2100" u="none" cap="none" strike="noStrike">
                <a:solidFill>
                  <a:schemeClr val="dk2"/>
                </a:solidFill>
                <a:latin typeface="Arial"/>
                <a:ea typeface="Arial"/>
                <a:cs typeface="Arial"/>
                <a:sym typeface="Arial"/>
              </a:rPr>
              <a:t>Control Groups</a:t>
            </a:r>
            <a:endParaRPr b="1" i="0" sz="2100" u="none" cap="none" strike="noStrike">
              <a:solidFill>
                <a:schemeClr val="dk2"/>
              </a:solidFill>
              <a:latin typeface="Arial"/>
              <a:ea typeface="Arial"/>
              <a:cs typeface="Arial"/>
              <a:sym typeface="Arial"/>
            </a:endParaRPr>
          </a:p>
        </p:txBody>
      </p:sp>
      <p:sp>
        <p:nvSpPr>
          <p:cNvPr id="1258" name="Google Shape;1258;p96"/>
          <p:cNvSpPr txBox="1"/>
          <p:nvPr/>
        </p:nvSpPr>
        <p:spPr>
          <a:xfrm>
            <a:off x="6304336" y="3555453"/>
            <a:ext cx="2397963" cy="542180"/>
          </a:xfrm>
          <a:prstGeom prst="rect">
            <a:avLst/>
          </a:prstGeom>
          <a:noFill/>
          <a:ln>
            <a:noFill/>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Clr>
                <a:srgbClr val="000000"/>
              </a:buClr>
              <a:buSzPts val="2100"/>
              <a:buFont typeface="Arial"/>
              <a:buNone/>
            </a:pPr>
            <a:r>
              <a:rPr b="1" i="0" lang="en-US" sz="2100" u="none" cap="none" strike="noStrike">
                <a:solidFill>
                  <a:schemeClr val="accent5"/>
                </a:solidFill>
                <a:latin typeface="Arial"/>
                <a:ea typeface="Arial"/>
                <a:cs typeface="Arial"/>
                <a:sym typeface="Arial"/>
              </a:rPr>
              <a:t>Virtual Catalogs</a:t>
            </a:r>
            <a:endParaRPr b="1" i="0" sz="2100" u="none" cap="none" strike="noStrike">
              <a:solidFill>
                <a:schemeClr val="accent5"/>
              </a:solidFill>
              <a:latin typeface="Arial"/>
              <a:ea typeface="Arial"/>
              <a:cs typeface="Arial"/>
              <a:sym typeface="Arial"/>
            </a:endParaRPr>
          </a:p>
        </p:txBody>
      </p:sp>
      <p:pic>
        <p:nvPicPr>
          <p:cNvPr descr="Icon&#10;&#10;Description automatically generated" id="1259" name="Google Shape;1259;p96"/>
          <p:cNvPicPr preferRelativeResize="0"/>
          <p:nvPr/>
        </p:nvPicPr>
        <p:blipFill rotWithShape="1">
          <a:blip r:embed="rId3">
            <a:alphaModFix/>
          </a:blip>
          <a:srcRect b="0" l="0" r="0" t="0"/>
          <a:stretch/>
        </p:blipFill>
        <p:spPr>
          <a:xfrm>
            <a:off x="140539" y="2992929"/>
            <a:ext cx="1565796" cy="1565796"/>
          </a:xfrm>
          <a:prstGeom prst="rect">
            <a:avLst/>
          </a:prstGeom>
          <a:noFill/>
          <a:ln>
            <a:noFill/>
          </a:ln>
        </p:spPr>
      </p:pic>
      <p:pic>
        <p:nvPicPr>
          <p:cNvPr descr="Icon&#10;&#10;Description automatically generated" id="1260" name="Google Shape;1260;p96"/>
          <p:cNvPicPr preferRelativeResize="0"/>
          <p:nvPr/>
        </p:nvPicPr>
        <p:blipFill rotWithShape="1">
          <a:blip r:embed="rId4">
            <a:alphaModFix/>
          </a:blip>
          <a:srcRect b="0" l="0" r="0" t="0"/>
          <a:stretch/>
        </p:blipFill>
        <p:spPr>
          <a:xfrm>
            <a:off x="182742" y="584775"/>
            <a:ext cx="1565796" cy="1565796"/>
          </a:xfrm>
          <a:prstGeom prst="rect">
            <a:avLst/>
          </a:prstGeom>
          <a:noFill/>
          <a:ln>
            <a:noFill/>
          </a:ln>
        </p:spPr>
      </p:pic>
      <p:pic>
        <p:nvPicPr>
          <p:cNvPr descr="Graphical user interface, application, Teams&#10;&#10;Description automatically generated" id="1261" name="Google Shape;1261;p96"/>
          <p:cNvPicPr preferRelativeResize="0"/>
          <p:nvPr/>
        </p:nvPicPr>
        <p:blipFill rotWithShape="1">
          <a:blip r:embed="rId5">
            <a:alphaModFix/>
          </a:blip>
          <a:srcRect b="0" l="0" r="0" t="0"/>
          <a:stretch/>
        </p:blipFill>
        <p:spPr>
          <a:xfrm>
            <a:off x="4899393" y="548889"/>
            <a:ext cx="1565796" cy="1565796"/>
          </a:xfrm>
          <a:prstGeom prst="rect">
            <a:avLst/>
          </a:prstGeom>
          <a:noFill/>
          <a:ln>
            <a:noFill/>
          </a:ln>
        </p:spPr>
      </p:pic>
      <p:pic>
        <p:nvPicPr>
          <p:cNvPr descr="Icon&#10;&#10;Description automatically generated" id="1262" name="Google Shape;1262;p96"/>
          <p:cNvPicPr preferRelativeResize="0"/>
          <p:nvPr/>
        </p:nvPicPr>
        <p:blipFill rotWithShape="1">
          <a:blip r:embed="rId6">
            <a:alphaModFix/>
          </a:blip>
          <a:srcRect b="0" l="0" r="0" t="0"/>
          <a:stretch/>
        </p:blipFill>
        <p:spPr>
          <a:xfrm>
            <a:off x="4899393" y="3043645"/>
            <a:ext cx="1565796" cy="1565796"/>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6" name="Shape 1266"/>
        <p:cNvGrpSpPr/>
        <p:nvPr/>
      </p:nvGrpSpPr>
      <p:grpSpPr>
        <a:xfrm>
          <a:off x="0" y="0"/>
          <a:ext cx="0" cy="0"/>
          <a:chOff x="0" y="0"/>
          <a:chExt cx="0" cy="0"/>
        </a:xfrm>
      </p:grpSpPr>
      <p:sp>
        <p:nvSpPr>
          <p:cNvPr id="1267" name="Google Shape;1267;p97"/>
          <p:cNvSpPr/>
          <p:nvPr/>
        </p:nvSpPr>
        <p:spPr>
          <a:xfrm>
            <a:off x="2175141" y="2399860"/>
            <a:ext cx="218284" cy="167292"/>
          </a:xfrm>
          <a:prstGeom prst="rect">
            <a:avLst/>
          </a:prstGeom>
          <a:solidFill>
            <a:schemeClr val="lt1"/>
          </a:solidFill>
          <a:ln>
            <a:noFill/>
          </a:ln>
        </p:spPr>
        <p:txBody>
          <a:bodyPr anchorCtr="0" anchor="ctr" bIns="91425" lIns="45700" spcFirstLastPara="1" rIns="45700" wrap="square" tIns="91425">
            <a:noAutofit/>
          </a:bodyPr>
          <a:lstStyle/>
          <a:p>
            <a:pPr indent="0" lvl="0" marL="0" marR="0" rtl="0" algn="ctr">
              <a:lnSpc>
                <a:spcPct val="80000"/>
              </a:lnSpc>
              <a:spcBef>
                <a:spcPts val="0"/>
              </a:spcBef>
              <a:spcAft>
                <a:spcPts val="0"/>
              </a:spcAft>
              <a:buClr>
                <a:srgbClr val="000000"/>
              </a:buClr>
              <a:buSzPts val="450"/>
              <a:buFont typeface="Arial"/>
              <a:buNone/>
            </a:pPr>
            <a:r>
              <a:t/>
            </a:r>
            <a:endParaRPr b="0" i="0" sz="450" u="none" cap="none" strike="noStrike">
              <a:solidFill>
                <a:schemeClr val="accent1"/>
              </a:solidFill>
              <a:latin typeface="Arial"/>
              <a:ea typeface="Arial"/>
              <a:cs typeface="Arial"/>
              <a:sym typeface="Arial"/>
            </a:endParaRPr>
          </a:p>
        </p:txBody>
      </p:sp>
      <p:sp>
        <p:nvSpPr>
          <p:cNvPr id="1268" name="Google Shape;1268;p97"/>
          <p:cNvSpPr/>
          <p:nvPr/>
        </p:nvSpPr>
        <p:spPr>
          <a:xfrm>
            <a:off x="2175141" y="2569926"/>
            <a:ext cx="218284" cy="167292"/>
          </a:xfrm>
          <a:prstGeom prst="rect">
            <a:avLst/>
          </a:prstGeom>
          <a:solidFill>
            <a:schemeClr val="lt1"/>
          </a:solidFill>
          <a:ln>
            <a:noFill/>
          </a:ln>
        </p:spPr>
        <p:txBody>
          <a:bodyPr anchorCtr="0" anchor="ctr" bIns="91425" lIns="45700" spcFirstLastPara="1" rIns="45700" wrap="square" tIns="91425">
            <a:noAutofit/>
          </a:bodyPr>
          <a:lstStyle/>
          <a:p>
            <a:pPr indent="0" lvl="0" marL="0" marR="0" rtl="0" algn="ctr">
              <a:lnSpc>
                <a:spcPct val="80000"/>
              </a:lnSpc>
              <a:spcBef>
                <a:spcPts val="0"/>
              </a:spcBef>
              <a:spcAft>
                <a:spcPts val="0"/>
              </a:spcAft>
              <a:buClr>
                <a:srgbClr val="000000"/>
              </a:buClr>
              <a:buSzPts val="450"/>
              <a:buFont typeface="Arial"/>
              <a:buNone/>
            </a:pPr>
            <a:r>
              <a:t/>
            </a:r>
            <a:endParaRPr b="0" i="0" sz="450" u="none" cap="none" strike="noStrike">
              <a:solidFill>
                <a:schemeClr val="accent1"/>
              </a:solidFill>
              <a:latin typeface="Arial"/>
              <a:ea typeface="Arial"/>
              <a:cs typeface="Arial"/>
              <a:sym typeface="Arial"/>
            </a:endParaRPr>
          </a:p>
        </p:txBody>
      </p:sp>
      <p:cxnSp>
        <p:nvCxnSpPr>
          <p:cNvPr id="1269" name="Google Shape;1269;p97"/>
          <p:cNvCxnSpPr>
            <a:stCxn id="1270" idx="0"/>
            <a:endCxn id="1268" idx="1"/>
          </p:cNvCxnSpPr>
          <p:nvPr/>
        </p:nvCxnSpPr>
        <p:spPr>
          <a:xfrm rot="-5400000">
            <a:off x="1059999" y="3113307"/>
            <a:ext cx="1574700" cy="655500"/>
          </a:xfrm>
          <a:prstGeom prst="bentConnector2">
            <a:avLst/>
          </a:prstGeom>
          <a:noFill/>
          <a:ln cap="flat" cmpd="sng" w="28575">
            <a:solidFill>
              <a:srgbClr val="B79DE7"/>
            </a:solidFill>
            <a:prstDash val="dot"/>
            <a:round/>
            <a:headEnd len="sm" w="sm" type="none"/>
            <a:tailEnd len="med" w="med" type="triangle"/>
          </a:ln>
        </p:spPr>
      </p:cxnSp>
      <p:cxnSp>
        <p:nvCxnSpPr>
          <p:cNvPr id="1271" name="Google Shape;1271;p97"/>
          <p:cNvCxnSpPr>
            <a:stCxn id="1272" idx="2"/>
            <a:endCxn id="1267" idx="1"/>
          </p:cNvCxnSpPr>
          <p:nvPr/>
        </p:nvCxnSpPr>
        <p:spPr>
          <a:xfrm flipH="1" rot="-5400000">
            <a:off x="1099431" y="1407694"/>
            <a:ext cx="1498800" cy="652800"/>
          </a:xfrm>
          <a:prstGeom prst="bentConnector2">
            <a:avLst/>
          </a:prstGeom>
          <a:noFill/>
          <a:ln cap="flat" cmpd="sng" w="28575">
            <a:solidFill>
              <a:srgbClr val="B79DE7"/>
            </a:solidFill>
            <a:prstDash val="dot"/>
            <a:round/>
            <a:headEnd len="sm" w="sm" type="none"/>
            <a:tailEnd len="med" w="med" type="triangle"/>
          </a:ln>
        </p:spPr>
      </p:cxnSp>
      <p:sp>
        <p:nvSpPr>
          <p:cNvPr id="1273" name="Google Shape;1273;p97"/>
          <p:cNvSpPr txBox="1"/>
          <p:nvPr/>
        </p:nvSpPr>
        <p:spPr>
          <a:xfrm>
            <a:off x="1596241" y="1181546"/>
            <a:ext cx="1594367" cy="396173"/>
          </a:xfrm>
          <a:prstGeom prst="rect">
            <a:avLst/>
          </a:prstGeom>
          <a:solidFill>
            <a:srgbClr val="FFFFFF"/>
          </a:solidFill>
          <a:ln>
            <a:noFill/>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Clr>
                <a:srgbClr val="000000"/>
              </a:buClr>
              <a:buSzPts val="1100"/>
              <a:buFont typeface="Arial"/>
              <a:buNone/>
            </a:pPr>
            <a:r>
              <a:rPr b="1" i="0" lang="en-US" sz="1100" u="none" cap="none" strike="noStrike">
                <a:solidFill>
                  <a:schemeClr val="dk2"/>
                </a:solidFill>
                <a:latin typeface="Arial"/>
                <a:ea typeface="Arial"/>
                <a:cs typeface="Arial"/>
                <a:sym typeface="Arial"/>
              </a:rPr>
              <a:t>Inventory</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1" i="0" lang="en-US" sz="1100" u="none" cap="none" strike="noStrike">
                <a:solidFill>
                  <a:schemeClr val="dk2"/>
                </a:solidFill>
                <a:latin typeface="Arial"/>
                <a:ea typeface="Arial"/>
                <a:cs typeface="Arial"/>
                <a:sym typeface="Arial"/>
              </a:rPr>
              <a:t>Position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1" i="0" lang="en-US" sz="1100" u="none" cap="none" strike="noStrike">
                <a:solidFill>
                  <a:schemeClr val="dk2"/>
                </a:solidFill>
                <a:latin typeface="Arial"/>
                <a:ea typeface="Arial"/>
                <a:cs typeface="Arial"/>
                <a:sym typeface="Arial"/>
              </a:rPr>
              <a:t>Updates</a:t>
            </a:r>
            <a:endParaRPr b="0" i="0" sz="1100" u="none" cap="none" strike="noStrike">
              <a:solidFill>
                <a:schemeClr val="dk2"/>
              </a:solidFill>
              <a:latin typeface="Arial"/>
              <a:ea typeface="Arial"/>
              <a:cs typeface="Arial"/>
              <a:sym typeface="Arial"/>
            </a:endParaRPr>
          </a:p>
        </p:txBody>
      </p:sp>
      <p:sp>
        <p:nvSpPr>
          <p:cNvPr id="1274" name="Google Shape;1274;p97"/>
          <p:cNvSpPr txBox="1"/>
          <p:nvPr/>
        </p:nvSpPr>
        <p:spPr>
          <a:xfrm>
            <a:off x="1612364" y="3730814"/>
            <a:ext cx="1064161" cy="396173"/>
          </a:xfrm>
          <a:prstGeom prst="rect">
            <a:avLst/>
          </a:prstGeom>
          <a:solidFill>
            <a:srgbClr val="FFFFFF"/>
          </a:solidFill>
          <a:ln>
            <a:noFill/>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Clr>
                <a:srgbClr val="000000"/>
              </a:buClr>
              <a:buSzPts val="1100"/>
              <a:buFont typeface="Arial"/>
              <a:buNone/>
            </a:pPr>
            <a:r>
              <a:rPr b="1" i="0" lang="en-US" sz="1100" u="none" cap="none" strike="noStrike">
                <a:solidFill>
                  <a:schemeClr val="dk2"/>
                </a:solidFill>
                <a:highlight>
                  <a:srgbClr val="FFFFFF"/>
                </a:highlight>
                <a:latin typeface="Arial"/>
                <a:ea typeface="Arial"/>
                <a:cs typeface="Arial"/>
                <a:sym typeface="Arial"/>
              </a:rPr>
              <a:t>Buffers &amp; Exclusions</a:t>
            </a:r>
            <a:endParaRPr b="0" i="0" sz="1100" u="none" cap="none" strike="noStrike">
              <a:solidFill>
                <a:schemeClr val="dk2"/>
              </a:solidFill>
              <a:highlight>
                <a:srgbClr val="FFFFFF"/>
              </a:highlight>
              <a:latin typeface="Arial"/>
              <a:ea typeface="Arial"/>
              <a:cs typeface="Arial"/>
              <a:sym typeface="Arial"/>
            </a:endParaRPr>
          </a:p>
        </p:txBody>
      </p:sp>
      <p:grpSp>
        <p:nvGrpSpPr>
          <p:cNvPr id="1275" name="Google Shape;1275;p97"/>
          <p:cNvGrpSpPr/>
          <p:nvPr/>
        </p:nvGrpSpPr>
        <p:grpSpPr>
          <a:xfrm>
            <a:off x="265131" y="283189"/>
            <a:ext cx="2514600" cy="843534"/>
            <a:chOff x="6533085" y="2149983"/>
            <a:chExt cx="2514600" cy="843534"/>
          </a:xfrm>
        </p:grpSpPr>
        <p:sp>
          <p:nvSpPr>
            <p:cNvPr id="1272" name="Google Shape;1272;p97"/>
            <p:cNvSpPr/>
            <p:nvPr/>
          </p:nvSpPr>
          <p:spPr>
            <a:xfrm>
              <a:off x="6533085" y="2284560"/>
              <a:ext cx="2514600" cy="566928"/>
            </a:xfrm>
            <a:prstGeom prst="roundRect">
              <a:avLst>
                <a:gd fmla="val 50000" name="adj"/>
              </a:avLst>
            </a:prstGeom>
            <a:solidFill>
              <a:srgbClr val="EDE8FE"/>
            </a:solidFill>
            <a:ln>
              <a:noFill/>
            </a:ln>
          </p:spPr>
          <p:txBody>
            <a:bodyPr anchorCtr="0" anchor="ctr" bIns="68550" lIns="68550" spcFirstLastPara="1" rIns="68550" wrap="square" tIns="68550">
              <a:noAutofit/>
            </a:bodyPr>
            <a:lstStyle/>
            <a:p>
              <a:pPr indent="0" lvl="0" marL="63500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2"/>
                  </a:solidFill>
                  <a:latin typeface="Arial"/>
                  <a:ea typeface="Arial"/>
                  <a:cs typeface="Arial"/>
                  <a:sym typeface="Arial"/>
                </a:rPr>
                <a:t>Inventory Catalog</a:t>
              </a:r>
              <a:endParaRPr b="0" i="0" sz="1400" u="none" cap="none" strike="noStrike">
                <a:solidFill>
                  <a:srgbClr val="000000"/>
                </a:solidFill>
                <a:latin typeface="Arial"/>
                <a:ea typeface="Arial"/>
                <a:cs typeface="Arial"/>
                <a:sym typeface="Arial"/>
              </a:endParaRPr>
            </a:p>
          </p:txBody>
        </p:sp>
        <p:pic>
          <p:nvPicPr>
            <p:cNvPr descr="Graphical user interface, application, Teams&#10;&#10;Description automatically generated" id="1276" name="Google Shape;1276;p97"/>
            <p:cNvPicPr preferRelativeResize="0"/>
            <p:nvPr/>
          </p:nvPicPr>
          <p:blipFill rotWithShape="1">
            <a:blip r:embed="rId3">
              <a:alphaModFix/>
            </a:blip>
            <a:srcRect b="0" l="0" r="0" t="0"/>
            <a:stretch/>
          </p:blipFill>
          <p:spPr>
            <a:xfrm>
              <a:off x="6557685" y="2149983"/>
              <a:ext cx="843534" cy="843534"/>
            </a:xfrm>
            <a:prstGeom prst="rect">
              <a:avLst/>
            </a:prstGeom>
            <a:noFill/>
            <a:ln>
              <a:noFill/>
            </a:ln>
          </p:spPr>
        </p:pic>
      </p:grpSp>
      <p:grpSp>
        <p:nvGrpSpPr>
          <p:cNvPr id="1277" name="Google Shape;1277;p97"/>
          <p:cNvGrpSpPr/>
          <p:nvPr/>
        </p:nvGrpSpPr>
        <p:grpSpPr>
          <a:xfrm>
            <a:off x="262299" y="4107249"/>
            <a:ext cx="2514600" cy="843534"/>
            <a:chOff x="311113" y="2973393"/>
            <a:chExt cx="2514600" cy="843534"/>
          </a:xfrm>
        </p:grpSpPr>
        <p:sp>
          <p:nvSpPr>
            <p:cNvPr id="1270" name="Google Shape;1270;p97"/>
            <p:cNvSpPr/>
            <p:nvPr/>
          </p:nvSpPr>
          <p:spPr>
            <a:xfrm>
              <a:off x="311113" y="3094551"/>
              <a:ext cx="2514600" cy="566928"/>
            </a:xfrm>
            <a:prstGeom prst="roundRect">
              <a:avLst>
                <a:gd fmla="val 50000" name="adj"/>
              </a:avLst>
            </a:prstGeom>
            <a:solidFill>
              <a:srgbClr val="EDE8FE"/>
            </a:solidFill>
            <a:ln>
              <a:noFill/>
            </a:ln>
          </p:spPr>
          <p:txBody>
            <a:bodyPr anchorCtr="0" anchor="ctr" bIns="68550" lIns="68550" spcFirstLastPara="1" rIns="68550" wrap="square" tIns="68550">
              <a:noAutofit/>
            </a:bodyPr>
            <a:lstStyle/>
            <a:p>
              <a:pPr indent="0" lvl="0" marL="63500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2"/>
                  </a:solidFill>
                  <a:latin typeface="Arial"/>
                  <a:ea typeface="Arial"/>
                  <a:cs typeface="Arial"/>
                  <a:sym typeface="Arial"/>
                </a:rPr>
                <a:t>Control Group</a:t>
              </a:r>
              <a:endParaRPr b="0" i="0" sz="1400" u="none" cap="none" strike="noStrike">
                <a:solidFill>
                  <a:srgbClr val="000000"/>
                </a:solidFill>
                <a:latin typeface="Arial"/>
                <a:ea typeface="Arial"/>
                <a:cs typeface="Arial"/>
                <a:sym typeface="Arial"/>
              </a:endParaRPr>
            </a:p>
          </p:txBody>
        </p:sp>
        <p:pic>
          <p:nvPicPr>
            <p:cNvPr descr="Icon&#10;&#10;Description automatically generated" id="1278" name="Google Shape;1278;p97"/>
            <p:cNvPicPr preferRelativeResize="0"/>
            <p:nvPr/>
          </p:nvPicPr>
          <p:blipFill rotWithShape="1">
            <a:blip r:embed="rId4">
              <a:alphaModFix/>
            </a:blip>
            <a:srcRect b="0" l="0" r="0" t="0"/>
            <a:stretch/>
          </p:blipFill>
          <p:spPr>
            <a:xfrm>
              <a:off x="333298" y="2973393"/>
              <a:ext cx="843534" cy="843534"/>
            </a:xfrm>
            <a:prstGeom prst="rect">
              <a:avLst/>
            </a:prstGeom>
            <a:noFill/>
            <a:ln>
              <a:noFill/>
            </a:ln>
          </p:spPr>
        </p:pic>
      </p:grpSp>
      <p:grpSp>
        <p:nvGrpSpPr>
          <p:cNvPr id="1279" name="Google Shape;1279;p97"/>
          <p:cNvGrpSpPr/>
          <p:nvPr/>
        </p:nvGrpSpPr>
        <p:grpSpPr>
          <a:xfrm>
            <a:off x="2201150" y="2285302"/>
            <a:ext cx="2197114" cy="565326"/>
            <a:chOff x="3388210" y="2312206"/>
            <a:chExt cx="2197114" cy="565326"/>
          </a:xfrm>
        </p:grpSpPr>
        <p:sp>
          <p:nvSpPr>
            <p:cNvPr id="1280" name="Google Shape;1280;p97"/>
            <p:cNvSpPr/>
            <p:nvPr/>
          </p:nvSpPr>
          <p:spPr>
            <a:xfrm>
              <a:off x="3388210" y="2312206"/>
              <a:ext cx="2197114" cy="565326"/>
            </a:xfrm>
            <a:prstGeom prst="roundRect">
              <a:avLst>
                <a:gd fmla="val 50000" name="adj"/>
              </a:avLst>
            </a:prstGeom>
            <a:solidFill>
              <a:srgbClr val="EDE8FE"/>
            </a:solidFill>
            <a:ln>
              <a:noFill/>
            </a:ln>
          </p:spPr>
          <p:txBody>
            <a:bodyPr anchorCtr="0" anchor="ctr" bIns="68550" lIns="68550" spcFirstLastPara="1" rIns="68550" wrap="square" tIns="68550">
              <a:noAutofit/>
            </a:bodyPr>
            <a:lstStyle/>
            <a:p>
              <a:pPr indent="0" lvl="0" marL="63500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2"/>
                  </a:solidFill>
                  <a:latin typeface="Arial"/>
                  <a:ea typeface="Arial"/>
                  <a:cs typeface="Arial"/>
                  <a:sym typeface="Arial"/>
                </a:rPr>
                <a:t>Virtual Catalog Workflow</a:t>
              </a:r>
              <a:endParaRPr b="0" i="0" sz="1400" u="none" cap="none" strike="noStrike">
                <a:solidFill>
                  <a:srgbClr val="000000"/>
                </a:solidFill>
                <a:latin typeface="Arial"/>
                <a:ea typeface="Arial"/>
                <a:cs typeface="Arial"/>
                <a:sym typeface="Arial"/>
              </a:endParaRPr>
            </a:p>
          </p:txBody>
        </p:sp>
        <p:pic>
          <p:nvPicPr>
            <p:cNvPr descr="A picture containing icon&#10;&#10;Description automatically generated" id="1281" name="Google Shape;1281;p97"/>
            <p:cNvPicPr preferRelativeResize="0"/>
            <p:nvPr/>
          </p:nvPicPr>
          <p:blipFill rotWithShape="1">
            <a:blip r:embed="rId5">
              <a:alphaModFix/>
            </a:blip>
            <a:srcRect b="20335" l="17460" r="11215" t="27849"/>
            <a:stretch/>
          </p:blipFill>
          <p:spPr>
            <a:xfrm>
              <a:off x="3547065" y="2405155"/>
              <a:ext cx="608434" cy="442009"/>
            </a:xfrm>
            <a:prstGeom prst="rect">
              <a:avLst/>
            </a:prstGeom>
            <a:noFill/>
            <a:ln>
              <a:noFill/>
            </a:ln>
          </p:spPr>
        </p:pic>
      </p:grpSp>
      <p:grpSp>
        <p:nvGrpSpPr>
          <p:cNvPr id="1282" name="Google Shape;1282;p97"/>
          <p:cNvGrpSpPr/>
          <p:nvPr/>
        </p:nvGrpSpPr>
        <p:grpSpPr>
          <a:xfrm>
            <a:off x="4880797" y="2145385"/>
            <a:ext cx="2197114" cy="843534"/>
            <a:chOff x="6533085" y="2149983"/>
            <a:chExt cx="2197114" cy="843534"/>
          </a:xfrm>
        </p:grpSpPr>
        <p:sp>
          <p:nvSpPr>
            <p:cNvPr id="1283" name="Google Shape;1283;p97"/>
            <p:cNvSpPr/>
            <p:nvPr/>
          </p:nvSpPr>
          <p:spPr>
            <a:xfrm>
              <a:off x="6533085" y="2284560"/>
              <a:ext cx="2197114" cy="566928"/>
            </a:xfrm>
            <a:prstGeom prst="roundRect">
              <a:avLst>
                <a:gd fmla="val 50000" name="adj"/>
              </a:avLst>
            </a:prstGeom>
            <a:solidFill>
              <a:srgbClr val="EDE8FE"/>
            </a:solidFill>
            <a:ln>
              <a:noFill/>
            </a:ln>
          </p:spPr>
          <p:txBody>
            <a:bodyPr anchorCtr="0" anchor="ctr" bIns="68550" lIns="68550" spcFirstLastPara="1" rIns="68550" wrap="square" tIns="68550">
              <a:noAutofit/>
            </a:bodyPr>
            <a:lstStyle/>
            <a:p>
              <a:pPr indent="0" lvl="0" marL="63500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2"/>
                  </a:solidFill>
                  <a:latin typeface="Arial"/>
                  <a:ea typeface="Arial"/>
                  <a:cs typeface="Arial"/>
                  <a:sym typeface="Arial"/>
                </a:rPr>
                <a:t>Virtual Catalog</a:t>
              </a:r>
              <a:endParaRPr b="0" i="0" sz="1400" u="none" cap="none" strike="noStrike">
                <a:solidFill>
                  <a:srgbClr val="000000"/>
                </a:solidFill>
                <a:latin typeface="Arial"/>
                <a:ea typeface="Arial"/>
                <a:cs typeface="Arial"/>
                <a:sym typeface="Arial"/>
              </a:endParaRPr>
            </a:p>
          </p:txBody>
        </p:sp>
        <p:pic>
          <p:nvPicPr>
            <p:cNvPr descr="Graphical user interface, application, Teams&#10;&#10;Description automatically generated" id="1284" name="Google Shape;1284;p97"/>
            <p:cNvPicPr preferRelativeResize="0"/>
            <p:nvPr/>
          </p:nvPicPr>
          <p:blipFill rotWithShape="1">
            <a:blip r:embed="rId3">
              <a:alphaModFix/>
            </a:blip>
            <a:srcRect b="0" l="0" r="0" t="0"/>
            <a:stretch/>
          </p:blipFill>
          <p:spPr>
            <a:xfrm>
              <a:off x="6557685" y="2149983"/>
              <a:ext cx="843534" cy="843534"/>
            </a:xfrm>
            <a:prstGeom prst="rect">
              <a:avLst/>
            </a:prstGeom>
            <a:noFill/>
            <a:ln>
              <a:noFill/>
            </a:ln>
          </p:spPr>
        </p:pic>
      </p:grpSp>
      <p:cxnSp>
        <p:nvCxnSpPr>
          <p:cNvPr id="1285" name="Google Shape;1285;p97"/>
          <p:cNvCxnSpPr>
            <a:stCxn id="1280" idx="3"/>
            <a:endCxn id="1284" idx="1"/>
          </p:cNvCxnSpPr>
          <p:nvPr/>
        </p:nvCxnSpPr>
        <p:spPr>
          <a:xfrm flipH="1" rot="10800000">
            <a:off x="4398264" y="2567065"/>
            <a:ext cx="507000" cy="900"/>
          </a:xfrm>
          <a:prstGeom prst="bentConnector3">
            <a:avLst>
              <a:gd fmla="val 50013" name="adj1"/>
            </a:avLst>
          </a:prstGeom>
          <a:noFill/>
          <a:ln cap="flat" cmpd="sng" w="28575">
            <a:solidFill>
              <a:srgbClr val="B79DE7"/>
            </a:solidFill>
            <a:prstDash val="dot"/>
            <a:round/>
            <a:headEnd len="sm" w="sm" type="none"/>
            <a:tailEnd len="med" w="med" type="triangle"/>
          </a:ln>
        </p:spPr>
      </p:cxnSp>
      <p:sp>
        <p:nvSpPr>
          <p:cNvPr id="1286" name="Google Shape;1286;p97"/>
          <p:cNvSpPr txBox="1"/>
          <p:nvPr/>
        </p:nvSpPr>
        <p:spPr>
          <a:xfrm>
            <a:off x="4044343" y="1727694"/>
            <a:ext cx="1177914" cy="539930"/>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100"/>
              <a:buFont typeface="Arial"/>
              <a:buNone/>
            </a:pPr>
            <a:r>
              <a:rPr b="1" i="0" lang="en-US" sz="1100" u="none" cap="none" strike="noStrike">
                <a:solidFill>
                  <a:schemeClr val="dk2"/>
                </a:solidFill>
                <a:highlight>
                  <a:srgbClr val="FFFFFF"/>
                </a:highlight>
                <a:latin typeface="Arial"/>
                <a:ea typeface="Arial"/>
                <a:cs typeface="Arial"/>
                <a:sym typeface="Arial"/>
              </a:rPr>
              <a:t>Virtual Inventory</a:t>
            </a:r>
            <a:endParaRPr b="1" i="0" sz="1100" u="none" cap="none" strike="noStrike">
              <a:solidFill>
                <a:schemeClr val="dk2"/>
              </a:solidFill>
              <a:highlight>
                <a:srgbClr val="FFFFFF"/>
              </a:highlight>
              <a:latin typeface="Arial"/>
              <a:ea typeface="Arial"/>
              <a:cs typeface="Arial"/>
              <a:sym typeface="Arial"/>
            </a:endParaRPr>
          </a:p>
          <a:p>
            <a:pPr indent="0" lvl="0" marL="0" marR="0" rtl="0" algn="ctr">
              <a:lnSpc>
                <a:spcPct val="100000"/>
              </a:lnSpc>
              <a:spcBef>
                <a:spcPts val="0"/>
              </a:spcBef>
              <a:spcAft>
                <a:spcPts val="0"/>
              </a:spcAft>
              <a:buClr>
                <a:srgbClr val="000000"/>
              </a:buClr>
              <a:buSzPts val="1100"/>
              <a:buFont typeface="Arial"/>
              <a:buNone/>
            </a:pPr>
            <a:r>
              <a:rPr b="1" i="0" lang="en-US" sz="1100" u="none" cap="none" strike="noStrike">
                <a:solidFill>
                  <a:schemeClr val="dk2"/>
                </a:solidFill>
                <a:highlight>
                  <a:srgbClr val="FFFFFF"/>
                </a:highlight>
                <a:latin typeface="Arial"/>
                <a:ea typeface="Arial"/>
                <a:cs typeface="Arial"/>
                <a:sym typeface="Arial"/>
              </a:rPr>
              <a:t>Positions</a:t>
            </a:r>
            <a:endParaRPr b="1" i="0" sz="1100" u="none" cap="none" strike="noStrike">
              <a:solidFill>
                <a:schemeClr val="dk2"/>
              </a:solidFill>
              <a:highlight>
                <a:srgbClr val="FFFFFF"/>
              </a:highlight>
              <a:latin typeface="Arial"/>
              <a:ea typeface="Arial"/>
              <a:cs typeface="Arial"/>
              <a:sym typeface="Arial"/>
            </a:endParaRPr>
          </a:p>
        </p:txBody>
      </p:sp>
      <p:sp>
        <p:nvSpPr>
          <p:cNvPr id="1287" name="Google Shape;1287;p97"/>
          <p:cNvSpPr txBox="1"/>
          <p:nvPr/>
        </p:nvSpPr>
        <p:spPr>
          <a:xfrm>
            <a:off x="6831625" y="1902208"/>
            <a:ext cx="1177914" cy="539930"/>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100"/>
              <a:buFont typeface="Arial"/>
              <a:buNone/>
            </a:pPr>
            <a:r>
              <a:rPr b="1" i="0" lang="en-US" sz="1100" u="none" cap="none" strike="noStrike">
                <a:solidFill>
                  <a:schemeClr val="dk2"/>
                </a:solidFill>
                <a:highlight>
                  <a:srgbClr val="FFFFFF"/>
                </a:highlight>
                <a:latin typeface="Arial"/>
                <a:ea typeface="Arial"/>
                <a:cs typeface="Arial"/>
                <a:sym typeface="Arial"/>
              </a:rPr>
              <a:t>Available to Sell</a:t>
            </a:r>
            <a:endParaRPr b="1" i="0" sz="1100" u="none" cap="none" strike="noStrike">
              <a:solidFill>
                <a:schemeClr val="dk2"/>
              </a:solidFill>
              <a:highlight>
                <a:srgbClr val="FFFFFF"/>
              </a:highlight>
              <a:latin typeface="Arial"/>
              <a:ea typeface="Arial"/>
              <a:cs typeface="Arial"/>
              <a:sym typeface="Arial"/>
            </a:endParaRPr>
          </a:p>
        </p:txBody>
      </p:sp>
      <p:pic>
        <p:nvPicPr>
          <p:cNvPr descr="Icon&#10;&#10;Description automatically generated with medium confidence" id="1288" name="Google Shape;1288;p97"/>
          <p:cNvPicPr preferRelativeResize="0"/>
          <p:nvPr/>
        </p:nvPicPr>
        <p:blipFill rotWithShape="1">
          <a:blip r:embed="rId6">
            <a:alphaModFix/>
          </a:blip>
          <a:srcRect b="0" l="0" r="0" t="0"/>
          <a:stretch/>
        </p:blipFill>
        <p:spPr>
          <a:xfrm>
            <a:off x="7420583" y="1806555"/>
            <a:ext cx="1526745" cy="1526742"/>
          </a:xfrm>
          <a:prstGeom prst="rect">
            <a:avLst/>
          </a:prstGeom>
          <a:noFill/>
          <a:ln>
            <a:noFill/>
          </a:ln>
        </p:spPr>
      </p:pic>
      <p:cxnSp>
        <p:nvCxnSpPr>
          <p:cNvPr id="1289" name="Google Shape;1289;p97"/>
          <p:cNvCxnSpPr>
            <a:stCxn id="1283" idx="3"/>
          </p:cNvCxnSpPr>
          <p:nvPr/>
        </p:nvCxnSpPr>
        <p:spPr>
          <a:xfrm>
            <a:off x="7077911" y="2563426"/>
            <a:ext cx="685200" cy="0"/>
          </a:xfrm>
          <a:prstGeom prst="straightConnector1">
            <a:avLst/>
          </a:prstGeom>
          <a:noFill/>
          <a:ln cap="flat" cmpd="sng" w="28575">
            <a:solidFill>
              <a:srgbClr val="B79DE7"/>
            </a:solidFill>
            <a:prstDash val="dot"/>
            <a:round/>
            <a:headEnd len="sm" w="sm" type="none"/>
            <a:tailEnd len="med" w="med" type="triangle"/>
          </a:ln>
        </p:spPr>
      </p:cxnSp>
      <p:sp>
        <p:nvSpPr>
          <p:cNvPr id="1290" name="Google Shape;1290;p97"/>
          <p:cNvSpPr txBox="1"/>
          <p:nvPr/>
        </p:nvSpPr>
        <p:spPr>
          <a:xfrm>
            <a:off x="7733650" y="3024175"/>
            <a:ext cx="1064100" cy="396300"/>
          </a:xfrm>
          <a:prstGeom prst="rect">
            <a:avLst/>
          </a:prstGeom>
          <a:solidFill>
            <a:srgbClr val="FFFFFF"/>
          </a:solidFill>
          <a:ln>
            <a:noFill/>
          </a:ln>
        </p:spPr>
        <p:txBody>
          <a:bodyPr anchorCtr="0" anchor="b"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accent1"/>
                </a:solidFill>
                <a:latin typeface="Arial"/>
                <a:ea typeface="Arial"/>
                <a:cs typeface="Arial"/>
                <a:sym typeface="Arial"/>
              </a:rPr>
              <a:t>Ecommerce Site</a:t>
            </a:r>
            <a:endParaRPr b="1" i="0" sz="1200" u="none" cap="none" strike="noStrike">
              <a:solidFill>
                <a:schemeClr val="accent1"/>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4" name="Shape 1294"/>
        <p:cNvGrpSpPr/>
        <p:nvPr/>
      </p:nvGrpSpPr>
      <p:grpSpPr>
        <a:xfrm>
          <a:off x="0" y="0"/>
          <a:ext cx="0" cy="0"/>
          <a:chOff x="0" y="0"/>
          <a:chExt cx="0" cy="0"/>
        </a:xfrm>
      </p:grpSpPr>
      <p:sp>
        <p:nvSpPr>
          <p:cNvPr id="1295" name="Google Shape;1295;p98"/>
          <p:cNvSpPr/>
          <p:nvPr/>
        </p:nvSpPr>
        <p:spPr>
          <a:xfrm>
            <a:off x="4572000" y="2594941"/>
            <a:ext cx="4572000" cy="2548559"/>
          </a:xfrm>
          <a:prstGeom prst="rect">
            <a:avLst/>
          </a:prstGeom>
          <a:solidFill>
            <a:schemeClr val="lt2"/>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sp>
        <p:nvSpPr>
          <p:cNvPr id="1296" name="Google Shape;1296;p98"/>
          <p:cNvSpPr/>
          <p:nvPr/>
        </p:nvSpPr>
        <p:spPr>
          <a:xfrm>
            <a:off x="0" y="0"/>
            <a:ext cx="4572000" cy="2613482"/>
          </a:xfrm>
          <a:prstGeom prst="rect">
            <a:avLst/>
          </a:prstGeom>
          <a:solidFill>
            <a:schemeClr val="lt2"/>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sp>
        <p:nvSpPr>
          <p:cNvPr id="1297" name="Google Shape;1297;p98"/>
          <p:cNvSpPr txBox="1"/>
          <p:nvPr/>
        </p:nvSpPr>
        <p:spPr>
          <a:xfrm>
            <a:off x="1582949" y="1096583"/>
            <a:ext cx="2397963" cy="542179"/>
          </a:xfrm>
          <a:prstGeom prst="rect">
            <a:avLst/>
          </a:prstGeom>
          <a:noFill/>
          <a:ln>
            <a:noFill/>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Clr>
                <a:srgbClr val="000000"/>
              </a:buClr>
              <a:buSzPts val="2100"/>
              <a:buFont typeface="Arial"/>
              <a:buNone/>
            </a:pPr>
            <a:r>
              <a:rPr b="1" i="0" lang="en-US" sz="2100" u="none" cap="none" strike="noStrike">
                <a:solidFill>
                  <a:schemeClr val="dk2"/>
                </a:solidFill>
                <a:latin typeface="Arial"/>
                <a:ea typeface="Arial"/>
                <a:cs typeface="Arial"/>
                <a:sym typeface="Arial"/>
              </a:rPr>
              <a:t>Product Catalog</a:t>
            </a:r>
            <a:endParaRPr b="1" i="0" sz="2100" u="none" cap="none" strike="noStrike">
              <a:solidFill>
                <a:schemeClr val="dk2"/>
              </a:solidFill>
              <a:latin typeface="Arial"/>
              <a:ea typeface="Arial"/>
              <a:cs typeface="Arial"/>
              <a:sym typeface="Arial"/>
            </a:endParaRPr>
          </a:p>
        </p:txBody>
      </p:sp>
      <p:sp>
        <p:nvSpPr>
          <p:cNvPr id="1298" name="Google Shape;1298;p98"/>
          <p:cNvSpPr/>
          <p:nvPr/>
        </p:nvSpPr>
        <p:spPr>
          <a:xfrm>
            <a:off x="5752885" y="1205728"/>
            <a:ext cx="3086598" cy="893809"/>
          </a:xfrm>
          <a:prstGeom prst="roundRect">
            <a:avLst>
              <a:gd fmla="val 0" name="adj"/>
            </a:avLst>
          </a:prstGeom>
          <a:noFill/>
          <a:ln>
            <a:noFill/>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Clr>
                <a:srgbClr val="000000"/>
              </a:buClr>
              <a:buSzPts val="1350"/>
              <a:buFont typeface="Arial"/>
              <a:buNone/>
            </a:pPr>
            <a:r>
              <a:t/>
            </a:r>
            <a:endParaRPr b="0" i="0" sz="1350" u="none" cap="none" strike="noStrike">
              <a:solidFill>
                <a:schemeClr val="dk1"/>
              </a:solidFill>
              <a:latin typeface="Arial"/>
              <a:ea typeface="Arial"/>
              <a:cs typeface="Arial"/>
              <a:sym typeface="Arial"/>
            </a:endParaRPr>
          </a:p>
        </p:txBody>
      </p:sp>
      <p:sp>
        <p:nvSpPr>
          <p:cNvPr id="1299" name="Google Shape;1299;p98"/>
          <p:cNvSpPr txBox="1"/>
          <p:nvPr/>
        </p:nvSpPr>
        <p:spPr>
          <a:xfrm>
            <a:off x="6304335" y="1045867"/>
            <a:ext cx="2397963" cy="542179"/>
          </a:xfrm>
          <a:prstGeom prst="rect">
            <a:avLst/>
          </a:prstGeom>
          <a:noFill/>
          <a:ln>
            <a:noFill/>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Clr>
                <a:srgbClr val="000000"/>
              </a:buClr>
              <a:buSzPts val="2100"/>
              <a:buFont typeface="Arial"/>
              <a:buNone/>
            </a:pPr>
            <a:r>
              <a:rPr b="1" i="0" lang="en-US" sz="2100" u="none" cap="none" strike="noStrike">
                <a:solidFill>
                  <a:schemeClr val="dk2"/>
                </a:solidFill>
                <a:latin typeface="Arial"/>
                <a:ea typeface="Arial"/>
                <a:cs typeface="Arial"/>
                <a:sym typeface="Arial"/>
              </a:rPr>
              <a:t>Inventory Catalog</a:t>
            </a:r>
            <a:endParaRPr b="1" i="0" sz="2100" u="none" cap="none" strike="noStrike">
              <a:solidFill>
                <a:schemeClr val="dk2"/>
              </a:solidFill>
              <a:latin typeface="Arial"/>
              <a:ea typeface="Arial"/>
              <a:cs typeface="Arial"/>
              <a:sym typeface="Arial"/>
            </a:endParaRPr>
          </a:p>
        </p:txBody>
      </p:sp>
      <p:sp>
        <p:nvSpPr>
          <p:cNvPr id="1300" name="Google Shape;1300;p98"/>
          <p:cNvSpPr txBox="1"/>
          <p:nvPr/>
        </p:nvSpPr>
        <p:spPr>
          <a:xfrm>
            <a:off x="1706335" y="3504738"/>
            <a:ext cx="2397963" cy="542179"/>
          </a:xfrm>
          <a:prstGeom prst="rect">
            <a:avLst/>
          </a:prstGeom>
          <a:noFill/>
          <a:ln>
            <a:noFill/>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Clr>
                <a:srgbClr val="000000"/>
              </a:buClr>
              <a:buSzPts val="2100"/>
              <a:buFont typeface="Arial"/>
              <a:buNone/>
            </a:pPr>
            <a:r>
              <a:rPr b="1" i="0" lang="en-US" sz="2100" u="none" cap="none" strike="noStrike">
                <a:solidFill>
                  <a:schemeClr val="dk2"/>
                </a:solidFill>
                <a:latin typeface="Arial"/>
                <a:ea typeface="Arial"/>
                <a:cs typeface="Arial"/>
                <a:sym typeface="Arial"/>
              </a:rPr>
              <a:t>Control Groups</a:t>
            </a:r>
            <a:endParaRPr b="1" i="0" sz="2100" u="none" cap="none" strike="noStrike">
              <a:solidFill>
                <a:schemeClr val="dk2"/>
              </a:solidFill>
              <a:latin typeface="Arial"/>
              <a:ea typeface="Arial"/>
              <a:cs typeface="Arial"/>
              <a:sym typeface="Arial"/>
            </a:endParaRPr>
          </a:p>
        </p:txBody>
      </p:sp>
      <p:sp>
        <p:nvSpPr>
          <p:cNvPr id="1301" name="Google Shape;1301;p98"/>
          <p:cNvSpPr txBox="1"/>
          <p:nvPr/>
        </p:nvSpPr>
        <p:spPr>
          <a:xfrm>
            <a:off x="6304336" y="3555453"/>
            <a:ext cx="2397963" cy="542180"/>
          </a:xfrm>
          <a:prstGeom prst="rect">
            <a:avLst/>
          </a:prstGeom>
          <a:noFill/>
          <a:ln>
            <a:noFill/>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Clr>
                <a:srgbClr val="000000"/>
              </a:buClr>
              <a:buSzPts val="2100"/>
              <a:buFont typeface="Arial"/>
              <a:buNone/>
            </a:pPr>
            <a:r>
              <a:rPr b="1" i="0" lang="en-US" sz="2100" u="none" cap="none" strike="noStrike">
                <a:solidFill>
                  <a:schemeClr val="dk2"/>
                </a:solidFill>
                <a:latin typeface="Arial"/>
                <a:ea typeface="Arial"/>
                <a:cs typeface="Arial"/>
                <a:sym typeface="Arial"/>
              </a:rPr>
              <a:t>Virtual Catalogs</a:t>
            </a:r>
            <a:endParaRPr b="1" i="0" sz="2100" u="none" cap="none" strike="noStrike">
              <a:solidFill>
                <a:schemeClr val="dk2"/>
              </a:solidFill>
              <a:latin typeface="Arial"/>
              <a:ea typeface="Arial"/>
              <a:cs typeface="Arial"/>
              <a:sym typeface="Arial"/>
            </a:endParaRPr>
          </a:p>
        </p:txBody>
      </p:sp>
      <p:pic>
        <p:nvPicPr>
          <p:cNvPr descr="Icon&#10;&#10;Description automatically generated" id="1302" name="Google Shape;1302;p98"/>
          <p:cNvPicPr preferRelativeResize="0"/>
          <p:nvPr/>
        </p:nvPicPr>
        <p:blipFill rotWithShape="1">
          <a:blip r:embed="rId3">
            <a:alphaModFix/>
          </a:blip>
          <a:srcRect b="0" l="0" r="0" t="0"/>
          <a:stretch/>
        </p:blipFill>
        <p:spPr>
          <a:xfrm>
            <a:off x="140539" y="2992929"/>
            <a:ext cx="1565796" cy="1565796"/>
          </a:xfrm>
          <a:prstGeom prst="rect">
            <a:avLst/>
          </a:prstGeom>
          <a:noFill/>
          <a:ln>
            <a:noFill/>
          </a:ln>
        </p:spPr>
      </p:pic>
      <p:pic>
        <p:nvPicPr>
          <p:cNvPr descr="Icon&#10;&#10;Description automatically generated" id="1303" name="Google Shape;1303;p98"/>
          <p:cNvPicPr preferRelativeResize="0"/>
          <p:nvPr/>
        </p:nvPicPr>
        <p:blipFill rotWithShape="1">
          <a:blip r:embed="rId4">
            <a:alphaModFix/>
          </a:blip>
          <a:srcRect b="0" l="0" r="0" t="0"/>
          <a:stretch/>
        </p:blipFill>
        <p:spPr>
          <a:xfrm>
            <a:off x="182742" y="584775"/>
            <a:ext cx="1565796" cy="1565796"/>
          </a:xfrm>
          <a:prstGeom prst="rect">
            <a:avLst/>
          </a:prstGeom>
          <a:noFill/>
          <a:ln>
            <a:noFill/>
          </a:ln>
        </p:spPr>
      </p:pic>
      <p:pic>
        <p:nvPicPr>
          <p:cNvPr descr="Graphical user interface, application, Teams&#10;&#10;Description automatically generated" id="1304" name="Google Shape;1304;p98"/>
          <p:cNvPicPr preferRelativeResize="0"/>
          <p:nvPr/>
        </p:nvPicPr>
        <p:blipFill rotWithShape="1">
          <a:blip r:embed="rId5">
            <a:alphaModFix/>
          </a:blip>
          <a:srcRect b="0" l="0" r="0" t="0"/>
          <a:stretch/>
        </p:blipFill>
        <p:spPr>
          <a:xfrm>
            <a:off x="4899393" y="548889"/>
            <a:ext cx="1565796" cy="1565796"/>
          </a:xfrm>
          <a:prstGeom prst="rect">
            <a:avLst/>
          </a:prstGeom>
          <a:noFill/>
          <a:ln>
            <a:noFill/>
          </a:ln>
        </p:spPr>
      </p:pic>
      <p:pic>
        <p:nvPicPr>
          <p:cNvPr descr="Icon&#10;&#10;Description automatically generated" id="1305" name="Google Shape;1305;p98"/>
          <p:cNvPicPr preferRelativeResize="0"/>
          <p:nvPr/>
        </p:nvPicPr>
        <p:blipFill rotWithShape="1">
          <a:blip r:embed="rId6">
            <a:alphaModFix/>
          </a:blip>
          <a:srcRect b="0" l="0" r="0" t="0"/>
          <a:stretch/>
        </p:blipFill>
        <p:spPr>
          <a:xfrm>
            <a:off x="4899393" y="3043645"/>
            <a:ext cx="1565796" cy="1565796"/>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9" name="Shape 1309"/>
        <p:cNvGrpSpPr/>
        <p:nvPr/>
      </p:nvGrpSpPr>
      <p:grpSpPr>
        <a:xfrm>
          <a:off x="0" y="0"/>
          <a:ext cx="0" cy="0"/>
          <a:chOff x="0" y="0"/>
          <a:chExt cx="0" cy="0"/>
        </a:xfrm>
      </p:grpSpPr>
      <p:cxnSp>
        <p:nvCxnSpPr>
          <p:cNvPr id="1310" name="Google Shape;1310;p99"/>
          <p:cNvCxnSpPr/>
          <p:nvPr/>
        </p:nvCxnSpPr>
        <p:spPr>
          <a:xfrm>
            <a:off x="1531014" y="2400511"/>
            <a:ext cx="1075360" cy="0"/>
          </a:xfrm>
          <a:prstGeom prst="straightConnector1">
            <a:avLst/>
          </a:prstGeom>
          <a:noFill/>
          <a:ln cap="flat" cmpd="sng" w="19050">
            <a:solidFill>
              <a:srgbClr val="B79DE7"/>
            </a:solidFill>
            <a:prstDash val="dot"/>
            <a:round/>
            <a:headEnd len="sm" w="sm" type="none"/>
            <a:tailEnd len="med" w="med" type="triangle"/>
          </a:ln>
        </p:spPr>
      </p:cxnSp>
      <p:pic>
        <p:nvPicPr>
          <p:cNvPr id="1311" name="Google Shape;1311;p99"/>
          <p:cNvPicPr preferRelativeResize="0"/>
          <p:nvPr/>
        </p:nvPicPr>
        <p:blipFill rotWithShape="1">
          <a:blip r:embed="rId3">
            <a:alphaModFix amt="20000"/>
          </a:blip>
          <a:srcRect b="0" l="0" r="0" t="0"/>
          <a:stretch/>
        </p:blipFill>
        <p:spPr>
          <a:xfrm>
            <a:off x="569292" y="390199"/>
            <a:ext cx="431944" cy="431944"/>
          </a:xfrm>
          <a:prstGeom prst="rect">
            <a:avLst/>
          </a:prstGeom>
          <a:noFill/>
          <a:ln>
            <a:noFill/>
          </a:ln>
        </p:spPr>
      </p:pic>
      <p:cxnSp>
        <p:nvCxnSpPr>
          <p:cNvPr id="1312" name="Google Shape;1312;p99"/>
          <p:cNvCxnSpPr/>
          <p:nvPr/>
        </p:nvCxnSpPr>
        <p:spPr>
          <a:xfrm rot="5400000">
            <a:off x="858878" y="1191293"/>
            <a:ext cx="1203900" cy="465600"/>
          </a:xfrm>
          <a:prstGeom prst="bentConnector3">
            <a:avLst>
              <a:gd fmla="val 50003" name="adj1"/>
            </a:avLst>
          </a:prstGeom>
          <a:noFill/>
          <a:ln cap="flat" cmpd="sng" w="19050">
            <a:solidFill>
              <a:srgbClr val="B79DE7"/>
            </a:solidFill>
            <a:prstDash val="dot"/>
            <a:round/>
            <a:headEnd len="sm" w="sm" type="none"/>
            <a:tailEnd len="med" w="med" type="triangle"/>
          </a:ln>
        </p:spPr>
      </p:cxnSp>
      <p:cxnSp>
        <p:nvCxnSpPr>
          <p:cNvPr id="1313" name="Google Shape;1313;p99"/>
          <p:cNvCxnSpPr>
            <a:stCxn id="1311" idx="2"/>
          </p:cNvCxnSpPr>
          <p:nvPr/>
        </p:nvCxnSpPr>
        <p:spPr>
          <a:xfrm flipH="1" rot="-5400000">
            <a:off x="329864" y="1277543"/>
            <a:ext cx="1203900" cy="293100"/>
          </a:xfrm>
          <a:prstGeom prst="bentConnector3">
            <a:avLst>
              <a:gd fmla="val 50003" name="adj1"/>
            </a:avLst>
          </a:prstGeom>
          <a:noFill/>
          <a:ln cap="flat" cmpd="sng" w="19050">
            <a:solidFill>
              <a:srgbClr val="89DBFE"/>
            </a:solidFill>
            <a:prstDash val="dot"/>
            <a:round/>
            <a:headEnd len="sm" w="sm" type="none"/>
            <a:tailEnd len="med" w="med" type="triangle"/>
          </a:ln>
        </p:spPr>
      </p:cxnSp>
      <p:sp>
        <p:nvSpPr>
          <p:cNvPr id="1314" name="Google Shape;1314;p99"/>
          <p:cNvSpPr txBox="1"/>
          <p:nvPr/>
        </p:nvSpPr>
        <p:spPr>
          <a:xfrm>
            <a:off x="343169" y="2728417"/>
            <a:ext cx="1725525" cy="396173"/>
          </a:xfrm>
          <a:prstGeom prst="rect">
            <a:avLst/>
          </a:prstGeom>
          <a:no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dk2"/>
                </a:solidFill>
                <a:latin typeface="Arial"/>
                <a:ea typeface="Arial"/>
                <a:cs typeface="Arial"/>
                <a:sym typeface="Arial"/>
              </a:rPr>
              <a:t>Inventory Catalog Workflow</a:t>
            </a:r>
            <a:endParaRPr b="1" i="0" sz="1200" u="none" cap="none" strike="noStrike">
              <a:solidFill>
                <a:schemeClr val="dk2"/>
              </a:solidFill>
              <a:latin typeface="Arial"/>
              <a:ea typeface="Arial"/>
              <a:cs typeface="Arial"/>
              <a:sym typeface="Arial"/>
            </a:endParaRPr>
          </a:p>
        </p:txBody>
      </p:sp>
      <p:sp>
        <p:nvSpPr>
          <p:cNvPr id="1315" name="Google Shape;1315;p99"/>
          <p:cNvSpPr txBox="1"/>
          <p:nvPr/>
        </p:nvSpPr>
        <p:spPr>
          <a:xfrm>
            <a:off x="2373593" y="2728417"/>
            <a:ext cx="1197364" cy="396173"/>
          </a:xfrm>
          <a:prstGeom prst="rect">
            <a:avLst/>
          </a:prstGeom>
          <a:no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dk2"/>
                </a:solidFill>
                <a:latin typeface="Arial"/>
                <a:ea typeface="Arial"/>
                <a:cs typeface="Arial"/>
                <a:sym typeface="Arial"/>
              </a:rPr>
              <a:t>Inventory Catalog </a:t>
            </a:r>
            <a:endParaRPr b="1" i="0" sz="1200" u="none" cap="none" strike="noStrike">
              <a:solidFill>
                <a:schemeClr val="dk2"/>
              </a:solidFill>
              <a:latin typeface="Arial"/>
              <a:ea typeface="Arial"/>
              <a:cs typeface="Arial"/>
              <a:sym typeface="Arial"/>
            </a:endParaRPr>
          </a:p>
        </p:txBody>
      </p:sp>
      <p:sp>
        <p:nvSpPr>
          <p:cNvPr id="1316" name="Google Shape;1316;p99"/>
          <p:cNvSpPr/>
          <p:nvPr/>
        </p:nvSpPr>
        <p:spPr>
          <a:xfrm>
            <a:off x="399278" y="278309"/>
            <a:ext cx="647916" cy="647916"/>
          </a:xfrm>
          <a:prstGeom prst="ellipse">
            <a:avLst/>
          </a:prstGeom>
          <a:solidFill>
            <a:schemeClr val="lt2"/>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pic>
        <p:nvPicPr>
          <p:cNvPr id="1317" name="Google Shape;1317;p99"/>
          <p:cNvPicPr preferRelativeResize="0"/>
          <p:nvPr/>
        </p:nvPicPr>
        <p:blipFill rotWithShape="1">
          <a:blip r:embed="rId4">
            <a:alphaModFix/>
          </a:blip>
          <a:srcRect b="0" l="0" r="0" t="0"/>
          <a:stretch/>
        </p:blipFill>
        <p:spPr>
          <a:xfrm>
            <a:off x="534558" y="447006"/>
            <a:ext cx="350954" cy="305330"/>
          </a:xfrm>
          <a:prstGeom prst="rect">
            <a:avLst/>
          </a:prstGeom>
          <a:noFill/>
          <a:ln>
            <a:noFill/>
          </a:ln>
        </p:spPr>
      </p:pic>
      <p:sp>
        <p:nvSpPr>
          <p:cNvPr id="1318" name="Google Shape;1318;p99"/>
          <p:cNvSpPr txBox="1"/>
          <p:nvPr/>
        </p:nvSpPr>
        <p:spPr>
          <a:xfrm>
            <a:off x="-9427" y="1141643"/>
            <a:ext cx="754387" cy="339931"/>
          </a:xfrm>
          <a:prstGeom prst="rect">
            <a:avLst/>
          </a:prstGeom>
          <a:solidFill>
            <a:srgbClr val="FFFFFF"/>
          </a:solidFill>
          <a:ln>
            <a:noFill/>
          </a:ln>
        </p:spPr>
        <p:txBody>
          <a:bodyPr anchorCtr="0" anchor="b" bIns="68550" lIns="68550" spcFirstLastPara="1" rIns="68550" wrap="square" tIns="68550">
            <a:noAutofit/>
          </a:bodyPr>
          <a:lstStyle/>
          <a:p>
            <a:pPr indent="0" lvl="0" marL="0" marR="0" rtl="0" algn="r">
              <a:lnSpc>
                <a:spcPct val="100000"/>
              </a:lnSpc>
              <a:spcBef>
                <a:spcPts val="0"/>
              </a:spcBef>
              <a:spcAft>
                <a:spcPts val="0"/>
              </a:spcAft>
              <a:buClr>
                <a:srgbClr val="000000"/>
              </a:buClr>
              <a:buSzPts val="1000"/>
              <a:buFont typeface="Arial"/>
              <a:buNone/>
            </a:pPr>
            <a:r>
              <a:rPr b="1" i="0" lang="en-US" sz="1000" u="none" cap="none" strike="noStrike">
                <a:solidFill>
                  <a:schemeClr val="accent1"/>
                </a:solidFill>
                <a:latin typeface="Arial"/>
                <a:ea typeface="Arial"/>
                <a:cs typeface="Arial"/>
                <a:sym typeface="Arial"/>
              </a:rPr>
              <a:t>Last On Hand Stock</a:t>
            </a:r>
            <a:endParaRPr b="1" i="0" sz="1000" u="none" cap="none" strike="noStrike">
              <a:solidFill>
                <a:schemeClr val="accent1"/>
              </a:solidFill>
              <a:latin typeface="Arial"/>
              <a:ea typeface="Arial"/>
              <a:cs typeface="Arial"/>
              <a:sym typeface="Arial"/>
            </a:endParaRPr>
          </a:p>
        </p:txBody>
      </p:sp>
      <p:sp>
        <p:nvSpPr>
          <p:cNvPr id="1319" name="Google Shape;1319;p99"/>
          <p:cNvSpPr txBox="1"/>
          <p:nvPr/>
        </p:nvSpPr>
        <p:spPr>
          <a:xfrm>
            <a:off x="1753250" y="1129553"/>
            <a:ext cx="778633" cy="339931"/>
          </a:xfrm>
          <a:prstGeom prst="rect">
            <a:avLst/>
          </a:prstGeom>
          <a:solidFill>
            <a:srgbClr val="FFFFFF"/>
          </a:solid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1000"/>
              <a:buFont typeface="Arial"/>
              <a:buNone/>
            </a:pPr>
            <a:r>
              <a:rPr b="1" i="0" lang="en-US" sz="1000" u="none" cap="none" strike="noStrike">
                <a:solidFill>
                  <a:schemeClr val="dk2"/>
                </a:solidFill>
                <a:latin typeface="Arial"/>
                <a:ea typeface="Arial"/>
                <a:cs typeface="Arial"/>
                <a:sym typeface="Arial"/>
              </a:rPr>
              <a:t>Product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000"/>
              <a:buFont typeface="Arial"/>
              <a:buNone/>
            </a:pPr>
            <a:r>
              <a:rPr b="1" i="0" lang="en-US" sz="1000" u="none" cap="none" strike="noStrike">
                <a:solidFill>
                  <a:schemeClr val="dk2"/>
                </a:solidFill>
                <a:latin typeface="Arial"/>
                <a:ea typeface="Arial"/>
                <a:cs typeface="Arial"/>
                <a:sym typeface="Arial"/>
              </a:rPr>
              <a:t>Status  Updates</a:t>
            </a:r>
            <a:endParaRPr b="1" i="0" sz="1000" u="none" cap="none" strike="noStrike">
              <a:solidFill>
                <a:schemeClr val="dk2"/>
              </a:solidFill>
              <a:latin typeface="Arial"/>
              <a:ea typeface="Arial"/>
              <a:cs typeface="Arial"/>
              <a:sym typeface="Arial"/>
            </a:endParaRPr>
          </a:p>
        </p:txBody>
      </p:sp>
      <p:grpSp>
        <p:nvGrpSpPr>
          <p:cNvPr id="1320" name="Google Shape;1320;p99"/>
          <p:cNvGrpSpPr/>
          <p:nvPr/>
        </p:nvGrpSpPr>
        <p:grpSpPr>
          <a:xfrm>
            <a:off x="1318232" y="277282"/>
            <a:ext cx="647916" cy="647916"/>
            <a:chOff x="1318232" y="277282"/>
            <a:chExt cx="647916" cy="647916"/>
          </a:xfrm>
        </p:grpSpPr>
        <p:sp>
          <p:nvSpPr>
            <p:cNvPr id="1321" name="Google Shape;1321;p99"/>
            <p:cNvSpPr/>
            <p:nvPr/>
          </p:nvSpPr>
          <p:spPr>
            <a:xfrm>
              <a:off x="1318232" y="277282"/>
              <a:ext cx="647916" cy="647916"/>
            </a:xfrm>
            <a:prstGeom prst="ellipse">
              <a:avLst/>
            </a:prstGeom>
            <a:solidFill>
              <a:srgbClr val="EDE8FE"/>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pic>
          <p:nvPicPr>
            <p:cNvPr descr="Icon&#10;&#10;Description automatically generated" id="1322" name="Google Shape;1322;p99"/>
            <p:cNvPicPr preferRelativeResize="0"/>
            <p:nvPr/>
          </p:nvPicPr>
          <p:blipFill rotWithShape="1">
            <a:blip r:embed="rId5">
              <a:alphaModFix/>
            </a:blip>
            <a:srcRect b="18545" l="13756" r="21879" t="21649"/>
            <a:stretch/>
          </p:blipFill>
          <p:spPr>
            <a:xfrm>
              <a:off x="1340588" y="364267"/>
              <a:ext cx="530429" cy="492849"/>
            </a:xfrm>
            <a:prstGeom prst="rect">
              <a:avLst/>
            </a:prstGeom>
            <a:noFill/>
            <a:ln>
              <a:noFill/>
            </a:ln>
          </p:spPr>
        </p:pic>
      </p:grpSp>
      <p:grpSp>
        <p:nvGrpSpPr>
          <p:cNvPr id="1323" name="Google Shape;1323;p99"/>
          <p:cNvGrpSpPr/>
          <p:nvPr/>
        </p:nvGrpSpPr>
        <p:grpSpPr>
          <a:xfrm>
            <a:off x="821146" y="2073950"/>
            <a:ext cx="647916" cy="647916"/>
            <a:chOff x="646328" y="1733230"/>
            <a:chExt cx="647916" cy="647916"/>
          </a:xfrm>
        </p:grpSpPr>
        <p:sp>
          <p:nvSpPr>
            <p:cNvPr id="1324" name="Google Shape;1324;p99"/>
            <p:cNvSpPr/>
            <p:nvPr/>
          </p:nvSpPr>
          <p:spPr>
            <a:xfrm>
              <a:off x="646328" y="1733230"/>
              <a:ext cx="647916" cy="647916"/>
            </a:xfrm>
            <a:prstGeom prst="ellipse">
              <a:avLst/>
            </a:prstGeom>
            <a:solidFill>
              <a:srgbClr val="EDE8FE"/>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pic>
          <p:nvPicPr>
            <p:cNvPr descr="A picture containing icon&#10;&#10;Description automatically generated" id="1325" name="Google Shape;1325;p99"/>
            <p:cNvPicPr preferRelativeResize="0"/>
            <p:nvPr/>
          </p:nvPicPr>
          <p:blipFill rotWithShape="1">
            <a:blip r:embed="rId6">
              <a:alphaModFix/>
            </a:blip>
            <a:srcRect b="20335" l="17460" r="11215" t="27849"/>
            <a:stretch/>
          </p:blipFill>
          <p:spPr>
            <a:xfrm>
              <a:off x="735855" y="1883062"/>
              <a:ext cx="530762" cy="385583"/>
            </a:xfrm>
            <a:prstGeom prst="rect">
              <a:avLst/>
            </a:prstGeom>
            <a:noFill/>
            <a:ln>
              <a:noFill/>
            </a:ln>
          </p:spPr>
        </p:pic>
      </p:grpSp>
      <p:grpSp>
        <p:nvGrpSpPr>
          <p:cNvPr id="1326" name="Google Shape;1326;p99"/>
          <p:cNvGrpSpPr/>
          <p:nvPr/>
        </p:nvGrpSpPr>
        <p:grpSpPr>
          <a:xfrm>
            <a:off x="2531965" y="1976141"/>
            <a:ext cx="843534" cy="843534"/>
            <a:chOff x="2531803" y="2123214"/>
            <a:chExt cx="843534" cy="843534"/>
          </a:xfrm>
        </p:grpSpPr>
        <p:sp>
          <p:nvSpPr>
            <p:cNvPr id="1327" name="Google Shape;1327;p99"/>
            <p:cNvSpPr/>
            <p:nvPr/>
          </p:nvSpPr>
          <p:spPr>
            <a:xfrm>
              <a:off x="2635306" y="2221023"/>
              <a:ext cx="647916" cy="647916"/>
            </a:xfrm>
            <a:prstGeom prst="ellipse">
              <a:avLst/>
            </a:prstGeom>
            <a:solidFill>
              <a:srgbClr val="EDE8FE"/>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pic>
          <p:nvPicPr>
            <p:cNvPr descr="Graphical user interface, application, Teams&#10;&#10;Description automatically generated" id="1328" name="Google Shape;1328;p99"/>
            <p:cNvPicPr preferRelativeResize="0"/>
            <p:nvPr/>
          </p:nvPicPr>
          <p:blipFill rotWithShape="1">
            <a:blip r:embed="rId7">
              <a:alphaModFix/>
            </a:blip>
            <a:srcRect b="0" l="0" r="0" t="0"/>
            <a:stretch/>
          </p:blipFill>
          <p:spPr>
            <a:xfrm>
              <a:off x="2531803" y="2123214"/>
              <a:ext cx="843534" cy="843534"/>
            </a:xfrm>
            <a:prstGeom prst="rect">
              <a:avLst/>
            </a:prstGeom>
            <a:noFill/>
            <a:ln>
              <a:noFill/>
            </a:ln>
          </p:spPr>
        </p:pic>
      </p:grpSp>
      <p:sp>
        <p:nvSpPr>
          <p:cNvPr id="1329" name="Google Shape;1329;p99"/>
          <p:cNvSpPr/>
          <p:nvPr/>
        </p:nvSpPr>
        <p:spPr>
          <a:xfrm>
            <a:off x="6058838" y="61310"/>
            <a:ext cx="2984236" cy="431944"/>
          </a:xfrm>
          <a:prstGeom prst="roundRect">
            <a:avLst>
              <a:gd fmla="val 50000" name="adj"/>
            </a:avLst>
          </a:prstGeom>
          <a:solidFill>
            <a:schemeClr val="lt1"/>
          </a:solidFill>
          <a:ln>
            <a:noFill/>
          </a:ln>
        </p:spPr>
        <p:txBody>
          <a:bodyPr anchorCtr="0" anchor="ctr" bIns="68550" lIns="68550" spcFirstLastPara="1" rIns="68550" wrap="square" tIns="68550">
            <a:noAutofit/>
          </a:bodyPr>
          <a:lstStyle/>
          <a:p>
            <a:pPr indent="0" lvl="0" marL="0" marR="0" rtl="0" algn="r">
              <a:lnSpc>
                <a:spcPct val="100000"/>
              </a:lnSpc>
              <a:spcBef>
                <a:spcPts val="0"/>
              </a:spcBef>
              <a:spcAft>
                <a:spcPts val="0"/>
              </a:spcAft>
              <a:buClr>
                <a:srgbClr val="000000"/>
              </a:buClr>
              <a:buSzPts val="1350"/>
              <a:buFont typeface="Arial"/>
              <a:buNone/>
            </a:pPr>
            <a:r>
              <a:rPr b="1" i="0" lang="en-US" sz="1350" u="none" cap="none" strike="noStrike">
                <a:solidFill>
                  <a:schemeClr val="accent6"/>
                </a:solidFill>
                <a:latin typeface="Arial"/>
                <a:ea typeface="Arial"/>
                <a:cs typeface="Arial"/>
                <a:sym typeface="Arial"/>
              </a:rPr>
              <a:t>UPDATE INVENTORY POSITIONS</a:t>
            </a:r>
            <a:endParaRPr b="1" i="0" sz="1350" u="none" cap="none" strike="noStrike">
              <a:solidFill>
                <a:schemeClr val="accent6"/>
              </a:solidFill>
              <a:latin typeface="Arial"/>
              <a:ea typeface="Arial"/>
              <a:cs typeface="Arial"/>
              <a:sym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3" name="Shape 1333"/>
        <p:cNvGrpSpPr/>
        <p:nvPr/>
      </p:nvGrpSpPr>
      <p:grpSpPr>
        <a:xfrm>
          <a:off x="0" y="0"/>
          <a:ext cx="0" cy="0"/>
          <a:chOff x="0" y="0"/>
          <a:chExt cx="0" cy="0"/>
        </a:xfrm>
      </p:grpSpPr>
      <p:cxnSp>
        <p:nvCxnSpPr>
          <p:cNvPr id="1334" name="Google Shape;1334;p100"/>
          <p:cNvCxnSpPr/>
          <p:nvPr/>
        </p:nvCxnSpPr>
        <p:spPr>
          <a:xfrm>
            <a:off x="1531014" y="2400511"/>
            <a:ext cx="1075360" cy="0"/>
          </a:xfrm>
          <a:prstGeom prst="straightConnector1">
            <a:avLst/>
          </a:prstGeom>
          <a:noFill/>
          <a:ln cap="flat" cmpd="sng" w="19050">
            <a:solidFill>
              <a:srgbClr val="B79DE7"/>
            </a:solidFill>
            <a:prstDash val="dot"/>
            <a:round/>
            <a:headEnd len="sm" w="sm" type="none"/>
            <a:tailEnd len="med" w="med" type="triangle"/>
          </a:ln>
        </p:spPr>
      </p:cxnSp>
      <p:pic>
        <p:nvPicPr>
          <p:cNvPr id="1335" name="Google Shape;1335;p100"/>
          <p:cNvPicPr preferRelativeResize="0"/>
          <p:nvPr/>
        </p:nvPicPr>
        <p:blipFill rotWithShape="1">
          <a:blip r:embed="rId3">
            <a:alphaModFix amt="20000"/>
          </a:blip>
          <a:srcRect b="0" l="0" r="0" t="0"/>
          <a:stretch/>
        </p:blipFill>
        <p:spPr>
          <a:xfrm>
            <a:off x="569292" y="390199"/>
            <a:ext cx="431944" cy="431944"/>
          </a:xfrm>
          <a:prstGeom prst="rect">
            <a:avLst/>
          </a:prstGeom>
          <a:noFill/>
          <a:ln>
            <a:noFill/>
          </a:ln>
        </p:spPr>
      </p:pic>
      <p:cxnSp>
        <p:nvCxnSpPr>
          <p:cNvPr id="1336" name="Google Shape;1336;p100"/>
          <p:cNvCxnSpPr/>
          <p:nvPr/>
        </p:nvCxnSpPr>
        <p:spPr>
          <a:xfrm rot="5400000">
            <a:off x="858878" y="1191293"/>
            <a:ext cx="1203900" cy="465600"/>
          </a:xfrm>
          <a:prstGeom prst="bentConnector3">
            <a:avLst>
              <a:gd fmla="val 50003" name="adj1"/>
            </a:avLst>
          </a:prstGeom>
          <a:noFill/>
          <a:ln cap="flat" cmpd="sng" w="19050">
            <a:solidFill>
              <a:srgbClr val="B79DE7"/>
            </a:solidFill>
            <a:prstDash val="dot"/>
            <a:round/>
            <a:headEnd len="sm" w="sm" type="none"/>
            <a:tailEnd len="med" w="med" type="triangle"/>
          </a:ln>
        </p:spPr>
      </p:cxnSp>
      <p:cxnSp>
        <p:nvCxnSpPr>
          <p:cNvPr id="1337" name="Google Shape;1337;p100"/>
          <p:cNvCxnSpPr/>
          <p:nvPr/>
        </p:nvCxnSpPr>
        <p:spPr>
          <a:xfrm>
            <a:off x="3301891" y="2416573"/>
            <a:ext cx="1075360" cy="0"/>
          </a:xfrm>
          <a:prstGeom prst="straightConnector1">
            <a:avLst/>
          </a:prstGeom>
          <a:noFill/>
          <a:ln cap="flat" cmpd="sng" w="19050">
            <a:solidFill>
              <a:srgbClr val="B79DE7"/>
            </a:solidFill>
            <a:prstDash val="dot"/>
            <a:round/>
            <a:headEnd len="sm" w="sm" type="none"/>
            <a:tailEnd len="med" w="med" type="triangle"/>
          </a:ln>
        </p:spPr>
      </p:cxnSp>
      <p:cxnSp>
        <p:nvCxnSpPr>
          <p:cNvPr id="1338" name="Google Shape;1338;p100"/>
          <p:cNvCxnSpPr>
            <a:stCxn id="1335" idx="2"/>
          </p:cNvCxnSpPr>
          <p:nvPr/>
        </p:nvCxnSpPr>
        <p:spPr>
          <a:xfrm flipH="1" rot="-5400000">
            <a:off x="329864" y="1277543"/>
            <a:ext cx="1203900" cy="293100"/>
          </a:xfrm>
          <a:prstGeom prst="bentConnector3">
            <a:avLst>
              <a:gd fmla="val 50003" name="adj1"/>
            </a:avLst>
          </a:prstGeom>
          <a:noFill/>
          <a:ln cap="flat" cmpd="sng" w="19050">
            <a:solidFill>
              <a:srgbClr val="89DBFE"/>
            </a:solidFill>
            <a:prstDash val="dot"/>
            <a:round/>
            <a:headEnd len="sm" w="sm" type="none"/>
            <a:tailEnd len="med" w="med" type="triangle"/>
          </a:ln>
        </p:spPr>
      </p:cxnSp>
      <p:sp>
        <p:nvSpPr>
          <p:cNvPr id="1339" name="Google Shape;1339;p100"/>
          <p:cNvSpPr txBox="1"/>
          <p:nvPr/>
        </p:nvSpPr>
        <p:spPr>
          <a:xfrm>
            <a:off x="343169" y="2728417"/>
            <a:ext cx="1725525" cy="396173"/>
          </a:xfrm>
          <a:prstGeom prst="rect">
            <a:avLst/>
          </a:prstGeom>
          <a:no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dk2"/>
                </a:solidFill>
                <a:latin typeface="Arial"/>
                <a:ea typeface="Arial"/>
                <a:cs typeface="Arial"/>
                <a:sym typeface="Arial"/>
              </a:rPr>
              <a:t>Inventory Catalog Workflow</a:t>
            </a:r>
            <a:endParaRPr b="1" i="0" sz="1200" u="none" cap="none" strike="noStrike">
              <a:solidFill>
                <a:schemeClr val="dk2"/>
              </a:solidFill>
              <a:latin typeface="Arial"/>
              <a:ea typeface="Arial"/>
              <a:cs typeface="Arial"/>
              <a:sym typeface="Arial"/>
            </a:endParaRPr>
          </a:p>
        </p:txBody>
      </p:sp>
      <p:sp>
        <p:nvSpPr>
          <p:cNvPr id="1340" name="Google Shape;1340;p100"/>
          <p:cNvSpPr txBox="1"/>
          <p:nvPr/>
        </p:nvSpPr>
        <p:spPr>
          <a:xfrm>
            <a:off x="2373593" y="2728417"/>
            <a:ext cx="1197364" cy="396173"/>
          </a:xfrm>
          <a:prstGeom prst="rect">
            <a:avLst/>
          </a:prstGeom>
          <a:no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dk2"/>
                </a:solidFill>
                <a:latin typeface="Arial"/>
                <a:ea typeface="Arial"/>
                <a:cs typeface="Arial"/>
                <a:sym typeface="Arial"/>
              </a:rPr>
              <a:t>Inventory Catalog </a:t>
            </a:r>
            <a:endParaRPr b="1" i="0" sz="1200" u="none" cap="none" strike="noStrike">
              <a:solidFill>
                <a:schemeClr val="dk2"/>
              </a:solidFill>
              <a:latin typeface="Arial"/>
              <a:ea typeface="Arial"/>
              <a:cs typeface="Arial"/>
              <a:sym typeface="Arial"/>
            </a:endParaRPr>
          </a:p>
        </p:txBody>
      </p:sp>
      <p:sp>
        <p:nvSpPr>
          <p:cNvPr id="1341" name="Google Shape;1341;p100"/>
          <p:cNvSpPr/>
          <p:nvPr/>
        </p:nvSpPr>
        <p:spPr>
          <a:xfrm>
            <a:off x="399278" y="278309"/>
            <a:ext cx="647916" cy="647916"/>
          </a:xfrm>
          <a:prstGeom prst="ellipse">
            <a:avLst/>
          </a:prstGeom>
          <a:solidFill>
            <a:schemeClr val="lt2"/>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pic>
        <p:nvPicPr>
          <p:cNvPr id="1342" name="Google Shape;1342;p100"/>
          <p:cNvPicPr preferRelativeResize="0"/>
          <p:nvPr/>
        </p:nvPicPr>
        <p:blipFill rotWithShape="1">
          <a:blip r:embed="rId4">
            <a:alphaModFix/>
          </a:blip>
          <a:srcRect b="0" l="0" r="0" t="0"/>
          <a:stretch/>
        </p:blipFill>
        <p:spPr>
          <a:xfrm>
            <a:off x="534558" y="447006"/>
            <a:ext cx="350954" cy="305330"/>
          </a:xfrm>
          <a:prstGeom prst="rect">
            <a:avLst/>
          </a:prstGeom>
          <a:noFill/>
          <a:ln>
            <a:noFill/>
          </a:ln>
        </p:spPr>
      </p:pic>
      <p:sp>
        <p:nvSpPr>
          <p:cNvPr id="1343" name="Google Shape;1343;p100"/>
          <p:cNvSpPr txBox="1"/>
          <p:nvPr/>
        </p:nvSpPr>
        <p:spPr>
          <a:xfrm>
            <a:off x="-9427" y="1141643"/>
            <a:ext cx="754387" cy="339931"/>
          </a:xfrm>
          <a:prstGeom prst="rect">
            <a:avLst/>
          </a:prstGeom>
          <a:solidFill>
            <a:srgbClr val="FFFFFF"/>
          </a:solidFill>
          <a:ln>
            <a:noFill/>
          </a:ln>
        </p:spPr>
        <p:txBody>
          <a:bodyPr anchorCtr="0" anchor="b" bIns="68550" lIns="68550" spcFirstLastPara="1" rIns="68550" wrap="square" tIns="68550">
            <a:noAutofit/>
          </a:bodyPr>
          <a:lstStyle/>
          <a:p>
            <a:pPr indent="0" lvl="0" marL="0" marR="0" rtl="0" algn="r">
              <a:lnSpc>
                <a:spcPct val="100000"/>
              </a:lnSpc>
              <a:spcBef>
                <a:spcPts val="0"/>
              </a:spcBef>
              <a:spcAft>
                <a:spcPts val="0"/>
              </a:spcAft>
              <a:buClr>
                <a:srgbClr val="000000"/>
              </a:buClr>
              <a:buSzPts val="1000"/>
              <a:buFont typeface="Arial"/>
              <a:buNone/>
            </a:pPr>
            <a:r>
              <a:rPr b="1" i="0" lang="en-US" sz="1000" u="none" cap="none" strike="noStrike">
                <a:solidFill>
                  <a:schemeClr val="accent1"/>
                </a:solidFill>
                <a:latin typeface="Arial"/>
                <a:ea typeface="Arial"/>
                <a:cs typeface="Arial"/>
                <a:sym typeface="Arial"/>
              </a:rPr>
              <a:t>Last On Hand Stock</a:t>
            </a:r>
            <a:endParaRPr b="1" i="0" sz="1000" u="none" cap="none" strike="noStrike">
              <a:solidFill>
                <a:schemeClr val="accent1"/>
              </a:solidFill>
              <a:latin typeface="Arial"/>
              <a:ea typeface="Arial"/>
              <a:cs typeface="Arial"/>
              <a:sym typeface="Arial"/>
            </a:endParaRPr>
          </a:p>
        </p:txBody>
      </p:sp>
      <p:sp>
        <p:nvSpPr>
          <p:cNvPr id="1344" name="Google Shape;1344;p100"/>
          <p:cNvSpPr txBox="1"/>
          <p:nvPr/>
        </p:nvSpPr>
        <p:spPr>
          <a:xfrm>
            <a:off x="1753250" y="1129553"/>
            <a:ext cx="778633" cy="339931"/>
          </a:xfrm>
          <a:prstGeom prst="rect">
            <a:avLst/>
          </a:prstGeom>
          <a:solidFill>
            <a:srgbClr val="FFFFFF"/>
          </a:solid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1000"/>
              <a:buFont typeface="Arial"/>
              <a:buNone/>
            </a:pPr>
            <a:r>
              <a:rPr b="1" i="0" lang="en-US" sz="1000" u="none" cap="none" strike="noStrike">
                <a:solidFill>
                  <a:schemeClr val="dk2"/>
                </a:solidFill>
                <a:latin typeface="Arial"/>
                <a:ea typeface="Arial"/>
                <a:cs typeface="Arial"/>
                <a:sym typeface="Arial"/>
              </a:rPr>
              <a:t>Product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000"/>
              <a:buFont typeface="Arial"/>
              <a:buNone/>
            </a:pPr>
            <a:r>
              <a:rPr b="1" i="0" lang="en-US" sz="1000" u="none" cap="none" strike="noStrike">
                <a:solidFill>
                  <a:schemeClr val="dk2"/>
                </a:solidFill>
                <a:latin typeface="Arial"/>
                <a:ea typeface="Arial"/>
                <a:cs typeface="Arial"/>
                <a:sym typeface="Arial"/>
              </a:rPr>
              <a:t>Status  Updates</a:t>
            </a:r>
            <a:endParaRPr b="1" i="0" sz="1000" u="none" cap="none" strike="noStrike">
              <a:solidFill>
                <a:schemeClr val="dk2"/>
              </a:solidFill>
              <a:latin typeface="Arial"/>
              <a:ea typeface="Arial"/>
              <a:cs typeface="Arial"/>
              <a:sym typeface="Arial"/>
            </a:endParaRPr>
          </a:p>
        </p:txBody>
      </p:sp>
      <p:grpSp>
        <p:nvGrpSpPr>
          <p:cNvPr id="1345" name="Google Shape;1345;p100"/>
          <p:cNvGrpSpPr/>
          <p:nvPr/>
        </p:nvGrpSpPr>
        <p:grpSpPr>
          <a:xfrm>
            <a:off x="1318232" y="277282"/>
            <a:ext cx="647916" cy="647916"/>
            <a:chOff x="1318232" y="277282"/>
            <a:chExt cx="647916" cy="647916"/>
          </a:xfrm>
        </p:grpSpPr>
        <p:sp>
          <p:nvSpPr>
            <p:cNvPr id="1346" name="Google Shape;1346;p100"/>
            <p:cNvSpPr/>
            <p:nvPr/>
          </p:nvSpPr>
          <p:spPr>
            <a:xfrm>
              <a:off x="1318232" y="277282"/>
              <a:ext cx="647916" cy="647916"/>
            </a:xfrm>
            <a:prstGeom prst="ellipse">
              <a:avLst/>
            </a:prstGeom>
            <a:solidFill>
              <a:srgbClr val="EDE8FE"/>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pic>
          <p:nvPicPr>
            <p:cNvPr descr="Icon&#10;&#10;Description automatically generated" id="1347" name="Google Shape;1347;p100"/>
            <p:cNvPicPr preferRelativeResize="0"/>
            <p:nvPr/>
          </p:nvPicPr>
          <p:blipFill rotWithShape="1">
            <a:blip r:embed="rId5">
              <a:alphaModFix/>
            </a:blip>
            <a:srcRect b="18545" l="13756" r="21879" t="21649"/>
            <a:stretch/>
          </p:blipFill>
          <p:spPr>
            <a:xfrm>
              <a:off x="1340588" y="364267"/>
              <a:ext cx="530429" cy="492849"/>
            </a:xfrm>
            <a:prstGeom prst="rect">
              <a:avLst/>
            </a:prstGeom>
            <a:noFill/>
            <a:ln>
              <a:noFill/>
            </a:ln>
          </p:spPr>
        </p:pic>
      </p:grpSp>
      <p:grpSp>
        <p:nvGrpSpPr>
          <p:cNvPr id="1348" name="Google Shape;1348;p100"/>
          <p:cNvGrpSpPr/>
          <p:nvPr/>
        </p:nvGrpSpPr>
        <p:grpSpPr>
          <a:xfrm>
            <a:off x="821146" y="2073950"/>
            <a:ext cx="647916" cy="647916"/>
            <a:chOff x="646328" y="1733230"/>
            <a:chExt cx="647916" cy="647916"/>
          </a:xfrm>
        </p:grpSpPr>
        <p:sp>
          <p:nvSpPr>
            <p:cNvPr id="1349" name="Google Shape;1349;p100"/>
            <p:cNvSpPr/>
            <p:nvPr/>
          </p:nvSpPr>
          <p:spPr>
            <a:xfrm>
              <a:off x="646328" y="1733230"/>
              <a:ext cx="647916" cy="647916"/>
            </a:xfrm>
            <a:prstGeom prst="ellipse">
              <a:avLst/>
            </a:prstGeom>
            <a:solidFill>
              <a:srgbClr val="EDE8FE"/>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pic>
          <p:nvPicPr>
            <p:cNvPr descr="A picture containing icon&#10;&#10;Description automatically generated" id="1350" name="Google Shape;1350;p100"/>
            <p:cNvPicPr preferRelativeResize="0"/>
            <p:nvPr/>
          </p:nvPicPr>
          <p:blipFill rotWithShape="1">
            <a:blip r:embed="rId6">
              <a:alphaModFix/>
            </a:blip>
            <a:srcRect b="20335" l="17460" r="11215" t="27849"/>
            <a:stretch/>
          </p:blipFill>
          <p:spPr>
            <a:xfrm>
              <a:off x="735855" y="1883062"/>
              <a:ext cx="530762" cy="385583"/>
            </a:xfrm>
            <a:prstGeom prst="rect">
              <a:avLst/>
            </a:prstGeom>
            <a:noFill/>
            <a:ln>
              <a:noFill/>
            </a:ln>
          </p:spPr>
        </p:pic>
      </p:grpSp>
      <p:grpSp>
        <p:nvGrpSpPr>
          <p:cNvPr id="1351" name="Google Shape;1351;p100"/>
          <p:cNvGrpSpPr/>
          <p:nvPr/>
        </p:nvGrpSpPr>
        <p:grpSpPr>
          <a:xfrm>
            <a:off x="2531965" y="1976141"/>
            <a:ext cx="843534" cy="843534"/>
            <a:chOff x="2531803" y="2123214"/>
            <a:chExt cx="843534" cy="843534"/>
          </a:xfrm>
        </p:grpSpPr>
        <p:sp>
          <p:nvSpPr>
            <p:cNvPr id="1352" name="Google Shape;1352;p100"/>
            <p:cNvSpPr/>
            <p:nvPr/>
          </p:nvSpPr>
          <p:spPr>
            <a:xfrm>
              <a:off x="2635306" y="2221023"/>
              <a:ext cx="647916" cy="647916"/>
            </a:xfrm>
            <a:prstGeom prst="ellipse">
              <a:avLst/>
            </a:prstGeom>
            <a:solidFill>
              <a:srgbClr val="EDE8FE"/>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pic>
          <p:nvPicPr>
            <p:cNvPr descr="Graphical user interface, application, Teams&#10;&#10;Description automatically generated" id="1353" name="Google Shape;1353;p100"/>
            <p:cNvPicPr preferRelativeResize="0"/>
            <p:nvPr/>
          </p:nvPicPr>
          <p:blipFill rotWithShape="1">
            <a:blip r:embed="rId7">
              <a:alphaModFix/>
            </a:blip>
            <a:srcRect b="0" l="0" r="0" t="0"/>
            <a:stretch/>
          </p:blipFill>
          <p:spPr>
            <a:xfrm>
              <a:off x="2531803" y="2123214"/>
              <a:ext cx="843534" cy="843534"/>
            </a:xfrm>
            <a:prstGeom prst="rect">
              <a:avLst/>
            </a:prstGeom>
            <a:noFill/>
            <a:ln>
              <a:noFill/>
            </a:ln>
          </p:spPr>
        </p:pic>
      </p:grpSp>
      <p:grpSp>
        <p:nvGrpSpPr>
          <p:cNvPr id="1354" name="Google Shape;1354;p100"/>
          <p:cNvGrpSpPr/>
          <p:nvPr/>
        </p:nvGrpSpPr>
        <p:grpSpPr>
          <a:xfrm>
            <a:off x="4431698" y="2081031"/>
            <a:ext cx="647916" cy="647916"/>
            <a:chOff x="646328" y="1733230"/>
            <a:chExt cx="647916" cy="647916"/>
          </a:xfrm>
        </p:grpSpPr>
        <p:sp>
          <p:nvSpPr>
            <p:cNvPr id="1355" name="Google Shape;1355;p100"/>
            <p:cNvSpPr/>
            <p:nvPr/>
          </p:nvSpPr>
          <p:spPr>
            <a:xfrm>
              <a:off x="646328" y="1733230"/>
              <a:ext cx="647916" cy="647916"/>
            </a:xfrm>
            <a:prstGeom prst="ellipse">
              <a:avLst/>
            </a:prstGeom>
            <a:solidFill>
              <a:srgbClr val="EDE8FE"/>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pic>
          <p:nvPicPr>
            <p:cNvPr descr="A picture containing icon&#10;&#10;Description automatically generated" id="1356" name="Google Shape;1356;p100"/>
            <p:cNvPicPr preferRelativeResize="0"/>
            <p:nvPr/>
          </p:nvPicPr>
          <p:blipFill rotWithShape="1">
            <a:blip r:embed="rId6">
              <a:alphaModFix/>
            </a:blip>
            <a:srcRect b="20335" l="17460" r="11215" t="27849"/>
            <a:stretch/>
          </p:blipFill>
          <p:spPr>
            <a:xfrm>
              <a:off x="735855" y="1883062"/>
              <a:ext cx="530762" cy="385583"/>
            </a:xfrm>
            <a:prstGeom prst="rect">
              <a:avLst/>
            </a:prstGeom>
            <a:noFill/>
            <a:ln>
              <a:noFill/>
            </a:ln>
          </p:spPr>
        </p:pic>
      </p:grpSp>
      <p:grpSp>
        <p:nvGrpSpPr>
          <p:cNvPr id="1357" name="Google Shape;1357;p100"/>
          <p:cNvGrpSpPr/>
          <p:nvPr/>
        </p:nvGrpSpPr>
        <p:grpSpPr>
          <a:xfrm>
            <a:off x="4376028" y="236017"/>
            <a:ext cx="759256" cy="759256"/>
            <a:chOff x="4376028" y="283152"/>
            <a:chExt cx="759256" cy="759256"/>
          </a:xfrm>
        </p:grpSpPr>
        <p:sp>
          <p:nvSpPr>
            <p:cNvPr id="1358" name="Google Shape;1358;p100"/>
            <p:cNvSpPr/>
            <p:nvPr/>
          </p:nvSpPr>
          <p:spPr>
            <a:xfrm>
              <a:off x="4431698" y="335550"/>
              <a:ext cx="647916" cy="647916"/>
            </a:xfrm>
            <a:prstGeom prst="ellipse">
              <a:avLst/>
            </a:prstGeom>
            <a:solidFill>
              <a:srgbClr val="EDE8FE"/>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pic>
          <p:nvPicPr>
            <p:cNvPr descr="Icon&#10;&#10;Description automatically generated" id="1359" name="Google Shape;1359;p100"/>
            <p:cNvPicPr preferRelativeResize="0"/>
            <p:nvPr/>
          </p:nvPicPr>
          <p:blipFill rotWithShape="1">
            <a:blip r:embed="rId8">
              <a:alphaModFix/>
            </a:blip>
            <a:srcRect b="0" l="0" r="0" t="0"/>
            <a:stretch/>
          </p:blipFill>
          <p:spPr>
            <a:xfrm>
              <a:off x="4376028" y="283152"/>
              <a:ext cx="759256" cy="759256"/>
            </a:xfrm>
            <a:prstGeom prst="rect">
              <a:avLst/>
            </a:prstGeom>
            <a:noFill/>
            <a:ln>
              <a:noFill/>
            </a:ln>
          </p:spPr>
        </p:pic>
      </p:grpSp>
      <p:sp>
        <p:nvSpPr>
          <p:cNvPr id="1360" name="Google Shape;1360;p100"/>
          <p:cNvSpPr txBox="1"/>
          <p:nvPr/>
        </p:nvSpPr>
        <p:spPr>
          <a:xfrm>
            <a:off x="4822344" y="1114444"/>
            <a:ext cx="859304" cy="339931"/>
          </a:xfrm>
          <a:prstGeom prst="rect">
            <a:avLst/>
          </a:prstGeom>
          <a:solidFill>
            <a:srgbClr val="FFFFFF"/>
          </a:solid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1000"/>
              <a:buFont typeface="Arial"/>
              <a:buNone/>
            </a:pPr>
            <a:r>
              <a:rPr b="1" i="0" lang="en-US" sz="1000" u="none" cap="none" strike="noStrike">
                <a:solidFill>
                  <a:schemeClr val="dk2"/>
                </a:solidFill>
                <a:latin typeface="Arial"/>
                <a:ea typeface="Arial"/>
                <a:cs typeface="Arial"/>
                <a:sym typeface="Arial"/>
              </a:rPr>
              <a:t>Buffers &amp; Exclusions</a:t>
            </a:r>
            <a:endParaRPr b="1" i="0" sz="1000" u="none" cap="none" strike="noStrike">
              <a:solidFill>
                <a:schemeClr val="dk2"/>
              </a:solidFill>
              <a:latin typeface="Arial"/>
              <a:ea typeface="Arial"/>
              <a:cs typeface="Arial"/>
              <a:sym typeface="Arial"/>
            </a:endParaRPr>
          </a:p>
        </p:txBody>
      </p:sp>
      <p:sp>
        <p:nvSpPr>
          <p:cNvPr id="1361" name="Google Shape;1361;p100"/>
          <p:cNvSpPr txBox="1"/>
          <p:nvPr/>
        </p:nvSpPr>
        <p:spPr>
          <a:xfrm>
            <a:off x="4079126" y="2728417"/>
            <a:ext cx="1290544" cy="396173"/>
          </a:xfrm>
          <a:prstGeom prst="rect">
            <a:avLst/>
          </a:prstGeom>
          <a:no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dk2"/>
                </a:solidFill>
                <a:latin typeface="Arial"/>
                <a:ea typeface="Arial"/>
                <a:cs typeface="Arial"/>
                <a:sym typeface="Arial"/>
              </a:rPr>
              <a:t>Virtual Catalog Workflow </a:t>
            </a:r>
            <a:endParaRPr b="1" i="0" sz="1200" u="none" cap="none" strike="noStrike">
              <a:solidFill>
                <a:schemeClr val="dk2"/>
              </a:solidFill>
              <a:latin typeface="Arial"/>
              <a:ea typeface="Arial"/>
              <a:cs typeface="Arial"/>
              <a:sym typeface="Arial"/>
            </a:endParaRPr>
          </a:p>
        </p:txBody>
      </p:sp>
      <p:cxnSp>
        <p:nvCxnSpPr>
          <p:cNvPr id="1362" name="Google Shape;1362;p100"/>
          <p:cNvCxnSpPr>
            <a:stCxn id="1359" idx="2"/>
            <a:endCxn id="1355" idx="0"/>
          </p:cNvCxnSpPr>
          <p:nvPr/>
        </p:nvCxnSpPr>
        <p:spPr>
          <a:xfrm>
            <a:off x="4755656" y="995273"/>
            <a:ext cx="0" cy="1085700"/>
          </a:xfrm>
          <a:prstGeom prst="straightConnector1">
            <a:avLst/>
          </a:prstGeom>
          <a:noFill/>
          <a:ln cap="flat" cmpd="sng" w="19050">
            <a:solidFill>
              <a:srgbClr val="B79DE7"/>
            </a:solidFill>
            <a:prstDash val="dot"/>
            <a:round/>
            <a:headEnd len="sm" w="sm" type="none"/>
            <a:tailEnd len="med" w="med" type="triangle"/>
          </a:ln>
        </p:spPr>
      </p:cxnSp>
      <p:sp>
        <p:nvSpPr>
          <p:cNvPr id="1363" name="Google Shape;1363;p100"/>
          <p:cNvSpPr/>
          <p:nvPr/>
        </p:nvSpPr>
        <p:spPr>
          <a:xfrm>
            <a:off x="5891011" y="61310"/>
            <a:ext cx="3152063" cy="431944"/>
          </a:xfrm>
          <a:prstGeom prst="roundRect">
            <a:avLst>
              <a:gd fmla="val 50000" name="adj"/>
            </a:avLst>
          </a:prstGeom>
          <a:solidFill>
            <a:schemeClr val="lt1"/>
          </a:solidFill>
          <a:ln>
            <a:noFill/>
          </a:ln>
        </p:spPr>
        <p:txBody>
          <a:bodyPr anchorCtr="0" anchor="ctr" bIns="68550" lIns="68550" spcFirstLastPara="1" rIns="68550" wrap="square" tIns="68550">
            <a:noAutofit/>
          </a:bodyPr>
          <a:lstStyle/>
          <a:p>
            <a:pPr indent="0" lvl="0" marL="0" marR="0" rtl="0" algn="r">
              <a:lnSpc>
                <a:spcPct val="100000"/>
              </a:lnSpc>
              <a:spcBef>
                <a:spcPts val="0"/>
              </a:spcBef>
              <a:spcAft>
                <a:spcPts val="0"/>
              </a:spcAft>
              <a:buClr>
                <a:srgbClr val="000000"/>
              </a:buClr>
              <a:buSzPts val="1350"/>
              <a:buFont typeface="Arial"/>
              <a:buNone/>
            </a:pPr>
            <a:r>
              <a:rPr b="1" i="0" lang="en-US" sz="1350" u="none" cap="none" strike="noStrike">
                <a:solidFill>
                  <a:schemeClr val="accent6"/>
                </a:solidFill>
                <a:latin typeface="Arial"/>
                <a:ea typeface="Arial"/>
                <a:cs typeface="Arial"/>
                <a:sym typeface="Arial"/>
              </a:rPr>
              <a:t>APPLY BUFFERS &amp; EXCLUSIONS</a:t>
            </a:r>
            <a:endParaRPr b="1" i="0" sz="1350" u="none" cap="none" strike="noStrike">
              <a:solidFill>
                <a:schemeClr val="accent6"/>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7" name="Shape 1367"/>
        <p:cNvGrpSpPr/>
        <p:nvPr/>
      </p:nvGrpSpPr>
      <p:grpSpPr>
        <a:xfrm>
          <a:off x="0" y="0"/>
          <a:ext cx="0" cy="0"/>
          <a:chOff x="0" y="0"/>
          <a:chExt cx="0" cy="0"/>
        </a:xfrm>
      </p:grpSpPr>
      <p:cxnSp>
        <p:nvCxnSpPr>
          <p:cNvPr id="1368" name="Google Shape;1368;p101"/>
          <p:cNvCxnSpPr/>
          <p:nvPr/>
        </p:nvCxnSpPr>
        <p:spPr>
          <a:xfrm>
            <a:off x="1531014" y="2400511"/>
            <a:ext cx="1075360" cy="0"/>
          </a:xfrm>
          <a:prstGeom prst="straightConnector1">
            <a:avLst/>
          </a:prstGeom>
          <a:noFill/>
          <a:ln cap="flat" cmpd="sng" w="19050">
            <a:solidFill>
              <a:srgbClr val="B79DE7"/>
            </a:solidFill>
            <a:prstDash val="dot"/>
            <a:round/>
            <a:headEnd len="sm" w="sm" type="none"/>
            <a:tailEnd len="med" w="med" type="triangle"/>
          </a:ln>
        </p:spPr>
      </p:cxnSp>
      <p:pic>
        <p:nvPicPr>
          <p:cNvPr id="1369" name="Google Shape;1369;p101"/>
          <p:cNvPicPr preferRelativeResize="0"/>
          <p:nvPr/>
        </p:nvPicPr>
        <p:blipFill rotWithShape="1">
          <a:blip r:embed="rId3">
            <a:alphaModFix amt="20000"/>
          </a:blip>
          <a:srcRect b="0" l="0" r="0" t="0"/>
          <a:stretch/>
        </p:blipFill>
        <p:spPr>
          <a:xfrm>
            <a:off x="569292" y="390199"/>
            <a:ext cx="431944" cy="431944"/>
          </a:xfrm>
          <a:prstGeom prst="rect">
            <a:avLst/>
          </a:prstGeom>
          <a:noFill/>
          <a:ln>
            <a:noFill/>
          </a:ln>
        </p:spPr>
      </p:pic>
      <p:cxnSp>
        <p:nvCxnSpPr>
          <p:cNvPr id="1370" name="Google Shape;1370;p101"/>
          <p:cNvCxnSpPr/>
          <p:nvPr/>
        </p:nvCxnSpPr>
        <p:spPr>
          <a:xfrm rot="5400000">
            <a:off x="858878" y="1191293"/>
            <a:ext cx="1203900" cy="465600"/>
          </a:xfrm>
          <a:prstGeom prst="bentConnector3">
            <a:avLst>
              <a:gd fmla="val 50003" name="adj1"/>
            </a:avLst>
          </a:prstGeom>
          <a:noFill/>
          <a:ln cap="flat" cmpd="sng" w="19050">
            <a:solidFill>
              <a:srgbClr val="B79DE7"/>
            </a:solidFill>
            <a:prstDash val="dot"/>
            <a:round/>
            <a:headEnd len="sm" w="sm" type="none"/>
            <a:tailEnd len="med" w="med" type="triangle"/>
          </a:ln>
        </p:spPr>
      </p:cxnSp>
      <p:cxnSp>
        <p:nvCxnSpPr>
          <p:cNvPr id="1371" name="Google Shape;1371;p101"/>
          <p:cNvCxnSpPr/>
          <p:nvPr/>
        </p:nvCxnSpPr>
        <p:spPr>
          <a:xfrm>
            <a:off x="3301891" y="2416573"/>
            <a:ext cx="1075360" cy="0"/>
          </a:xfrm>
          <a:prstGeom prst="straightConnector1">
            <a:avLst/>
          </a:prstGeom>
          <a:noFill/>
          <a:ln cap="flat" cmpd="sng" w="19050">
            <a:solidFill>
              <a:srgbClr val="B79DE7"/>
            </a:solidFill>
            <a:prstDash val="dot"/>
            <a:round/>
            <a:headEnd len="sm" w="sm" type="none"/>
            <a:tailEnd len="med" w="med" type="triangle"/>
          </a:ln>
        </p:spPr>
      </p:cxnSp>
      <p:cxnSp>
        <p:nvCxnSpPr>
          <p:cNvPr id="1372" name="Google Shape;1372;p101"/>
          <p:cNvCxnSpPr>
            <a:stCxn id="1369" idx="2"/>
          </p:cNvCxnSpPr>
          <p:nvPr/>
        </p:nvCxnSpPr>
        <p:spPr>
          <a:xfrm flipH="1" rot="-5400000">
            <a:off x="329864" y="1277543"/>
            <a:ext cx="1203900" cy="293100"/>
          </a:xfrm>
          <a:prstGeom prst="bentConnector3">
            <a:avLst>
              <a:gd fmla="val 50003" name="adj1"/>
            </a:avLst>
          </a:prstGeom>
          <a:noFill/>
          <a:ln cap="flat" cmpd="sng" w="19050">
            <a:solidFill>
              <a:srgbClr val="89DBFE"/>
            </a:solidFill>
            <a:prstDash val="dot"/>
            <a:round/>
            <a:headEnd len="sm" w="sm" type="none"/>
            <a:tailEnd len="med" w="med" type="triangle"/>
          </a:ln>
        </p:spPr>
      </p:cxnSp>
      <p:sp>
        <p:nvSpPr>
          <p:cNvPr id="1373" name="Google Shape;1373;p101"/>
          <p:cNvSpPr txBox="1"/>
          <p:nvPr/>
        </p:nvSpPr>
        <p:spPr>
          <a:xfrm>
            <a:off x="343169" y="2728417"/>
            <a:ext cx="1725525" cy="396173"/>
          </a:xfrm>
          <a:prstGeom prst="rect">
            <a:avLst/>
          </a:prstGeom>
          <a:no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dk2"/>
                </a:solidFill>
                <a:latin typeface="Arial"/>
                <a:ea typeface="Arial"/>
                <a:cs typeface="Arial"/>
                <a:sym typeface="Arial"/>
              </a:rPr>
              <a:t>Inventory Catalog Workflow</a:t>
            </a:r>
            <a:endParaRPr b="1" i="0" sz="1200" u="none" cap="none" strike="noStrike">
              <a:solidFill>
                <a:schemeClr val="dk2"/>
              </a:solidFill>
              <a:latin typeface="Arial"/>
              <a:ea typeface="Arial"/>
              <a:cs typeface="Arial"/>
              <a:sym typeface="Arial"/>
            </a:endParaRPr>
          </a:p>
        </p:txBody>
      </p:sp>
      <p:sp>
        <p:nvSpPr>
          <p:cNvPr id="1374" name="Google Shape;1374;p101"/>
          <p:cNvSpPr txBox="1"/>
          <p:nvPr/>
        </p:nvSpPr>
        <p:spPr>
          <a:xfrm>
            <a:off x="2373593" y="2728417"/>
            <a:ext cx="1197364" cy="396173"/>
          </a:xfrm>
          <a:prstGeom prst="rect">
            <a:avLst/>
          </a:prstGeom>
          <a:no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dk2"/>
                </a:solidFill>
                <a:latin typeface="Arial"/>
                <a:ea typeface="Arial"/>
                <a:cs typeface="Arial"/>
                <a:sym typeface="Arial"/>
              </a:rPr>
              <a:t>Inventory Catalog </a:t>
            </a:r>
            <a:endParaRPr b="1" i="0" sz="1200" u="none" cap="none" strike="noStrike">
              <a:solidFill>
                <a:schemeClr val="dk2"/>
              </a:solidFill>
              <a:latin typeface="Arial"/>
              <a:ea typeface="Arial"/>
              <a:cs typeface="Arial"/>
              <a:sym typeface="Arial"/>
            </a:endParaRPr>
          </a:p>
        </p:txBody>
      </p:sp>
      <p:sp>
        <p:nvSpPr>
          <p:cNvPr id="1375" name="Google Shape;1375;p101"/>
          <p:cNvSpPr/>
          <p:nvPr/>
        </p:nvSpPr>
        <p:spPr>
          <a:xfrm>
            <a:off x="399278" y="278309"/>
            <a:ext cx="647916" cy="647916"/>
          </a:xfrm>
          <a:prstGeom prst="ellipse">
            <a:avLst/>
          </a:prstGeom>
          <a:solidFill>
            <a:schemeClr val="lt2"/>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pic>
        <p:nvPicPr>
          <p:cNvPr id="1376" name="Google Shape;1376;p101"/>
          <p:cNvPicPr preferRelativeResize="0"/>
          <p:nvPr/>
        </p:nvPicPr>
        <p:blipFill rotWithShape="1">
          <a:blip r:embed="rId4">
            <a:alphaModFix/>
          </a:blip>
          <a:srcRect b="0" l="0" r="0" t="0"/>
          <a:stretch/>
        </p:blipFill>
        <p:spPr>
          <a:xfrm>
            <a:off x="534558" y="447006"/>
            <a:ext cx="350954" cy="305330"/>
          </a:xfrm>
          <a:prstGeom prst="rect">
            <a:avLst/>
          </a:prstGeom>
          <a:noFill/>
          <a:ln>
            <a:noFill/>
          </a:ln>
        </p:spPr>
      </p:pic>
      <p:sp>
        <p:nvSpPr>
          <p:cNvPr id="1377" name="Google Shape;1377;p101"/>
          <p:cNvSpPr txBox="1"/>
          <p:nvPr/>
        </p:nvSpPr>
        <p:spPr>
          <a:xfrm>
            <a:off x="-9427" y="1141643"/>
            <a:ext cx="754387" cy="339931"/>
          </a:xfrm>
          <a:prstGeom prst="rect">
            <a:avLst/>
          </a:prstGeom>
          <a:solidFill>
            <a:srgbClr val="FFFFFF"/>
          </a:solidFill>
          <a:ln>
            <a:noFill/>
          </a:ln>
        </p:spPr>
        <p:txBody>
          <a:bodyPr anchorCtr="0" anchor="b" bIns="68550" lIns="68550" spcFirstLastPara="1" rIns="68550" wrap="square" tIns="68550">
            <a:noAutofit/>
          </a:bodyPr>
          <a:lstStyle/>
          <a:p>
            <a:pPr indent="0" lvl="0" marL="0" marR="0" rtl="0" algn="r">
              <a:lnSpc>
                <a:spcPct val="100000"/>
              </a:lnSpc>
              <a:spcBef>
                <a:spcPts val="0"/>
              </a:spcBef>
              <a:spcAft>
                <a:spcPts val="0"/>
              </a:spcAft>
              <a:buClr>
                <a:srgbClr val="000000"/>
              </a:buClr>
              <a:buSzPts val="1000"/>
              <a:buFont typeface="Arial"/>
              <a:buNone/>
            </a:pPr>
            <a:r>
              <a:rPr b="1" i="0" lang="en-US" sz="1000" u="none" cap="none" strike="noStrike">
                <a:solidFill>
                  <a:schemeClr val="accent1"/>
                </a:solidFill>
                <a:latin typeface="Arial"/>
                <a:ea typeface="Arial"/>
                <a:cs typeface="Arial"/>
                <a:sym typeface="Arial"/>
              </a:rPr>
              <a:t>Last On Hand Stock</a:t>
            </a:r>
            <a:endParaRPr b="1" i="0" sz="1000" u="none" cap="none" strike="noStrike">
              <a:solidFill>
                <a:schemeClr val="accent1"/>
              </a:solidFill>
              <a:latin typeface="Arial"/>
              <a:ea typeface="Arial"/>
              <a:cs typeface="Arial"/>
              <a:sym typeface="Arial"/>
            </a:endParaRPr>
          </a:p>
        </p:txBody>
      </p:sp>
      <p:sp>
        <p:nvSpPr>
          <p:cNvPr id="1378" name="Google Shape;1378;p101"/>
          <p:cNvSpPr txBox="1"/>
          <p:nvPr/>
        </p:nvSpPr>
        <p:spPr>
          <a:xfrm>
            <a:off x="1753250" y="1129553"/>
            <a:ext cx="778633" cy="339931"/>
          </a:xfrm>
          <a:prstGeom prst="rect">
            <a:avLst/>
          </a:prstGeom>
          <a:solidFill>
            <a:srgbClr val="FFFFFF"/>
          </a:solid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1000"/>
              <a:buFont typeface="Arial"/>
              <a:buNone/>
            </a:pPr>
            <a:r>
              <a:rPr b="1" i="0" lang="en-US" sz="1000" u="none" cap="none" strike="noStrike">
                <a:solidFill>
                  <a:schemeClr val="dk2"/>
                </a:solidFill>
                <a:latin typeface="Arial"/>
                <a:ea typeface="Arial"/>
                <a:cs typeface="Arial"/>
                <a:sym typeface="Arial"/>
              </a:rPr>
              <a:t>Product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000"/>
              <a:buFont typeface="Arial"/>
              <a:buNone/>
            </a:pPr>
            <a:r>
              <a:rPr b="1" i="0" lang="en-US" sz="1000" u="none" cap="none" strike="noStrike">
                <a:solidFill>
                  <a:schemeClr val="dk2"/>
                </a:solidFill>
                <a:latin typeface="Arial"/>
                <a:ea typeface="Arial"/>
                <a:cs typeface="Arial"/>
                <a:sym typeface="Arial"/>
              </a:rPr>
              <a:t>Status  Updates</a:t>
            </a:r>
            <a:endParaRPr b="1" i="0" sz="1000" u="none" cap="none" strike="noStrike">
              <a:solidFill>
                <a:schemeClr val="dk2"/>
              </a:solidFill>
              <a:latin typeface="Arial"/>
              <a:ea typeface="Arial"/>
              <a:cs typeface="Arial"/>
              <a:sym typeface="Arial"/>
            </a:endParaRPr>
          </a:p>
        </p:txBody>
      </p:sp>
      <p:grpSp>
        <p:nvGrpSpPr>
          <p:cNvPr id="1379" name="Google Shape;1379;p101"/>
          <p:cNvGrpSpPr/>
          <p:nvPr/>
        </p:nvGrpSpPr>
        <p:grpSpPr>
          <a:xfrm>
            <a:off x="1318232" y="277282"/>
            <a:ext cx="647916" cy="647916"/>
            <a:chOff x="1318232" y="277282"/>
            <a:chExt cx="647916" cy="647916"/>
          </a:xfrm>
        </p:grpSpPr>
        <p:sp>
          <p:nvSpPr>
            <p:cNvPr id="1380" name="Google Shape;1380;p101"/>
            <p:cNvSpPr/>
            <p:nvPr/>
          </p:nvSpPr>
          <p:spPr>
            <a:xfrm>
              <a:off x="1318232" y="277282"/>
              <a:ext cx="647916" cy="647916"/>
            </a:xfrm>
            <a:prstGeom prst="ellipse">
              <a:avLst/>
            </a:prstGeom>
            <a:solidFill>
              <a:srgbClr val="EDE8FE"/>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pic>
          <p:nvPicPr>
            <p:cNvPr descr="Icon&#10;&#10;Description automatically generated" id="1381" name="Google Shape;1381;p101"/>
            <p:cNvPicPr preferRelativeResize="0"/>
            <p:nvPr/>
          </p:nvPicPr>
          <p:blipFill rotWithShape="1">
            <a:blip r:embed="rId5">
              <a:alphaModFix/>
            </a:blip>
            <a:srcRect b="18545" l="13756" r="21879" t="21649"/>
            <a:stretch/>
          </p:blipFill>
          <p:spPr>
            <a:xfrm>
              <a:off x="1340588" y="364267"/>
              <a:ext cx="530429" cy="492849"/>
            </a:xfrm>
            <a:prstGeom prst="rect">
              <a:avLst/>
            </a:prstGeom>
            <a:noFill/>
            <a:ln>
              <a:noFill/>
            </a:ln>
          </p:spPr>
        </p:pic>
      </p:grpSp>
      <p:grpSp>
        <p:nvGrpSpPr>
          <p:cNvPr id="1382" name="Google Shape;1382;p101"/>
          <p:cNvGrpSpPr/>
          <p:nvPr/>
        </p:nvGrpSpPr>
        <p:grpSpPr>
          <a:xfrm>
            <a:off x="821146" y="2073950"/>
            <a:ext cx="647916" cy="647916"/>
            <a:chOff x="646328" y="1733230"/>
            <a:chExt cx="647916" cy="647916"/>
          </a:xfrm>
        </p:grpSpPr>
        <p:sp>
          <p:nvSpPr>
            <p:cNvPr id="1383" name="Google Shape;1383;p101"/>
            <p:cNvSpPr/>
            <p:nvPr/>
          </p:nvSpPr>
          <p:spPr>
            <a:xfrm>
              <a:off x="646328" y="1733230"/>
              <a:ext cx="647916" cy="647916"/>
            </a:xfrm>
            <a:prstGeom prst="ellipse">
              <a:avLst/>
            </a:prstGeom>
            <a:solidFill>
              <a:srgbClr val="EDE8FE"/>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pic>
          <p:nvPicPr>
            <p:cNvPr descr="A picture containing icon&#10;&#10;Description automatically generated" id="1384" name="Google Shape;1384;p101"/>
            <p:cNvPicPr preferRelativeResize="0"/>
            <p:nvPr/>
          </p:nvPicPr>
          <p:blipFill rotWithShape="1">
            <a:blip r:embed="rId6">
              <a:alphaModFix/>
            </a:blip>
            <a:srcRect b="20335" l="17460" r="11215" t="27849"/>
            <a:stretch/>
          </p:blipFill>
          <p:spPr>
            <a:xfrm>
              <a:off x="735855" y="1883062"/>
              <a:ext cx="530762" cy="385583"/>
            </a:xfrm>
            <a:prstGeom prst="rect">
              <a:avLst/>
            </a:prstGeom>
            <a:noFill/>
            <a:ln>
              <a:noFill/>
            </a:ln>
          </p:spPr>
        </p:pic>
      </p:grpSp>
      <p:grpSp>
        <p:nvGrpSpPr>
          <p:cNvPr id="1385" name="Google Shape;1385;p101"/>
          <p:cNvGrpSpPr/>
          <p:nvPr/>
        </p:nvGrpSpPr>
        <p:grpSpPr>
          <a:xfrm>
            <a:off x="2531965" y="1976141"/>
            <a:ext cx="843534" cy="843534"/>
            <a:chOff x="2531803" y="2123214"/>
            <a:chExt cx="843534" cy="843534"/>
          </a:xfrm>
        </p:grpSpPr>
        <p:sp>
          <p:nvSpPr>
            <p:cNvPr id="1386" name="Google Shape;1386;p101"/>
            <p:cNvSpPr/>
            <p:nvPr/>
          </p:nvSpPr>
          <p:spPr>
            <a:xfrm>
              <a:off x="2635306" y="2221023"/>
              <a:ext cx="647916" cy="647916"/>
            </a:xfrm>
            <a:prstGeom prst="ellipse">
              <a:avLst/>
            </a:prstGeom>
            <a:solidFill>
              <a:srgbClr val="EDE8FE"/>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pic>
          <p:nvPicPr>
            <p:cNvPr descr="Graphical user interface, application, Teams&#10;&#10;Description automatically generated" id="1387" name="Google Shape;1387;p101"/>
            <p:cNvPicPr preferRelativeResize="0"/>
            <p:nvPr/>
          </p:nvPicPr>
          <p:blipFill rotWithShape="1">
            <a:blip r:embed="rId7">
              <a:alphaModFix/>
            </a:blip>
            <a:srcRect b="0" l="0" r="0" t="0"/>
            <a:stretch/>
          </p:blipFill>
          <p:spPr>
            <a:xfrm>
              <a:off x="2531803" y="2123214"/>
              <a:ext cx="843534" cy="843534"/>
            </a:xfrm>
            <a:prstGeom prst="rect">
              <a:avLst/>
            </a:prstGeom>
            <a:noFill/>
            <a:ln>
              <a:noFill/>
            </a:ln>
          </p:spPr>
        </p:pic>
      </p:grpSp>
      <p:grpSp>
        <p:nvGrpSpPr>
          <p:cNvPr id="1388" name="Google Shape;1388;p101"/>
          <p:cNvGrpSpPr/>
          <p:nvPr/>
        </p:nvGrpSpPr>
        <p:grpSpPr>
          <a:xfrm>
            <a:off x="4431698" y="2081031"/>
            <a:ext cx="647916" cy="647916"/>
            <a:chOff x="646328" y="1733230"/>
            <a:chExt cx="647916" cy="647916"/>
          </a:xfrm>
        </p:grpSpPr>
        <p:sp>
          <p:nvSpPr>
            <p:cNvPr id="1389" name="Google Shape;1389;p101"/>
            <p:cNvSpPr/>
            <p:nvPr/>
          </p:nvSpPr>
          <p:spPr>
            <a:xfrm>
              <a:off x="646328" y="1733230"/>
              <a:ext cx="647916" cy="647916"/>
            </a:xfrm>
            <a:prstGeom prst="ellipse">
              <a:avLst/>
            </a:prstGeom>
            <a:solidFill>
              <a:srgbClr val="EDE8FE"/>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pic>
          <p:nvPicPr>
            <p:cNvPr descr="A picture containing icon&#10;&#10;Description automatically generated" id="1390" name="Google Shape;1390;p101"/>
            <p:cNvPicPr preferRelativeResize="0"/>
            <p:nvPr/>
          </p:nvPicPr>
          <p:blipFill rotWithShape="1">
            <a:blip r:embed="rId6">
              <a:alphaModFix/>
            </a:blip>
            <a:srcRect b="20335" l="17460" r="11215" t="27849"/>
            <a:stretch/>
          </p:blipFill>
          <p:spPr>
            <a:xfrm>
              <a:off x="735855" y="1883062"/>
              <a:ext cx="530762" cy="385583"/>
            </a:xfrm>
            <a:prstGeom prst="rect">
              <a:avLst/>
            </a:prstGeom>
            <a:noFill/>
            <a:ln>
              <a:noFill/>
            </a:ln>
          </p:spPr>
        </p:pic>
      </p:grpSp>
      <p:grpSp>
        <p:nvGrpSpPr>
          <p:cNvPr id="1391" name="Google Shape;1391;p101"/>
          <p:cNvGrpSpPr/>
          <p:nvPr/>
        </p:nvGrpSpPr>
        <p:grpSpPr>
          <a:xfrm>
            <a:off x="4376028" y="236017"/>
            <a:ext cx="759256" cy="759256"/>
            <a:chOff x="4376028" y="283152"/>
            <a:chExt cx="759256" cy="759256"/>
          </a:xfrm>
        </p:grpSpPr>
        <p:sp>
          <p:nvSpPr>
            <p:cNvPr id="1392" name="Google Shape;1392;p101"/>
            <p:cNvSpPr/>
            <p:nvPr/>
          </p:nvSpPr>
          <p:spPr>
            <a:xfrm>
              <a:off x="4431698" y="335550"/>
              <a:ext cx="647916" cy="647916"/>
            </a:xfrm>
            <a:prstGeom prst="ellipse">
              <a:avLst/>
            </a:prstGeom>
            <a:solidFill>
              <a:srgbClr val="EDE8FE"/>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pic>
          <p:nvPicPr>
            <p:cNvPr descr="Icon&#10;&#10;Description automatically generated" id="1393" name="Google Shape;1393;p101"/>
            <p:cNvPicPr preferRelativeResize="0"/>
            <p:nvPr/>
          </p:nvPicPr>
          <p:blipFill rotWithShape="1">
            <a:blip r:embed="rId8">
              <a:alphaModFix/>
            </a:blip>
            <a:srcRect b="0" l="0" r="0" t="0"/>
            <a:stretch/>
          </p:blipFill>
          <p:spPr>
            <a:xfrm>
              <a:off x="4376028" y="283152"/>
              <a:ext cx="759256" cy="759256"/>
            </a:xfrm>
            <a:prstGeom prst="rect">
              <a:avLst/>
            </a:prstGeom>
            <a:noFill/>
            <a:ln>
              <a:noFill/>
            </a:ln>
          </p:spPr>
        </p:pic>
      </p:grpSp>
      <p:sp>
        <p:nvSpPr>
          <p:cNvPr id="1394" name="Google Shape;1394;p101"/>
          <p:cNvSpPr txBox="1"/>
          <p:nvPr/>
        </p:nvSpPr>
        <p:spPr>
          <a:xfrm>
            <a:off x="4822344" y="1114444"/>
            <a:ext cx="859304" cy="339931"/>
          </a:xfrm>
          <a:prstGeom prst="rect">
            <a:avLst/>
          </a:prstGeom>
          <a:solidFill>
            <a:srgbClr val="FFFFFF"/>
          </a:solid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1000"/>
              <a:buFont typeface="Arial"/>
              <a:buNone/>
            </a:pPr>
            <a:r>
              <a:rPr b="1" i="0" lang="en-US" sz="1000" u="none" cap="none" strike="noStrike">
                <a:solidFill>
                  <a:schemeClr val="dk2"/>
                </a:solidFill>
                <a:latin typeface="Arial"/>
                <a:ea typeface="Arial"/>
                <a:cs typeface="Arial"/>
                <a:sym typeface="Arial"/>
              </a:rPr>
              <a:t>Buffers &amp; Exclusions</a:t>
            </a:r>
            <a:endParaRPr b="1" i="0" sz="1000" u="none" cap="none" strike="noStrike">
              <a:solidFill>
                <a:schemeClr val="dk2"/>
              </a:solidFill>
              <a:latin typeface="Arial"/>
              <a:ea typeface="Arial"/>
              <a:cs typeface="Arial"/>
              <a:sym typeface="Arial"/>
            </a:endParaRPr>
          </a:p>
        </p:txBody>
      </p:sp>
      <p:sp>
        <p:nvSpPr>
          <p:cNvPr id="1395" name="Google Shape;1395;p101"/>
          <p:cNvSpPr txBox="1"/>
          <p:nvPr/>
        </p:nvSpPr>
        <p:spPr>
          <a:xfrm>
            <a:off x="4079126" y="2728417"/>
            <a:ext cx="1290544" cy="396173"/>
          </a:xfrm>
          <a:prstGeom prst="rect">
            <a:avLst/>
          </a:prstGeom>
          <a:no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dk2"/>
                </a:solidFill>
                <a:latin typeface="Arial"/>
                <a:ea typeface="Arial"/>
                <a:cs typeface="Arial"/>
                <a:sym typeface="Arial"/>
              </a:rPr>
              <a:t>Virtual Catalog Workflow </a:t>
            </a:r>
            <a:endParaRPr b="1" i="0" sz="1200" u="none" cap="none" strike="noStrike">
              <a:solidFill>
                <a:schemeClr val="dk2"/>
              </a:solidFill>
              <a:latin typeface="Arial"/>
              <a:ea typeface="Arial"/>
              <a:cs typeface="Arial"/>
              <a:sym typeface="Arial"/>
            </a:endParaRPr>
          </a:p>
        </p:txBody>
      </p:sp>
      <p:sp>
        <p:nvSpPr>
          <p:cNvPr id="1396" name="Google Shape;1396;p101"/>
          <p:cNvSpPr txBox="1"/>
          <p:nvPr/>
        </p:nvSpPr>
        <p:spPr>
          <a:xfrm>
            <a:off x="5891011" y="2728417"/>
            <a:ext cx="1132643" cy="396173"/>
          </a:xfrm>
          <a:prstGeom prst="rect">
            <a:avLst/>
          </a:prstGeom>
          <a:no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dk2"/>
                </a:solidFill>
                <a:latin typeface="Arial"/>
                <a:ea typeface="Arial"/>
                <a:cs typeface="Arial"/>
                <a:sym typeface="Arial"/>
              </a:rPr>
              <a:t>Virtual Catalog</a:t>
            </a:r>
            <a:endParaRPr b="1" i="0" sz="1200" u="none" cap="none" strike="noStrike">
              <a:solidFill>
                <a:schemeClr val="dk2"/>
              </a:solidFill>
              <a:latin typeface="Arial"/>
              <a:ea typeface="Arial"/>
              <a:cs typeface="Arial"/>
              <a:sym typeface="Arial"/>
            </a:endParaRPr>
          </a:p>
        </p:txBody>
      </p:sp>
      <p:sp>
        <p:nvSpPr>
          <p:cNvPr id="1397" name="Google Shape;1397;p101"/>
          <p:cNvSpPr/>
          <p:nvPr/>
        </p:nvSpPr>
        <p:spPr>
          <a:xfrm>
            <a:off x="6135911" y="2094021"/>
            <a:ext cx="647916" cy="647916"/>
          </a:xfrm>
          <a:prstGeom prst="ellipse">
            <a:avLst/>
          </a:prstGeom>
          <a:solidFill>
            <a:srgbClr val="EDE8FE"/>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pic>
        <p:nvPicPr>
          <p:cNvPr descr="Icon&#10;&#10;Description automatically generated" id="1398" name="Google Shape;1398;p101"/>
          <p:cNvPicPr preferRelativeResize="0"/>
          <p:nvPr/>
        </p:nvPicPr>
        <p:blipFill rotWithShape="1">
          <a:blip r:embed="rId9">
            <a:alphaModFix/>
          </a:blip>
          <a:srcRect b="0" l="0" r="0" t="0"/>
          <a:stretch/>
        </p:blipFill>
        <p:spPr>
          <a:xfrm>
            <a:off x="6028908" y="1985604"/>
            <a:ext cx="843083" cy="843083"/>
          </a:xfrm>
          <a:prstGeom prst="rect">
            <a:avLst/>
          </a:prstGeom>
          <a:noFill/>
          <a:ln>
            <a:noFill/>
          </a:ln>
        </p:spPr>
      </p:pic>
      <p:cxnSp>
        <p:nvCxnSpPr>
          <p:cNvPr id="1399" name="Google Shape;1399;p101"/>
          <p:cNvCxnSpPr>
            <a:stCxn id="1393" idx="2"/>
            <a:endCxn id="1389" idx="0"/>
          </p:cNvCxnSpPr>
          <p:nvPr/>
        </p:nvCxnSpPr>
        <p:spPr>
          <a:xfrm>
            <a:off x="4755656" y="995273"/>
            <a:ext cx="0" cy="1085700"/>
          </a:xfrm>
          <a:prstGeom prst="straightConnector1">
            <a:avLst/>
          </a:prstGeom>
          <a:noFill/>
          <a:ln cap="flat" cmpd="sng" w="19050">
            <a:solidFill>
              <a:srgbClr val="B79DE7"/>
            </a:solidFill>
            <a:prstDash val="dot"/>
            <a:round/>
            <a:headEnd len="sm" w="sm" type="none"/>
            <a:tailEnd len="med" w="med" type="triangle"/>
          </a:ln>
        </p:spPr>
      </p:cxnSp>
      <p:cxnSp>
        <p:nvCxnSpPr>
          <p:cNvPr id="1400" name="Google Shape;1400;p101"/>
          <p:cNvCxnSpPr>
            <a:stCxn id="1389" idx="6"/>
            <a:endCxn id="1398" idx="1"/>
          </p:cNvCxnSpPr>
          <p:nvPr/>
        </p:nvCxnSpPr>
        <p:spPr>
          <a:xfrm>
            <a:off x="5079614" y="2404989"/>
            <a:ext cx="949200" cy="2100"/>
          </a:xfrm>
          <a:prstGeom prst="straightConnector1">
            <a:avLst/>
          </a:prstGeom>
          <a:noFill/>
          <a:ln cap="flat" cmpd="sng" w="19050">
            <a:solidFill>
              <a:srgbClr val="B79DE7"/>
            </a:solidFill>
            <a:prstDash val="dot"/>
            <a:round/>
            <a:headEnd len="sm" w="sm" type="none"/>
            <a:tailEnd len="med" w="med" type="triangle"/>
          </a:ln>
        </p:spPr>
      </p:cxnSp>
      <p:sp>
        <p:nvSpPr>
          <p:cNvPr id="1401" name="Google Shape;1401;p101"/>
          <p:cNvSpPr/>
          <p:nvPr/>
        </p:nvSpPr>
        <p:spPr>
          <a:xfrm>
            <a:off x="5369671" y="61310"/>
            <a:ext cx="3673404" cy="431944"/>
          </a:xfrm>
          <a:prstGeom prst="roundRect">
            <a:avLst>
              <a:gd fmla="val 50000" name="adj"/>
            </a:avLst>
          </a:prstGeom>
          <a:solidFill>
            <a:schemeClr val="lt1"/>
          </a:solidFill>
          <a:ln>
            <a:noFill/>
          </a:ln>
        </p:spPr>
        <p:txBody>
          <a:bodyPr anchorCtr="0" anchor="ctr" bIns="68550" lIns="68550" spcFirstLastPara="1" rIns="68550" wrap="square" tIns="68550">
            <a:noAutofit/>
          </a:bodyPr>
          <a:lstStyle/>
          <a:p>
            <a:pPr indent="0" lvl="0" marL="0" marR="0" rtl="0" algn="r">
              <a:lnSpc>
                <a:spcPct val="100000"/>
              </a:lnSpc>
              <a:spcBef>
                <a:spcPts val="0"/>
              </a:spcBef>
              <a:spcAft>
                <a:spcPts val="0"/>
              </a:spcAft>
              <a:buClr>
                <a:srgbClr val="000000"/>
              </a:buClr>
              <a:buSzPts val="1350"/>
              <a:buFont typeface="Arial"/>
              <a:buNone/>
            </a:pPr>
            <a:r>
              <a:rPr b="1" i="0" lang="en-US" sz="1350" u="none" cap="none" strike="noStrike">
                <a:solidFill>
                  <a:schemeClr val="accent6"/>
                </a:solidFill>
                <a:latin typeface="Arial"/>
                <a:ea typeface="Arial"/>
                <a:cs typeface="Arial"/>
                <a:sym typeface="Arial"/>
              </a:rPr>
              <a:t>RECALCULATE AVAILABLE TO PROMISE</a:t>
            </a:r>
            <a:endParaRPr b="1" i="0" sz="1350" u="none" cap="none" strike="noStrike">
              <a:solidFill>
                <a:schemeClr val="accent6"/>
              </a:solidFill>
              <a:latin typeface="Arial"/>
              <a:ea typeface="Arial"/>
              <a:cs typeface="Arial"/>
              <a:sym typeface="Arial"/>
            </a:endParaRPr>
          </a:p>
        </p:txBody>
      </p:sp>
      <p:sp>
        <p:nvSpPr>
          <p:cNvPr id="1402" name="Google Shape;1402;p101"/>
          <p:cNvSpPr txBox="1"/>
          <p:nvPr/>
        </p:nvSpPr>
        <p:spPr>
          <a:xfrm>
            <a:off x="4981637" y="1883724"/>
            <a:ext cx="1177914" cy="539930"/>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chemeClr val="dk2"/>
                </a:solidFill>
                <a:highlight>
                  <a:srgbClr val="FFFFFF"/>
                </a:highlight>
                <a:latin typeface="Arial"/>
                <a:ea typeface="Arial"/>
                <a:cs typeface="Arial"/>
                <a:sym typeface="Arial"/>
              </a:rPr>
              <a:t>Available to Sell</a:t>
            </a:r>
            <a:endParaRPr b="1" i="0" sz="1000" u="none" cap="none" strike="noStrike">
              <a:solidFill>
                <a:schemeClr val="dk2"/>
              </a:solidFill>
              <a:highlight>
                <a:srgbClr val="FFFFFF"/>
              </a:highlight>
              <a:latin typeface="Arial"/>
              <a:ea typeface="Arial"/>
              <a:cs typeface="Arial"/>
              <a:sym typeface="Arial"/>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6" name="Shape 1406"/>
        <p:cNvGrpSpPr/>
        <p:nvPr/>
      </p:nvGrpSpPr>
      <p:grpSpPr>
        <a:xfrm>
          <a:off x="0" y="0"/>
          <a:ext cx="0" cy="0"/>
          <a:chOff x="0" y="0"/>
          <a:chExt cx="0" cy="0"/>
        </a:xfrm>
      </p:grpSpPr>
      <p:cxnSp>
        <p:nvCxnSpPr>
          <p:cNvPr id="1407" name="Google Shape;1407;p102"/>
          <p:cNvCxnSpPr/>
          <p:nvPr/>
        </p:nvCxnSpPr>
        <p:spPr>
          <a:xfrm>
            <a:off x="1531014" y="2400511"/>
            <a:ext cx="1075360" cy="0"/>
          </a:xfrm>
          <a:prstGeom prst="straightConnector1">
            <a:avLst/>
          </a:prstGeom>
          <a:noFill/>
          <a:ln cap="flat" cmpd="sng" w="19050">
            <a:solidFill>
              <a:srgbClr val="B79DE7"/>
            </a:solidFill>
            <a:prstDash val="dot"/>
            <a:round/>
            <a:headEnd len="sm" w="sm" type="none"/>
            <a:tailEnd len="med" w="med" type="triangle"/>
          </a:ln>
        </p:spPr>
      </p:cxnSp>
      <p:pic>
        <p:nvPicPr>
          <p:cNvPr id="1408" name="Google Shape;1408;p102"/>
          <p:cNvPicPr preferRelativeResize="0"/>
          <p:nvPr/>
        </p:nvPicPr>
        <p:blipFill rotWithShape="1">
          <a:blip r:embed="rId3">
            <a:alphaModFix amt="20000"/>
          </a:blip>
          <a:srcRect b="0" l="0" r="0" t="0"/>
          <a:stretch/>
        </p:blipFill>
        <p:spPr>
          <a:xfrm>
            <a:off x="569292" y="390199"/>
            <a:ext cx="431944" cy="431944"/>
          </a:xfrm>
          <a:prstGeom prst="rect">
            <a:avLst/>
          </a:prstGeom>
          <a:noFill/>
          <a:ln>
            <a:noFill/>
          </a:ln>
        </p:spPr>
      </p:pic>
      <p:cxnSp>
        <p:nvCxnSpPr>
          <p:cNvPr id="1409" name="Google Shape;1409;p102"/>
          <p:cNvCxnSpPr/>
          <p:nvPr/>
        </p:nvCxnSpPr>
        <p:spPr>
          <a:xfrm rot="5400000">
            <a:off x="858878" y="1191293"/>
            <a:ext cx="1203900" cy="465600"/>
          </a:xfrm>
          <a:prstGeom prst="bentConnector3">
            <a:avLst>
              <a:gd fmla="val 50003" name="adj1"/>
            </a:avLst>
          </a:prstGeom>
          <a:noFill/>
          <a:ln cap="flat" cmpd="sng" w="19050">
            <a:solidFill>
              <a:srgbClr val="B79DE7"/>
            </a:solidFill>
            <a:prstDash val="dot"/>
            <a:round/>
            <a:headEnd len="sm" w="sm" type="none"/>
            <a:tailEnd len="med" w="med" type="triangle"/>
          </a:ln>
        </p:spPr>
      </p:cxnSp>
      <p:cxnSp>
        <p:nvCxnSpPr>
          <p:cNvPr id="1410" name="Google Shape;1410;p102"/>
          <p:cNvCxnSpPr/>
          <p:nvPr/>
        </p:nvCxnSpPr>
        <p:spPr>
          <a:xfrm>
            <a:off x="3301891" y="2416573"/>
            <a:ext cx="1075360" cy="0"/>
          </a:xfrm>
          <a:prstGeom prst="straightConnector1">
            <a:avLst/>
          </a:prstGeom>
          <a:noFill/>
          <a:ln cap="flat" cmpd="sng" w="19050">
            <a:solidFill>
              <a:srgbClr val="B79DE7"/>
            </a:solidFill>
            <a:prstDash val="dot"/>
            <a:round/>
            <a:headEnd len="sm" w="sm" type="none"/>
            <a:tailEnd len="med" w="med" type="triangle"/>
          </a:ln>
        </p:spPr>
      </p:cxnSp>
      <p:cxnSp>
        <p:nvCxnSpPr>
          <p:cNvPr id="1411" name="Google Shape;1411;p102"/>
          <p:cNvCxnSpPr/>
          <p:nvPr/>
        </p:nvCxnSpPr>
        <p:spPr>
          <a:xfrm>
            <a:off x="6870977" y="2416573"/>
            <a:ext cx="918105" cy="0"/>
          </a:xfrm>
          <a:prstGeom prst="straightConnector1">
            <a:avLst/>
          </a:prstGeom>
          <a:noFill/>
          <a:ln cap="flat" cmpd="sng" w="19050">
            <a:solidFill>
              <a:srgbClr val="B79DE7"/>
            </a:solidFill>
            <a:prstDash val="dot"/>
            <a:round/>
            <a:headEnd len="sm" w="sm" type="none"/>
            <a:tailEnd len="med" w="med" type="triangle"/>
          </a:ln>
        </p:spPr>
      </p:cxnSp>
      <p:cxnSp>
        <p:nvCxnSpPr>
          <p:cNvPr id="1412" name="Google Shape;1412;p102"/>
          <p:cNvCxnSpPr>
            <a:stCxn id="1408" idx="2"/>
          </p:cNvCxnSpPr>
          <p:nvPr/>
        </p:nvCxnSpPr>
        <p:spPr>
          <a:xfrm flipH="1" rot="-5400000">
            <a:off x="329864" y="1277543"/>
            <a:ext cx="1203900" cy="293100"/>
          </a:xfrm>
          <a:prstGeom prst="bentConnector3">
            <a:avLst>
              <a:gd fmla="val 50003" name="adj1"/>
            </a:avLst>
          </a:prstGeom>
          <a:noFill/>
          <a:ln cap="flat" cmpd="sng" w="19050">
            <a:solidFill>
              <a:srgbClr val="89DBFE"/>
            </a:solidFill>
            <a:prstDash val="dot"/>
            <a:round/>
            <a:headEnd len="sm" w="sm" type="none"/>
            <a:tailEnd len="med" w="med" type="triangle"/>
          </a:ln>
        </p:spPr>
      </p:cxnSp>
      <p:sp>
        <p:nvSpPr>
          <p:cNvPr id="1413" name="Google Shape;1413;p102"/>
          <p:cNvSpPr txBox="1"/>
          <p:nvPr/>
        </p:nvSpPr>
        <p:spPr>
          <a:xfrm>
            <a:off x="343169" y="2728417"/>
            <a:ext cx="1725525" cy="396173"/>
          </a:xfrm>
          <a:prstGeom prst="rect">
            <a:avLst/>
          </a:prstGeom>
          <a:no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dk2"/>
                </a:solidFill>
                <a:latin typeface="Arial"/>
                <a:ea typeface="Arial"/>
                <a:cs typeface="Arial"/>
                <a:sym typeface="Arial"/>
              </a:rPr>
              <a:t>Inventory Catalog Workflow</a:t>
            </a:r>
            <a:endParaRPr b="1" i="0" sz="1200" u="none" cap="none" strike="noStrike">
              <a:solidFill>
                <a:schemeClr val="dk2"/>
              </a:solidFill>
              <a:latin typeface="Arial"/>
              <a:ea typeface="Arial"/>
              <a:cs typeface="Arial"/>
              <a:sym typeface="Arial"/>
            </a:endParaRPr>
          </a:p>
        </p:txBody>
      </p:sp>
      <p:sp>
        <p:nvSpPr>
          <p:cNvPr id="1414" name="Google Shape;1414;p102"/>
          <p:cNvSpPr txBox="1"/>
          <p:nvPr/>
        </p:nvSpPr>
        <p:spPr>
          <a:xfrm>
            <a:off x="2373593" y="2728417"/>
            <a:ext cx="1197364" cy="396173"/>
          </a:xfrm>
          <a:prstGeom prst="rect">
            <a:avLst/>
          </a:prstGeom>
          <a:no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dk2"/>
                </a:solidFill>
                <a:latin typeface="Arial"/>
                <a:ea typeface="Arial"/>
                <a:cs typeface="Arial"/>
                <a:sym typeface="Arial"/>
              </a:rPr>
              <a:t>Inventory Catalog </a:t>
            </a:r>
            <a:endParaRPr b="1" i="0" sz="1200" u="none" cap="none" strike="noStrike">
              <a:solidFill>
                <a:schemeClr val="dk2"/>
              </a:solidFill>
              <a:latin typeface="Arial"/>
              <a:ea typeface="Arial"/>
              <a:cs typeface="Arial"/>
              <a:sym typeface="Arial"/>
            </a:endParaRPr>
          </a:p>
        </p:txBody>
      </p:sp>
      <p:sp>
        <p:nvSpPr>
          <p:cNvPr id="1415" name="Google Shape;1415;p102"/>
          <p:cNvSpPr/>
          <p:nvPr/>
        </p:nvSpPr>
        <p:spPr>
          <a:xfrm>
            <a:off x="399278" y="278309"/>
            <a:ext cx="647916" cy="647916"/>
          </a:xfrm>
          <a:prstGeom prst="ellipse">
            <a:avLst/>
          </a:prstGeom>
          <a:solidFill>
            <a:schemeClr val="lt2"/>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pic>
        <p:nvPicPr>
          <p:cNvPr id="1416" name="Google Shape;1416;p102"/>
          <p:cNvPicPr preferRelativeResize="0"/>
          <p:nvPr/>
        </p:nvPicPr>
        <p:blipFill rotWithShape="1">
          <a:blip r:embed="rId4">
            <a:alphaModFix/>
          </a:blip>
          <a:srcRect b="0" l="0" r="0" t="0"/>
          <a:stretch/>
        </p:blipFill>
        <p:spPr>
          <a:xfrm>
            <a:off x="534558" y="447006"/>
            <a:ext cx="350954" cy="305330"/>
          </a:xfrm>
          <a:prstGeom prst="rect">
            <a:avLst/>
          </a:prstGeom>
          <a:noFill/>
          <a:ln>
            <a:noFill/>
          </a:ln>
        </p:spPr>
      </p:pic>
      <p:sp>
        <p:nvSpPr>
          <p:cNvPr id="1417" name="Google Shape;1417;p102"/>
          <p:cNvSpPr txBox="1"/>
          <p:nvPr/>
        </p:nvSpPr>
        <p:spPr>
          <a:xfrm>
            <a:off x="-9427" y="1141643"/>
            <a:ext cx="754387" cy="339931"/>
          </a:xfrm>
          <a:prstGeom prst="rect">
            <a:avLst/>
          </a:prstGeom>
          <a:solidFill>
            <a:srgbClr val="FFFFFF"/>
          </a:solidFill>
          <a:ln>
            <a:noFill/>
          </a:ln>
        </p:spPr>
        <p:txBody>
          <a:bodyPr anchorCtr="0" anchor="b" bIns="68550" lIns="68550" spcFirstLastPara="1" rIns="68550" wrap="square" tIns="68550">
            <a:noAutofit/>
          </a:bodyPr>
          <a:lstStyle/>
          <a:p>
            <a:pPr indent="0" lvl="0" marL="0" marR="0" rtl="0" algn="r">
              <a:lnSpc>
                <a:spcPct val="100000"/>
              </a:lnSpc>
              <a:spcBef>
                <a:spcPts val="0"/>
              </a:spcBef>
              <a:spcAft>
                <a:spcPts val="0"/>
              </a:spcAft>
              <a:buClr>
                <a:srgbClr val="000000"/>
              </a:buClr>
              <a:buSzPts val="1000"/>
              <a:buFont typeface="Arial"/>
              <a:buNone/>
            </a:pPr>
            <a:r>
              <a:rPr b="1" i="0" lang="en-US" sz="1000" u="none" cap="none" strike="noStrike">
                <a:solidFill>
                  <a:schemeClr val="accent1"/>
                </a:solidFill>
                <a:latin typeface="Arial"/>
                <a:ea typeface="Arial"/>
                <a:cs typeface="Arial"/>
                <a:sym typeface="Arial"/>
              </a:rPr>
              <a:t>Last On Hand Stock</a:t>
            </a:r>
            <a:endParaRPr b="1" i="0" sz="1000" u="none" cap="none" strike="noStrike">
              <a:solidFill>
                <a:schemeClr val="accent1"/>
              </a:solidFill>
              <a:latin typeface="Arial"/>
              <a:ea typeface="Arial"/>
              <a:cs typeface="Arial"/>
              <a:sym typeface="Arial"/>
            </a:endParaRPr>
          </a:p>
        </p:txBody>
      </p:sp>
      <p:sp>
        <p:nvSpPr>
          <p:cNvPr id="1418" name="Google Shape;1418;p102"/>
          <p:cNvSpPr txBox="1"/>
          <p:nvPr/>
        </p:nvSpPr>
        <p:spPr>
          <a:xfrm>
            <a:off x="1753250" y="1129553"/>
            <a:ext cx="778633" cy="339931"/>
          </a:xfrm>
          <a:prstGeom prst="rect">
            <a:avLst/>
          </a:prstGeom>
          <a:solidFill>
            <a:srgbClr val="FFFFFF"/>
          </a:solid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1000"/>
              <a:buFont typeface="Arial"/>
              <a:buNone/>
            </a:pPr>
            <a:r>
              <a:rPr b="1" i="0" lang="en-US" sz="1000" u="none" cap="none" strike="noStrike">
                <a:solidFill>
                  <a:schemeClr val="dk2"/>
                </a:solidFill>
                <a:latin typeface="Arial"/>
                <a:ea typeface="Arial"/>
                <a:cs typeface="Arial"/>
                <a:sym typeface="Arial"/>
              </a:rPr>
              <a:t>Product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000"/>
              <a:buFont typeface="Arial"/>
              <a:buNone/>
            </a:pPr>
            <a:r>
              <a:rPr b="1" i="0" lang="en-US" sz="1000" u="none" cap="none" strike="noStrike">
                <a:solidFill>
                  <a:schemeClr val="dk2"/>
                </a:solidFill>
                <a:latin typeface="Arial"/>
                <a:ea typeface="Arial"/>
                <a:cs typeface="Arial"/>
                <a:sym typeface="Arial"/>
              </a:rPr>
              <a:t>Status  Updates</a:t>
            </a:r>
            <a:endParaRPr b="1" i="0" sz="1000" u="none" cap="none" strike="noStrike">
              <a:solidFill>
                <a:schemeClr val="dk2"/>
              </a:solidFill>
              <a:latin typeface="Arial"/>
              <a:ea typeface="Arial"/>
              <a:cs typeface="Arial"/>
              <a:sym typeface="Arial"/>
            </a:endParaRPr>
          </a:p>
        </p:txBody>
      </p:sp>
      <p:grpSp>
        <p:nvGrpSpPr>
          <p:cNvPr id="1419" name="Google Shape;1419;p102"/>
          <p:cNvGrpSpPr/>
          <p:nvPr/>
        </p:nvGrpSpPr>
        <p:grpSpPr>
          <a:xfrm>
            <a:off x="1318232" y="277282"/>
            <a:ext cx="647916" cy="647916"/>
            <a:chOff x="1318232" y="277282"/>
            <a:chExt cx="647916" cy="647916"/>
          </a:xfrm>
        </p:grpSpPr>
        <p:sp>
          <p:nvSpPr>
            <p:cNvPr id="1420" name="Google Shape;1420;p102"/>
            <p:cNvSpPr/>
            <p:nvPr/>
          </p:nvSpPr>
          <p:spPr>
            <a:xfrm>
              <a:off x="1318232" y="277282"/>
              <a:ext cx="647916" cy="647916"/>
            </a:xfrm>
            <a:prstGeom prst="ellipse">
              <a:avLst/>
            </a:prstGeom>
            <a:solidFill>
              <a:srgbClr val="EDE8FE"/>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pic>
          <p:nvPicPr>
            <p:cNvPr descr="Icon&#10;&#10;Description automatically generated" id="1421" name="Google Shape;1421;p102"/>
            <p:cNvPicPr preferRelativeResize="0"/>
            <p:nvPr/>
          </p:nvPicPr>
          <p:blipFill rotWithShape="1">
            <a:blip r:embed="rId5">
              <a:alphaModFix/>
            </a:blip>
            <a:srcRect b="18545" l="13756" r="21879" t="21649"/>
            <a:stretch/>
          </p:blipFill>
          <p:spPr>
            <a:xfrm>
              <a:off x="1340588" y="364267"/>
              <a:ext cx="530429" cy="492849"/>
            </a:xfrm>
            <a:prstGeom prst="rect">
              <a:avLst/>
            </a:prstGeom>
            <a:noFill/>
            <a:ln>
              <a:noFill/>
            </a:ln>
          </p:spPr>
        </p:pic>
      </p:grpSp>
      <p:grpSp>
        <p:nvGrpSpPr>
          <p:cNvPr id="1422" name="Google Shape;1422;p102"/>
          <p:cNvGrpSpPr/>
          <p:nvPr/>
        </p:nvGrpSpPr>
        <p:grpSpPr>
          <a:xfrm>
            <a:off x="821146" y="2073950"/>
            <a:ext cx="647916" cy="647916"/>
            <a:chOff x="646328" y="1733230"/>
            <a:chExt cx="647916" cy="647916"/>
          </a:xfrm>
        </p:grpSpPr>
        <p:sp>
          <p:nvSpPr>
            <p:cNvPr id="1423" name="Google Shape;1423;p102"/>
            <p:cNvSpPr/>
            <p:nvPr/>
          </p:nvSpPr>
          <p:spPr>
            <a:xfrm>
              <a:off x="646328" y="1733230"/>
              <a:ext cx="647916" cy="647916"/>
            </a:xfrm>
            <a:prstGeom prst="ellipse">
              <a:avLst/>
            </a:prstGeom>
            <a:solidFill>
              <a:srgbClr val="EDE8FE"/>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pic>
          <p:nvPicPr>
            <p:cNvPr descr="A picture containing icon&#10;&#10;Description automatically generated" id="1424" name="Google Shape;1424;p102"/>
            <p:cNvPicPr preferRelativeResize="0"/>
            <p:nvPr/>
          </p:nvPicPr>
          <p:blipFill rotWithShape="1">
            <a:blip r:embed="rId6">
              <a:alphaModFix/>
            </a:blip>
            <a:srcRect b="20335" l="17460" r="11215" t="27849"/>
            <a:stretch/>
          </p:blipFill>
          <p:spPr>
            <a:xfrm>
              <a:off x="735855" y="1883062"/>
              <a:ext cx="530762" cy="385583"/>
            </a:xfrm>
            <a:prstGeom prst="rect">
              <a:avLst/>
            </a:prstGeom>
            <a:noFill/>
            <a:ln>
              <a:noFill/>
            </a:ln>
          </p:spPr>
        </p:pic>
      </p:grpSp>
      <p:grpSp>
        <p:nvGrpSpPr>
          <p:cNvPr id="1425" name="Google Shape;1425;p102"/>
          <p:cNvGrpSpPr/>
          <p:nvPr/>
        </p:nvGrpSpPr>
        <p:grpSpPr>
          <a:xfrm>
            <a:off x="2531965" y="1976141"/>
            <a:ext cx="843534" cy="843534"/>
            <a:chOff x="2531803" y="2123214"/>
            <a:chExt cx="843534" cy="843534"/>
          </a:xfrm>
        </p:grpSpPr>
        <p:sp>
          <p:nvSpPr>
            <p:cNvPr id="1426" name="Google Shape;1426;p102"/>
            <p:cNvSpPr/>
            <p:nvPr/>
          </p:nvSpPr>
          <p:spPr>
            <a:xfrm>
              <a:off x="2635306" y="2221023"/>
              <a:ext cx="647916" cy="647916"/>
            </a:xfrm>
            <a:prstGeom prst="ellipse">
              <a:avLst/>
            </a:prstGeom>
            <a:solidFill>
              <a:srgbClr val="EDE8FE"/>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pic>
          <p:nvPicPr>
            <p:cNvPr descr="Graphical user interface, application, Teams&#10;&#10;Description automatically generated" id="1427" name="Google Shape;1427;p102"/>
            <p:cNvPicPr preferRelativeResize="0"/>
            <p:nvPr/>
          </p:nvPicPr>
          <p:blipFill rotWithShape="1">
            <a:blip r:embed="rId7">
              <a:alphaModFix/>
            </a:blip>
            <a:srcRect b="0" l="0" r="0" t="0"/>
            <a:stretch/>
          </p:blipFill>
          <p:spPr>
            <a:xfrm>
              <a:off x="2531803" y="2123214"/>
              <a:ext cx="843534" cy="843534"/>
            </a:xfrm>
            <a:prstGeom prst="rect">
              <a:avLst/>
            </a:prstGeom>
            <a:noFill/>
            <a:ln>
              <a:noFill/>
            </a:ln>
          </p:spPr>
        </p:pic>
      </p:grpSp>
      <p:grpSp>
        <p:nvGrpSpPr>
          <p:cNvPr id="1428" name="Google Shape;1428;p102"/>
          <p:cNvGrpSpPr/>
          <p:nvPr/>
        </p:nvGrpSpPr>
        <p:grpSpPr>
          <a:xfrm>
            <a:off x="4431698" y="2081031"/>
            <a:ext cx="647916" cy="647916"/>
            <a:chOff x="646328" y="1733230"/>
            <a:chExt cx="647916" cy="647916"/>
          </a:xfrm>
        </p:grpSpPr>
        <p:sp>
          <p:nvSpPr>
            <p:cNvPr id="1429" name="Google Shape;1429;p102"/>
            <p:cNvSpPr/>
            <p:nvPr/>
          </p:nvSpPr>
          <p:spPr>
            <a:xfrm>
              <a:off x="646328" y="1733230"/>
              <a:ext cx="647916" cy="647916"/>
            </a:xfrm>
            <a:prstGeom prst="ellipse">
              <a:avLst/>
            </a:prstGeom>
            <a:solidFill>
              <a:srgbClr val="EDE8FE"/>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pic>
          <p:nvPicPr>
            <p:cNvPr descr="A picture containing icon&#10;&#10;Description automatically generated" id="1430" name="Google Shape;1430;p102"/>
            <p:cNvPicPr preferRelativeResize="0"/>
            <p:nvPr/>
          </p:nvPicPr>
          <p:blipFill rotWithShape="1">
            <a:blip r:embed="rId6">
              <a:alphaModFix/>
            </a:blip>
            <a:srcRect b="20335" l="17460" r="11215" t="27849"/>
            <a:stretch/>
          </p:blipFill>
          <p:spPr>
            <a:xfrm>
              <a:off x="735855" y="1883062"/>
              <a:ext cx="530762" cy="385583"/>
            </a:xfrm>
            <a:prstGeom prst="rect">
              <a:avLst/>
            </a:prstGeom>
            <a:noFill/>
            <a:ln>
              <a:noFill/>
            </a:ln>
          </p:spPr>
        </p:pic>
      </p:grpSp>
      <p:grpSp>
        <p:nvGrpSpPr>
          <p:cNvPr id="1431" name="Google Shape;1431;p102"/>
          <p:cNvGrpSpPr/>
          <p:nvPr/>
        </p:nvGrpSpPr>
        <p:grpSpPr>
          <a:xfrm>
            <a:off x="4376028" y="236017"/>
            <a:ext cx="759256" cy="759256"/>
            <a:chOff x="4376028" y="283152"/>
            <a:chExt cx="759256" cy="759256"/>
          </a:xfrm>
        </p:grpSpPr>
        <p:sp>
          <p:nvSpPr>
            <p:cNvPr id="1432" name="Google Shape;1432;p102"/>
            <p:cNvSpPr/>
            <p:nvPr/>
          </p:nvSpPr>
          <p:spPr>
            <a:xfrm>
              <a:off x="4431698" y="335550"/>
              <a:ext cx="647916" cy="647916"/>
            </a:xfrm>
            <a:prstGeom prst="ellipse">
              <a:avLst/>
            </a:prstGeom>
            <a:solidFill>
              <a:srgbClr val="EDE8FE"/>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pic>
          <p:nvPicPr>
            <p:cNvPr descr="Icon&#10;&#10;Description automatically generated" id="1433" name="Google Shape;1433;p102"/>
            <p:cNvPicPr preferRelativeResize="0"/>
            <p:nvPr/>
          </p:nvPicPr>
          <p:blipFill rotWithShape="1">
            <a:blip r:embed="rId8">
              <a:alphaModFix/>
            </a:blip>
            <a:srcRect b="0" l="0" r="0" t="0"/>
            <a:stretch/>
          </p:blipFill>
          <p:spPr>
            <a:xfrm>
              <a:off x="4376028" y="283152"/>
              <a:ext cx="759256" cy="759256"/>
            </a:xfrm>
            <a:prstGeom prst="rect">
              <a:avLst/>
            </a:prstGeom>
            <a:noFill/>
            <a:ln>
              <a:noFill/>
            </a:ln>
          </p:spPr>
        </p:pic>
      </p:grpSp>
      <p:sp>
        <p:nvSpPr>
          <p:cNvPr id="1434" name="Google Shape;1434;p102"/>
          <p:cNvSpPr txBox="1"/>
          <p:nvPr/>
        </p:nvSpPr>
        <p:spPr>
          <a:xfrm>
            <a:off x="4822344" y="1114444"/>
            <a:ext cx="859304" cy="339931"/>
          </a:xfrm>
          <a:prstGeom prst="rect">
            <a:avLst/>
          </a:prstGeom>
          <a:solidFill>
            <a:srgbClr val="FFFFFF"/>
          </a:solid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1000"/>
              <a:buFont typeface="Arial"/>
              <a:buNone/>
            </a:pPr>
            <a:r>
              <a:rPr b="1" i="0" lang="en-US" sz="1000" u="none" cap="none" strike="noStrike">
                <a:solidFill>
                  <a:schemeClr val="dk2"/>
                </a:solidFill>
                <a:latin typeface="Arial"/>
                <a:ea typeface="Arial"/>
                <a:cs typeface="Arial"/>
                <a:sym typeface="Arial"/>
              </a:rPr>
              <a:t>Buffers &amp; Exclusions</a:t>
            </a:r>
            <a:endParaRPr b="1" i="0" sz="1000" u="none" cap="none" strike="noStrike">
              <a:solidFill>
                <a:schemeClr val="dk2"/>
              </a:solidFill>
              <a:latin typeface="Arial"/>
              <a:ea typeface="Arial"/>
              <a:cs typeface="Arial"/>
              <a:sym typeface="Arial"/>
            </a:endParaRPr>
          </a:p>
        </p:txBody>
      </p:sp>
      <p:sp>
        <p:nvSpPr>
          <p:cNvPr id="1435" name="Google Shape;1435;p102"/>
          <p:cNvSpPr txBox="1"/>
          <p:nvPr/>
        </p:nvSpPr>
        <p:spPr>
          <a:xfrm>
            <a:off x="4079126" y="2728417"/>
            <a:ext cx="1290544" cy="396173"/>
          </a:xfrm>
          <a:prstGeom prst="rect">
            <a:avLst/>
          </a:prstGeom>
          <a:no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dk2"/>
                </a:solidFill>
                <a:latin typeface="Arial"/>
                <a:ea typeface="Arial"/>
                <a:cs typeface="Arial"/>
                <a:sym typeface="Arial"/>
              </a:rPr>
              <a:t>Virtual Catalog Workflow </a:t>
            </a:r>
            <a:endParaRPr b="1" i="0" sz="1200" u="none" cap="none" strike="noStrike">
              <a:solidFill>
                <a:schemeClr val="dk2"/>
              </a:solidFill>
              <a:latin typeface="Arial"/>
              <a:ea typeface="Arial"/>
              <a:cs typeface="Arial"/>
              <a:sym typeface="Arial"/>
            </a:endParaRPr>
          </a:p>
        </p:txBody>
      </p:sp>
      <p:sp>
        <p:nvSpPr>
          <p:cNvPr id="1436" name="Google Shape;1436;p102"/>
          <p:cNvSpPr txBox="1"/>
          <p:nvPr/>
        </p:nvSpPr>
        <p:spPr>
          <a:xfrm>
            <a:off x="5891011" y="2728417"/>
            <a:ext cx="1132643" cy="396173"/>
          </a:xfrm>
          <a:prstGeom prst="rect">
            <a:avLst/>
          </a:prstGeom>
          <a:no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dk2"/>
                </a:solidFill>
                <a:latin typeface="Arial"/>
                <a:ea typeface="Arial"/>
                <a:cs typeface="Arial"/>
                <a:sym typeface="Arial"/>
              </a:rPr>
              <a:t>Virtual Catalog</a:t>
            </a:r>
            <a:endParaRPr b="1" i="0" sz="1200" u="none" cap="none" strike="noStrike">
              <a:solidFill>
                <a:schemeClr val="dk2"/>
              </a:solidFill>
              <a:latin typeface="Arial"/>
              <a:ea typeface="Arial"/>
              <a:cs typeface="Arial"/>
              <a:sym typeface="Arial"/>
            </a:endParaRPr>
          </a:p>
        </p:txBody>
      </p:sp>
      <p:sp>
        <p:nvSpPr>
          <p:cNvPr id="1437" name="Google Shape;1437;p102"/>
          <p:cNvSpPr/>
          <p:nvPr/>
        </p:nvSpPr>
        <p:spPr>
          <a:xfrm>
            <a:off x="6135911" y="2094021"/>
            <a:ext cx="647916" cy="647916"/>
          </a:xfrm>
          <a:prstGeom prst="ellipse">
            <a:avLst/>
          </a:prstGeom>
          <a:solidFill>
            <a:srgbClr val="EDE8FE"/>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pic>
        <p:nvPicPr>
          <p:cNvPr descr="Icon&#10;&#10;Description automatically generated" id="1438" name="Google Shape;1438;p102"/>
          <p:cNvPicPr preferRelativeResize="0"/>
          <p:nvPr/>
        </p:nvPicPr>
        <p:blipFill rotWithShape="1">
          <a:blip r:embed="rId9">
            <a:alphaModFix/>
          </a:blip>
          <a:srcRect b="0" l="0" r="0" t="0"/>
          <a:stretch/>
        </p:blipFill>
        <p:spPr>
          <a:xfrm>
            <a:off x="6028908" y="1985604"/>
            <a:ext cx="843083" cy="843083"/>
          </a:xfrm>
          <a:prstGeom prst="rect">
            <a:avLst/>
          </a:prstGeom>
          <a:noFill/>
          <a:ln>
            <a:noFill/>
          </a:ln>
        </p:spPr>
      </p:pic>
      <p:sp>
        <p:nvSpPr>
          <p:cNvPr id="1439" name="Google Shape;1439;p102"/>
          <p:cNvSpPr txBox="1"/>
          <p:nvPr/>
        </p:nvSpPr>
        <p:spPr>
          <a:xfrm>
            <a:off x="4981637" y="1883724"/>
            <a:ext cx="1177914" cy="539930"/>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chemeClr val="dk2"/>
                </a:solidFill>
                <a:highlight>
                  <a:srgbClr val="FFFFFF"/>
                </a:highlight>
                <a:latin typeface="Arial"/>
                <a:ea typeface="Arial"/>
                <a:cs typeface="Arial"/>
                <a:sym typeface="Arial"/>
              </a:rPr>
              <a:t>Available to Sell</a:t>
            </a:r>
            <a:endParaRPr b="1" i="0" sz="1000" u="none" cap="none" strike="noStrike">
              <a:solidFill>
                <a:schemeClr val="dk2"/>
              </a:solidFill>
              <a:highlight>
                <a:srgbClr val="FFFFFF"/>
              </a:highlight>
              <a:latin typeface="Arial"/>
              <a:ea typeface="Arial"/>
              <a:cs typeface="Arial"/>
              <a:sym typeface="Arial"/>
            </a:endParaRPr>
          </a:p>
        </p:txBody>
      </p:sp>
      <p:pic>
        <p:nvPicPr>
          <p:cNvPr descr="Icon&#10;&#10;Description automatically generated with medium confidence" id="1440" name="Google Shape;1440;p102"/>
          <p:cNvPicPr preferRelativeResize="0"/>
          <p:nvPr/>
        </p:nvPicPr>
        <p:blipFill rotWithShape="1">
          <a:blip r:embed="rId10">
            <a:alphaModFix/>
          </a:blip>
          <a:srcRect b="0" l="0" r="0" t="0"/>
          <a:stretch/>
        </p:blipFill>
        <p:spPr>
          <a:xfrm>
            <a:off x="7481242" y="1764149"/>
            <a:ext cx="1345054" cy="1345051"/>
          </a:xfrm>
          <a:prstGeom prst="rect">
            <a:avLst/>
          </a:prstGeom>
          <a:noFill/>
          <a:ln>
            <a:noFill/>
          </a:ln>
        </p:spPr>
      </p:pic>
      <p:cxnSp>
        <p:nvCxnSpPr>
          <p:cNvPr id="1441" name="Google Shape;1441;p102"/>
          <p:cNvCxnSpPr>
            <a:stCxn id="1433" idx="2"/>
            <a:endCxn id="1429" idx="0"/>
          </p:cNvCxnSpPr>
          <p:nvPr/>
        </p:nvCxnSpPr>
        <p:spPr>
          <a:xfrm>
            <a:off x="4755656" y="995273"/>
            <a:ext cx="0" cy="1085700"/>
          </a:xfrm>
          <a:prstGeom prst="straightConnector1">
            <a:avLst/>
          </a:prstGeom>
          <a:noFill/>
          <a:ln cap="flat" cmpd="sng" w="19050">
            <a:solidFill>
              <a:srgbClr val="B79DE7"/>
            </a:solidFill>
            <a:prstDash val="dot"/>
            <a:round/>
            <a:headEnd len="sm" w="sm" type="none"/>
            <a:tailEnd len="med" w="med" type="triangle"/>
          </a:ln>
        </p:spPr>
      </p:cxnSp>
      <p:cxnSp>
        <p:nvCxnSpPr>
          <p:cNvPr id="1442" name="Google Shape;1442;p102"/>
          <p:cNvCxnSpPr>
            <a:stCxn id="1429" idx="6"/>
            <a:endCxn id="1438" idx="1"/>
          </p:cNvCxnSpPr>
          <p:nvPr/>
        </p:nvCxnSpPr>
        <p:spPr>
          <a:xfrm>
            <a:off x="5079614" y="2404989"/>
            <a:ext cx="949200" cy="2100"/>
          </a:xfrm>
          <a:prstGeom prst="straightConnector1">
            <a:avLst/>
          </a:prstGeom>
          <a:noFill/>
          <a:ln cap="flat" cmpd="sng" w="19050">
            <a:solidFill>
              <a:srgbClr val="B79DE7"/>
            </a:solidFill>
            <a:prstDash val="dot"/>
            <a:round/>
            <a:headEnd len="sm" w="sm" type="none"/>
            <a:tailEnd len="med" w="med" type="triangle"/>
          </a:ln>
        </p:spPr>
      </p:cxnSp>
      <p:sp>
        <p:nvSpPr>
          <p:cNvPr id="1443" name="Google Shape;1443;p102"/>
          <p:cNvSpPr txBox="1"/>
          <p:nvPr/>
        </p:nvSpPr>
        <p:spPr>
          <a:xfrm>
            <a:off x="7713459" y="2728417"/>
            <a:ext cx="1010299" cy="396173"/>
          </a:xfrm>
          <a:prstGeom prst="rect">
            <a:avLst/>
          </a:prstGeom>
          <a:solidFill>
            <a:srgbClr val="FFFFFF"/>
          </a:solid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accent1"/>
                </a:solidFill>
                <a:latin typeface="Arial"/>
                <a:ea typeface="Arial"/>
                <a:cs typeface="Arial"/>
                <a:sym typeface="Arial"/>
              </a:rPr>
              <a:t>Ecommerce Site</a:t>
            </a:r>
            <a:endParaRPr b="1" i="0" sz="1200" u="none" cap="none" strike="noStrike">
              <a:solidFill>
                <a:schemeClr val="accent1"/>
              </a:solidFill>
              <a:latin typeface="Arial"/>
              <a:ea typeface="Arial"/>
              <a:cs typeface="Arial"/>
              <a:sym typeface="Arial"/>
            </a:endParaRPr>
          </a:p>
        </p:txBody>
      </p:sp>
      <p:sp>
        <p:nvSpPr>
          <p:cNvPr id="1444" name="Google Shape;1444;p102"/>
          <p:cNvSpPr/>
          <p:nvPr/>
        </p:nvSpPr>
        <p:spPr>
          <a:xfrm>
            <a:off x="5369671" y="61310"/>
            <a:ext cx="3673404" cy="431944"/>
          </a:xfrm>
          <a:prstGeom prst="roundRect">
            <a:avLst>
              <a:gd fmla="val 50000" name="adj"/>
            </a:avLst>
          </a:prstGeom>
          <a:solidFill>
            <a:schemeClr val="lt1"/>
          </a:solidFill>
          <a:ln>
            <a:noFill/>
          </a:ln>
        </p:spPr>
        <p:txBody>
          <a:bodyPr anchorCtr="0" anchor="ctr" bIns="68550" lIns="68550" spcFirstLastPara="1" rIns="68550" wrap="square" tIns="68550">
            <a:noAutofit/>
          </a:bodyPr>
          <a:lstStyle/>
          <a:p>
            <a:pPr indent="0" lvl="0" marL="0" marR="0" rtl="0" algn="r">
              <a:lnSpc>
                <a:spcPct val="100000"/>
              </a:lnSpc>
              <a:spcBef>
                <a:spcPts val="0"/>
              </a:spcBef>
              <a:spcAft>
                <a:spcPts val="0"/>
              </a:spcAft>
              <a:buClr>
                <a:srgbClr val="000000"/>
              </a:buClr>
              <a:buSzPts val="1350"/>
              <a:buFont typeface="Arial"/>
              <a:buNone/>
            </a:pPr>
            <a:r>
              <a:rPr b="1" i="0" lang="en-US" sz="1350" u="none" cap="none" strike="noStrike">
                <a:solidFill>
                  <a:schemeClr val="accent6"/>
                </a:solidFill>
                <a:latin typeface="Arial"/>
                <a:ea typeface="Arial"/>
                <a:cs typeface="Arial"/>
                <a:sym typeface="Arial"/>
              </a:rPr>
              <a:t>EXPOSE ONLINE</a:t>
            </a:r>
            <a:endParaRPr b="1" i="0" sz="1350" u="none" cap="none" strike="noStrike">
              <a:solidFill>
                <a:schemeClr val="accent6"/>
              </a:solidFill>
              <a:latin typeface="Arial"/>
              <a:ea typeface="Arial"/>
              <a:cs typeface="Arial"/>
              <a:sym typeface="Arial"/>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8" name="Shape 1448"/>
        <p:cNvGrpSpPr/>
        <p:nvPr/>
      </p:nvGrpSpPr>
      <p:grpSpPr>
        <a:xfrm>
          <a:off x="0" y="0"/>
          <a:ext cx="0" cy="0"/>
          <a:chOff x="0" y="0"/>
          <a:chExt cx="0" cy="0"/>
        </a:xfrm>
      </p:grpSpPr>
      <p:cxnSp>
        <p:nvCxnSpPr>
          <p:cNvPr id="1449" name="Google Shape;1449;p103"/>
          <p:cNvCxnSpPr/>
          <p:nvPr/>
        </p:nvCxnSpPr>
        <p:spPr>
          <a:xfrm>
            <a:off x="1531014" y="2400511"/>
            <a:ext cx="1075360" cy="0"/>
          </a:xfrm>
          <a:prstGeom prst="straightConnector1">
            <a:avLst/>
          </a:prstGeom>
          <a:noFill/>
          <a:ln cap="flat" cmpd="sng" w="19050">
            <a:solidFill>
              <a:srgbClr val="B79DE7"/>
            </a:solidFill>
            <a:prstDash val="dot"/>
            <a:round/>
            <a:headEnd len="sm" w="sm" type="none"/>
            <a:tailEnd len="med" w="med" type="triangle"/>
          </a:ln>
        </p:spPr>
      </p:cxnSp>
      <p:pic>
        <p:nvPicPr>
          <p:cNvPr id="1450" name="Google Shape;1450;p103"/>
          <p:cNvPicPr preferRelativeResize="0"/>
          <p:nvPr/>
        </p:nvPicPr>
        <p:blipFill rotWithShape="1">
          <a:blip r:embed="rId3">
            <a:alphaModFix amt="20000"/>
          </a:blip>
          <a:srcRect b="0" l="0" r="0" t="0"/>
          <a:stretch/>
        </p:blipFill>
        <p:spPr>
          <a:xfrm>
            <a:off x="569292" y="390199"/>
            <a:ext cx="431944" cy="431944"/>
          </a:xfrm>
          <a:prstGeom prst="rect">
            <a:avLst/>
          </a:prstGeom>
          <a:noFill/>
          <a:ln>
            <a:noFill/>
          </a:ln>
        </p:spPr>
      </p:pic>
      <p:cxnSp>
        <p:nvCxnSpPr>
          <p:cNvPr id="1451" name="Google Shape;1451;p103"/>
          <p:cNvCxnSpPr/>
          <p:nvPr/>
        </p:nvCxnSpPr>
        <p:spPr>
          <a:xfrm rot="5400000">
            <a:off x="858878" y="1191293"/>
            <a:ext cx="1203900" cy="465600"/>
          </a:xfrm>
          <a:prstGeom prst="bentConnector3">
            <a:avLst>
              <a:gd fmla="val 50003" name="adj1"/>
            </a:avLst>
          </a:prstGeom>
          <a:noFill/>
          <a:ln cap="flat" cmpd="sng" w="19050">
            <a:solidFill>
              <a:srgbClr val="B79DE7"/>
            </a:solidFill>
            <a:prstDash val="dot"/>
            <a:round/>
            <a:headEnd len="sm" w="sm" type="none"/>
            <a:tailEnd len="med" w="med" type="triangle"/>
          </a:ln>
        </p:spPr>
      </p:cxnSp>
      <p:cxnSp>
        <p:nvCxnSpPr>
          <p:cNvPr id="1452" name="Google Shape;1452;p103"/>
          <p:cNvCxnSpPr/>
          <p:nvPr/>
        </p:nvCxnSpPr>
        <p:spPr>
          <a:xfrm>
            <a:off x="3301891" y="2416573"/>
            <a:ext cx="1075360" cy="0"/>
          </a:xfrm>
          <a:prstGeom prst="straightConnector1">
            <a:avLst/>
          </a:prstGeom>
          <a:noFill/>
          <a:ln cap="flat" cmpd="sng" w="19050">
            <a:solidFill>
              <a:srgbClr val="B79DE7"/>
            </a:solidFill>
            <a:prstDash val="dot"/>
            <a:round/>
            <a:headEnd len="sm" w="sm" type="none"/>
            <a:tailEnd len="med" w="med" type="triangle"/>
          </a:ln>
        </p:spPr>
      </p:cxnSp>
      <p:cxnSp>
        <p:nvCxnSpPr>
          <p:cNvPr id="1453" name="Google Shape;1453;p103"/>
          <p:cNvCxnSpPr/>
          <p:nvPr/>
        </p:nvCxnSpPr>
        <p:spPr>
          <a:xfrm>
            <a:off x="6870977" y="2416573"/>
            <a:ext cx="918105" cy="0"/>
          </a:xfrm>
          <a:prstGeom prst="straightConnector1">
            <a:avLst/>
          </a:prstGeom>
          <a:noFill/>
          <a:ln cap="flat" cmpd="sng" w="19050">
            <a:solidFill>
              <a:srgbClr val="B79DE7"/>
            </a:solidFill>
            <a:prstDash val="dot"/>
            <a:round/>
            <a:headEnd len="sm" w="sm" type="none"/>
            <a:tailEnd len="med" w="med" type="triangle"/>
          </a:ln>
        </p:spPr>
      </p:cxnSp>
      <p:cxnSp>
        <p:nvCxnSpPr>
          <p:cNvPr id="1454" name="Google Shape;1454;p103"/>
          <p:cNvCxnSpPr>
            <a:stCxn id="1450" idx="2"/>
          </p:cNvCxnSpPr>
          <p:nvPr/>
        </p:nvCxnSpPr>
        <p:spPr>
          <a:xfrm flipH="1" rot="-5400000">
            <a:off x="329864" y="1277543"/>
            <a:ext cx="1203900" cy="293100"/>
          </a:xfrm>
          <a:prstGeom prst="bentConnector3">
            <a:avLst>
              <a:gd fmla="val 50003" name="adj1"/>
            </a:avLst>
          </a:prstGeom>
          <a:noFill/>
          <a:ln cap="flat" cmpd="sng" w="19050">
            <a:solidFill>
              <a:srgbClr val="89DBFE"/>
            </a:solidFill>
            <a:prstDash val="dot"/>
            <a:round/>
            <a:headEnd len="sm" w="sm" type="none"/>
            <a:tailEnd len="med" w="med" type="triangle"/>
          </a:ln>
        </p:spPr>
      </p:cxnSp>
      <p:sp>
        <p:nvSpPr>
          <p:cNvPr id="1455" name="Google Shape;1455;p103"/>
          <p:cNvSpPr txBox="1"/>
          <p:nvPr/>
        </p:nvSpPr>
        <p:spPr>
          <a:xfrm>
            <a:off x="343169" y="2728417"/>
            <a:ext cx="1725525" cy="396173"/>
          </a:xfrm>
          <a:prstGeom prst="rect">
            <a:avLst/>
          </a:prstGeom>
          <a:no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dk2"/>
                </a:solidFill>
                <a:latin typeface="Arial"/>
                <a:ea typeface="Arial"/>
                <a:cs typeface="Arial"/>
                <a:sym typeface="Arial"/>
              </a:rPr>
              <a:t>Inventory Catalog Workflow</a:t>
            </a:r>
            <a:endParaRPr b="1" i="0" sz="1200" u="none" cap="none" strike="noStrike">
              <a:solidFill>
                <a:schemeClr val="dk2"/>
              </a:solidFill>
              <a:latin typeface="Arial"/>
              <a:ea typeface="Arial"/>
              <a:cs typeface="Arial"/>
              <a:sym typeface="Arial"/>
            </a:endParaRPr>
          </a:p>
        </p:txBody>
      </p:sp>
      <p:sp>
        <p:nvSpPr>
          <p:cNvPr id="1456" name="Google Shape;1456;p103"/>
          <p:cNvSpPr txBox="1"/>
          <p:nvPr/>
        </p:nvSpPr>
        <p:spPr>
          <a:xfrm>
            <a:off x="2373593" y="2728417"/>
            <a:ext cx="1197364" cy="396173"/>
          </a:xfrm>
          <a:prstGeom prst="rect">
            <a:avLst/>
          </a:prstGeom>
          <a:no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dk2"/>
                </a:solidFill>
                <a:latin typeface="Arial"/>
                <a:ea typeface="Arial"/>
                <a:cs typeface="Arial"/>
                <a:sym typeface="Arial"/>
              </a:rPr>
              <a:t>Inventory Catalog </a:t>
            </a:r>
            <a:endParaRPr b="1" i="0" sz="1200" u="none" cap="none" strike="noStrike">
              <a:solidFill>
                <a:schemeClr val="dk2"/>
              </a:solidFill>
              <a:latin typeface="Arial"/>
              <a:ea typeface="Arial"/>
              <a:cs typeface="Arial"/>
              <a:sym typeface="Arial"/>
            </a:endParaRPr>
          </a:p>
        </p:txBody>
      </p:sp>
      <p:sp>
        <p:nvSpPr>
          <p:cNvPr id="1457" name="Google Shape;1457;p103"/>
          <p:cNvSpPr/>
          <p:nvPr/>
        </p:nvSpPr>
        <p:spPr>
          <a:xfrm>
            <a:off x="399278" y="278309"/>
            <a:ext cx="647916" cy="647916"/>
          </a:xfrm>
          <a:prstGeom prst="ellipse">
            <a:avLst/>
          </a:prstGeom>
          <a:solidFill>
            <a:schemeClr val="lt2"/>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pic>
        <p:nvPicPr>
          <p:cNvPr id="1458" name="Google Shape;1458;p103"/>
          <p:cNvPicPr preferRelativeResize="0"/>
          <p:nvPr/>
        </p:nvPicPr>
        <p:blipFill rotWithShape="1">
          <a:blip r:embed="rId4">
            <a:alphaModFix/>
          </a:blip>
          <a:srcRect b="0" l="0" r="0" t="0"/>
          <a:stretch/>
        </p:blipFill>
        <p:spPr>
          <a:xfrm>
            <a:off x="534558" y="447006"/>
            <a:ext cx="350954" cy="305330"/>
          </a:xfrm>
          <a:prstGeom prst="rect">
            <a:avLst/>
          </a:prstGeom>
          <a:noFill/>
          <a:ln>
            <a:noFill/>
          </a:ln>
        </p:spPr>
      </p:pic>
      <p:sp>
        <p:nvSpPr>
          <p:cNvPr id="1459" name="Google Shape;1459;p103"/>
          <p:cNvSpPr txBox="1"/>
          <p:nvPr/>
        </p:nvSpPr>
        <p:spPr>
          <a:xfrm>
            <a:off x="-9427" y="1141643"/>
            <a:ext cx="754387" cy="339931"/>
          </a:xfrm>
          <a:prstGeom prst="rect">
            <a:avLst/>
          </a:prstGeom>
          <a:solidFill>
            <a:srgbClr val="FFFFFF"/>
          </a:solidFill>
          <a:ln>
            <a:noFill/>
          </a:ln>
        </p:spPr>
        <p:txBody>
          <a:bodyPr anchorCtr="0" anchor="b" bIns="68550" lIns="68550" spcFirstLastPara="1" rIns="68550" wrap="square" tIns="68550">
            <a:noAutofit/>
          </a:bodyPr>
          <a:lstStyle/>
          <a:p>
            <a:pPr indent="0" lvl="0" marL="0" marR="0" rtl="0" algn="r">
              <a:lnSpc>
                <a:spcPct val="100000"/>
              </a:lnSpc>
              <a:spcBef>
                <a:spcPts val="0"/>
              </a:spcBef>
              <a:spcAft>
                <a:spcPts val="0"/>
              </a:spcAft>
              <a:buClr>
                <a:srgbClr val="000000"/>
              </a:buClr>
              <a:buSzPts val="1000"/>
              <a:buFont typeface="Arial"/>
              <a:buNone/>
            </a:pPr>
            <a:r>
              <a:rPr b="1" i="0" lang="en-US" sz="1000" u="none" cap="none" strike="noStrike">
                <a:solidFill>
                  <a:schemeClr val="accent1"/>
                </a:solidFill>
                <a:latin typeface="Arial"/>
                <a:ea typeface="Arial"/>
                <a:cs typeface="Arial"/>
                <a:sym typeface="Arial"/>
              </a:rPr>
              <a:t>Last On Hand Stock</a:t>
            </a:r>
            <a:endParaRPr b="1" i="0" sz="1000" u="none" cap="none" strike="noStrike">
              <a:solidFill>
                <a:schemeClr val="accent1"/>
              </a:solidFill>
              <a:latin typeface="Arial"/>
              <a:ea typeface="Arial"/>
              <a:cs typeface="Arial"/>
              <a:sym typeface="Arial"/>
            </a:endParaRPr>
          </a:p>
        </p:txBody>
      </p:sp>
      <p:sp>
        <p:nvSpPr>
          <p:cNvPr id="1460" name="Google Shape;1460;p103"/>
          <p:cNvSpPr txBox="1"/>
          <p:nvPr/>
        </p:nvSpPr>
        <p:spPr>
          <a:xfrm>
            <a:off x="1753250" y="1129553"/>
            <a:ext cx="778633" cy="339931"/>
          </a:xfrm>
          <a:prstGeom prst="rect">
            <a:avLst/>
          </a:prstGeom>
          <a:solidFill>
            <a:srgbClr val="FFFFFF"/>
          </a:solid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1000"/>
              <a:buFont typeface="Arial"/>
              <a:buNone/>
            </a:pPr>
            <a:r>
              <a:rPr b="1" i="0" lang="en-US" sz="1000" u="none" cap="none" strike="noStrike">
                <a:solidFill>
                  <a:schemeClr val="dk2"/>
                </a:solidFill>
                <a:latin typeface="Arial"/>
                <a:ea typeface="Arial"/>
                <a:cs typeface="Arial"/>
                <a:sym typeface="Arial"/>
              </a:rPr>
              <a:t>Product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000"/>
              <a:buFont typeface="Arial"/>
              <a:buNone/>
            </a:pPr>
            <a:r>
              <a:rPr b="1" i="0" lang="en-US" sz="1000" u="none" cap="none" strike="noStrike">
                <a:solidFill>
                  <a:schemeClr val="dk2"/>
                </a:solidFill>
                <a:latin typeface="Arial"/>
                <a:ea typeface="Arial"/>
                <a:cs typeface="Arial"/>
                <a:sym typeface="Arial"/>
              </a:rPr>
              <a:t>Status  Updates</a:t>
            </a:r>
            <a:endParaRPr b="1" i="0" sz="1000" u="none" cap="none" strike="noStrike">
              <a:solidFill>
                <a:schemeClr val="dk2"/>
              </a:solidFill>
              <a:latin typeface="Arial"/>
              <a:ea typeface="Arial"/>
              <a:cs typeface="Arial"/>
              <a:sym typeface="Arial"/>
            </a:endParaRPr>
          </a:p>
        </p:txBody>
      </p:sp>
      <p:grpSp>
        <p:nvGrpSpPr>
          <p:cNvPr id="1461" name="Google Shape;1461;p103"/>
          <p:cNvGrpSpPr/>
          <p:nvPr/>
        </p:nvGrpSpPr>
        <p:grpSpPr>
          <a:xfrm>
            <a:off x="1318232" y="277282"/>
            <a:ext cx="647916" cy="647916"/>
            <a:chOff x="1318232" y="277282"/>
            <a:chExt cx="647916" cy="647916"/>
          </a:xfrm>
        </p:grpSpPr>
        <p:sp>
          <p:nvSpPr>
            <p:cNvPr id="1462" name="Google Shape;1462;p103"/>
            <p:cNvSpPr/>
            <p:nvPr/>
          </p:nvSpPr>
          <p:spPr>
            <a:xfrm>
              <a:off x="1318232" y="277282"/>
              <a:ext cx="647916" cy="647916"/>
            </a:xfrm>
            <a:prstGeom prst="ellipse">
              <a:avLst/>
            </a:prstGeom>
            <a:solidFill>
              <a:srgbClr val="EDE8FE"/>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pic>
          <p:nvPicPr>
            <p:cNvPr descr="Icon&#10;&#10;Description automatically generated" id="1463" name="Google Shape;1463;p103"/>
            <p:cNvPicPr preferRelativeResize="0"/>
            <p:nvPr/>
          </p:nvPicPr>
          <p:blipFill rotWithShape="1">
            <a:blip r:embed="rId5">
              <a:alphaModFix/>
            </a:blip>
            <a:srcRect b="18545" l="13756" r="21879" t="21649"/>
            <a:stretch/>
          </p:blipFill>
          <p:spPr>
            <a:xfrm>
              <a:off x="1340588" y="364267"/>
              <a:ext cx="530429" cy="492849"/>
            </a:xfrm>
            <a:prstGeom prst="rect">
              <a:avLst/>
            </a:prstGeom>
            <a:noFill/>
            <a:ln>
              <a:noFill/>
            </a:ln>
          </p:spPr>
        </p:pic>
      </p:grpSp>
      <p:grpSp>
        <p:nvGrpSpPr>
          <p:cNvPr id="1464" name="Google Shape;1464;p103"/>
          <p:cNvGrpSpPr/>
          <p:nvPr/>
        </p:nvGrpSpPr>
        <p:grpSpPr>
          <a:xfrm>
            <a:off x="821146" y="2073950"/>
            <a:ext cx="647916" cy="647916"/>
            <a:chOff x="646328" y="1733230"/>
            <a:chExt cx="647916" cy="647916"/>
          </a:xfrm>
        </p:grpSpPr>
        <p:sp>
          <p:nvSpPr>
            <p:cNvPr id="1465" name="Google Shape;1465;p103"/>
            <p:cNvSpPr/>
            <p:nvPr/>
          </p:nvSpPr>
          <p:spPr>
            <a:xfrm>
              <a:off x="646328" y="1733230"/>
              <a:ext cx="647916" cy="647916"/>
            </a:xfrm>
            <a:prstGeom prst="ellipse">
              <a:avLst/>
            </a:prstGeom>
            <a:solidFill>
              <a:srgbClr val="EDE8FE"/>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pic>
          <p:nvPicPr>
            <p:cNvPr descr="A picture containing icon&#10;&#10;Description automatically generated" id="1466" name="Google Shape;1466;p103"/>
            <p:cNvPicPr preferRelativeResize="0"/>
            <p:nvPr/>
          </p:nvPicPr>
          <p:blipFill rotWithShape="1">
            <a:blip r:embed="rId6">
              <a:alphaModFix/>
            </a:blip>
            <a:srcRect b="20335" l="17460" r="11215" t="27849"/>
            <a:stretch/>
          </p:blipFill>
          <p:spPr>
            <a:xfrm>
              <a:off x="735855" y="1883062"/>
              <a:ext cx="530762" cy="385583"/>
            </a:xfrm>
            <a:prstGeom prst="rect">
              <a:avLst/>
            </a:prstGeom>
            <a:noFill/>
            <a:ln>
              <a:noFill/>
            </a:ln>
          </p:spPr>
        </p:pic>
      </p:grpSp>
      <p:grpSp>
        <p:nvGrpSpPr>
          <p:cNvPr id="1467" name="Google Shape;1467;p103"/>
          <p:cNvGrpSpPr/>
          <p:nvPr/>
        </p:nvGrpSpPr>
        <p:grpSpPr>
          <a:xfrm>
            <a:off x="2531965" y="1976141"/>
            <a:ext cx="843534" cy="843534"/>
            <a:chOff x="2531803" y="2123214"/>
            <a:chExt cx="843534" cy="843534"/>
          </a:xfrm>
        </p:grpSpPr>
        <p:sp>
          <p:nvSpPr>
            <p:cNvPr id="1468" name="Google Shape;1468;p103"/>
            <p:cNvSpPr/>
            <p:nvPr/>
          </p:nvSpPr>
          <p:spPr>
            <a:xfrm>
              <a:off x="2635306" y="2221023"/>
              <a:ext cx="647916" cy="647916"/>
            </a:xfrm>
            <a:prstGeom prst="ellipse">
              <a:avLst/>
            </a:prstGeom>
            <a:solidFill>
              <a:srgbClr val="EDE8FE"/>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pic>
          <p:nvPicPr>
            <p:cNvPr descr="Graphical user interface, application, Teams&#10;&#10;Description automatically generated" id="1469" name="Google Shape;1469;p103"/>
            <p:cNvPicPr preferRelativeResize="0"/>
            <p:nvPr/>
          </p:nvPicPr>
          <p:blipFill rotWithShape="1">
            <a:blip r:embed="rId7">
              <a:alphaModFix/>
            </a:blip>
            <a:srcRect b="0" l="0" r="0" t="0"/>
            <a:stretch/>
          </p:blipFill>
          <p:spPr>
            <a:xfrm>
              <a:off x="2531803" y="2123214"/>
              <a:ext cx="843534" cy="843534"/>
            </a:xfrm>
            <a:prstGeom prst="rect">
              <a:avLst/>
            </a:prstGeom>
            <a:noFill/>
            <a:ln>
              <a:noFill/>
            </a:ln>
          </p:spPr>
        </p:pic>
      </p:grpSp>
      <p:grpSp>
        <p:nvGrpSpPr>
          <p:cNvPr id="1470" name="Google Shape;1470;p103"/>
          <p:cNvGrpSpPr/>
          <p:nvPr/>
        </p:nvGrpSpPr>
        <p:grpSpPr>
          <a:xfrm>
            <a:off x="4431698" y="2081031"/>
            <a:ext cx="647916" cy="647916"/>
            <a:chOff x="646328" y="1733230"/>
            <a:chExt cx="647916" cy="647916"/>
          </a:xfrm>
        </p:grpSpPr>
        <p:sp>
          <p:nvSpPr>
            <p:cNvPr id="1471" name="Google Shape;1471;p103"/>
            <p:cNvSpPr/>
            <p:nvPr/>
          </p:nvSpPr>
          <p:spPr>
            <a:xfrm>
              <a:off x="646328" y="1733230"/>
              <a:ext cx="647916" cy="647916"/>
            </a:xfrm>
            <a:prstGeom prst="ellipse">
              <a:avLst/>
            </a:prstGeom>
            <a:solidFill>
              <a:srgbClr val="EDE8FE"/>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pic>
          <p:nvPicPr>
            <p:cNvPr descr="A picture containing icon&#10;&#10;Description automatically generated" id="1472" name="Google Shape;1472;p103"/>
            <p:cNvPicPr preferRelativeResize="0"/>
            <p:nvPr/>
          </p:nvPicPr>
          <p:blipFill rotWithShape="1">
            <a:blip r:embed="rId6">
              <a:alphaModFix/>
            </a:blip>
            <a:srcRect b="20335" l="17460" r="11215" t="27849"/>
            <a:stretch/>
          </p:blipFill>
          <p:spPr>
            <a:xfrm>
              <a:off x="735855" y="1883062"/>
              <a:ext cx="530762" cy="385583"/>
            </a:xfrm>
            <a:prstGeom prst="rect">
              <a:avLst/>
            </a:prstGeom>
            <a:noFill/>
            <a:ln>
              <a:noFill/>
            </a:ln>
          </p:spPr>
        </p:pic>
      </p:grpSp>
      <p:grpSp>
        <p:nvGrpSpPr>
          <p:cNvPr id="1473" name="Google Shape;1473;p103"/>
          <p:cNvGrpSpPr/>
          <p:nvPr/>
        </p:nvGrpSpPr>
        <p:grpSpPr>
          <a:xfrm>
            <a:off x="7892776" y="3909292"/>
            <a:ext cx="647916" cy="647916"/>
            <a:chOff x="646328" y="1733230"/>
            <a:chExt cx="647916" cy="647916"/>
          </a:xfrm>
        </p:grpSpPr>
        <p:sp>
          <p:nvSpPr>
            <p:cNvPr id="1474" name="Google Shape;1474;p103"/>
            <p:cNvSpPr/>
            <p:nvPr/>
          </p:nvSpPr>
          <p:spPr>
            <a:xfrm>
              <a:off x="646328" y="1733230"/>
              <a:ext cx="647916" cy="647916"/>
            </a:xfrm>
            <a:prstGeom prst="ellipse">
              <a:avLst/>
            </a:prstGeom>
            <a:solidFill>
              <a:srgbClr val="EDE8FE"/>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pic>
          <p:nvPicPr>
            <p:cNvPr descr="A picture containing icon&#10;&#10;Description automatically generated" id="1475" name="Google Shape;1475;p103"/>
            <p:cNvPicPr preferRelativeResize="0"/>
            <p:nvPr/>
          </p:nvPicPr>
          <p:blipFill rotWithShape="1">
            <a:blip r:embed="rId6">
              <a:alphaModFix/>
            </a:blip>
            <a:srcRect b="20335" l="17460" r="11215" t="27849"/>
            <a:stretch/>
          </p:blipFill>
          <p:spPr>
            <a:xfrm>
              <a:off x="735855" y="1883062"/>
              <a:ext cx="530762" cy="385583"/>
            </a:xfrm>
            <a:prstGeom prst="rect">
              <a:avLst/>
            </a:prstGeom>
            <a:noFill/>
            <a:ln>
              <a:noFill/>
            </a:ln>
          </p:spPr>
        </p:pic>
      </p:grpSp>
      <p:grpSp>
        <p:nvGrpSpPr>
          <p:cNvPr id="1476" name="Google Shape;1476;p103"/>
          <p:cNvGrpSpPr/>
          <p:nvPr/>
        </p:nvGrpSpPr>
        <p:grpSpPr>
          <a:xfrm>
            <a:off x="4376028" y="236017"/>
            <a:ext cx="759256" cy="759256"/>
            <a:chOff x="4376028" y="283152"/>
            <a:chExt cx="759256" cy="759256"/>
          </a:xfrm>
        </p:grpSpPr>
        <p:sp>
          <p:nvSpPr>
            <p:cNvPr id="1477" name="Google Shape;1477;p103"/>
            <p:cNvSpPr/>
            <p:nvPr/>
          </p:nvSpPr>
          <p:spPr>
            <a:xfrm>
              <a:off x="4431698" y="335550"/>
              <a:ext cx="647916" cy="647916"/>
            </a:xfrm>
            <a:prstGeom prst="ellipse">
              <a:avLst/>
            </a:prstGeom>
            <a:solidFill>
              <a:srgbClr val="EDE8FE"/>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pic>
          <p:nvPicPr>
            <p:cNvPr descr="Icon&#10;&#10;Description automatically generated" id="1478" name="Google Shape;1478;p103"/>
            <p:cNvPicPr preferRelativeResize="0"/>
            <p:nvPr/>
          </p:nvPicPr>
          <p:blipFill rotWithShape="1">
            <a:blip r:embed="rId8">
              <a:alphaModFix/>
            </a:blip>
            <a:srcRect b="0" l="0" r="0" t="0"/>
            <a:stretch/>
          </p:blipFill>
          <p:spPr>
            <a:xfrm>
              <a:off x="4376028" y="283152"/>
              <a:ext cx="759256" cy="759256"/>
            </a:xfrm>
            <a:prstGeom prst="rect">
              <a:avLst/>
            </a:prstGeom>
            <a:noFill/>
            <a:ln>
              <a:noFill/>
            </a:ln>
          </p:spPr>
        </p:pic>
      </p:grpSp>
      <p:sp>
        <p:nvSpPr>
          <p:cNvPr id="1479" name="Google Shape;1479;p103"/>
          <p:cNvSpPr txBox="1"/>
          <p:nvPr/>
        </p:nvSpPr>
        <p:spPr>
          <a:xfrm>
            <a:off x="4822344" y="1114444"/>
            <a:ext cx="859304" cy="339931"/>
          </a:xfrm>
          <a:prstGeom prst="rect">
            <a:avLst/>
          </a:prstGeom>
          <a:solidFill>
            <a:srgbClr val="FFFFFF"/>
          </a:solid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1000"/>
              <a:buFont typeface="Arial"/>
              <a:buNone/>
            </a:pPr>
            <a:r>
              <a:rPr b="1" i="0" lang="en-US" sz="1000" u="none" cap="none" strike="noStrike">
                <a:solidFill>
                  <a:schemeClr val="dk2"/>
                </a:solidFill>
                <a:latin typeface="Arial"/>
                <a:ea typeface="Arial"/>
                <a:cs typeface="Arial"/>
                <a:sym typeface="Arial"/>
              </a:rPr>
              <a:t>Buffers &amp; Exclusions</a:t>
            </a:r>
            <a:endParaRPr b="1" i="0" sz="1000" u="none" cap="none" strike="noStrike">
              <a:solidFill>
                <a:schemeClr val="dk2"/>
              </a:solidFill>
              <a:latin typeface="Arial"/>
              <a:ea typeface="Arial"/>
              <a:cs typeface="Arial"/>
              <a:sym typeface="Arial"/>
            </a:endParaRPr>
          </a:p>
        </p:txBody>
      </p:sp>
      <p:sp>
        <p:nvSpPr>
          <p:cNvPr id="1480" name="Google Shape;1480;p103"/>
          <p:cNvSpPr txBox="1"/>
          <p:nvPr/>
        </p:nvSpPr>
        <p:spPr>
          <a:xfrm>
            <a:off x="4079126" y="2728417"/>
            <a:ext cx="1290544" cy="396173"/>
          </a:xfrm>
          <a:prstGeom prst="rect">
            <a:avLst/>
          </a:prstGeom>
          <a:no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dk2"/>
                </a:solidFill>
                <a:latin typeface="Arial"/>
                <a:ea typeface="Arial"/>
                <a:cs typeface="Arial"/>
                <a:sym typeface="Arial"/>
              </a:rPr>
              <a:t>Virtual Catalog Workflow </a:t>
            </a:r>
            <a:endParaRPr b="1" i="0" sz="1200" u="none" cap="none" strike="noStrike">
              <a:solidFill>
                <a:schemeClr val="dk2"/>
              </a:solidFill>
              <a:latin typeface="Arial"/>
              <a:ea typeface="Arial"/>
              <a:cs typeface="Arial"/>
              <a:sym typeface="Arial"/>
            </a:endParaRPr>
          </a:p>
        </p:txBody>
      </p:sp>
      <p:sp>
        <p:nvSpPr>
          <p:cNvPr id="1481" name="Google Shape;1481;p103"/>
          <p:cNvSpPr txBox="1"/>
          <p:nvPr/>
        </p:nvSpPr>
        <p:spPr>
          <a:xfrm>
            <a:off x="5891011" y="2728417"/>
            <a:ext cx="1132643" cy="396173"/>
          </a:xfrm>
          <a:prstGeom prst="rect">
            <a:avLst/>
          </a:prstGeom>
          <a:no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dk2"/>
                </a:solidFill>
                <a:latin typeface="Arial"/>
                <a:ea typeface="Arial"/>
                <a:cs typeface="Arial"/>
                <a:sym typeface="Arial"/>
              </a:rPr>
              <a:t>Virtual Catalog</a:t>
            </a:r>
            <a:endParaRPr b="1" i="0" sz="1200" u="none" cap="none" strike="noStrike">
              <a:solidFill>
                <a:schemeClr val="dk2"/>
              </a:solidFill>
              <a:latin typeface="Arial"/>
              <a:ea typeface="Arial"/>
              <a:cs typeface="Arial"/>
              <a:sym typeface="Arial"/>
            </a:endParaRPr>
          </a:p>
        </p:txBody>
      </p:sp>
      <p:sp>
        <p:nvSpPr>
          <p:cNvPr id="1482" name="Google Shape;1482;p103"/>
          <p:cNvSpPr/>
          <p:nvPr/>
        </p:nvSpPr>
        <p:spPr>
          <a:xfrm>
            <a:off x="6135911" y="2094021"/>
            <a:ext cx="647916" cy="647916"/>
          </a:xfrm>
          <a:prstGeom prst="ellipse">
            <a:avLst/>
          </a:prstGeom>
          <a:solidFill>
            <a:srgbClr val="EDE8FE"/>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pic>
        <p:nvPicPr>
          <p:cNvPr descr="Icon&#10;&#10;Description automatically generated" id="1483" name="Google Shape;1483;p103"/>
          <p:cNvPicPr preferRelativeResize="0"/>
          <p:nvPr/>
        </p:nvPicPr>
        <p:blipFill rotWithShape="1">
          <a:blip r:embed="rId9">
            <a:alphaModFix/>
          </a:blip>
          <a:srcRect b="0" l="0" r="0" t="0"/>
          <a:stretch/>
        </p:blipFill>
        <p:spPr>
          <a:xfrm>
            <a:off x="6028908" y="1985604"/>
            <a:ext cx="843083" cy="843083"/>
          </a:xfrm>
          <a:prstGeom prst="rect">
            <a:avLst/>
          </a:prstGeom>
          <a:noFill/>
          <a:ln>
            <a:noFill/>
          </a:ln>
        </p:spPr>
      </p:pic>
      <p:pic>
        <p:nvPicPr>
          <p:cNvPr descr="Icon&#10;&#10;Description automatically generated with medium confidence" id="1484" name="Google Shape;1484;p103"/>
          <p:cNvPicPr preferRelativeResize="0"/>
          <p:nvPr/>
        </p:nvPicPr>
        <p:blipFill rotWithShape="1">
          <a:blip r:embed="rId10">
            <a:alphaModFix/>
          </a:blip>
          <a:srcRect b="0" l="0" r="0" t="0"/>
          <a:stretch/>
        </p:blipFill>
        <p:spPr>
          <a:xfrm>
            <a:off x="7481242" y="1764149"/>
            <a:ext cx="1345054" cy="1345051"/>
          </a:xfrm>
          <a:prstGeom prst="rect">
            <a:avLst/>
          </a:prstGeom>
          <a:noFill/>
          <a:ln>
            <a:noFill/>
          </a:ln>
        </p:spPr>
      </p:pic>
      <p:sp>
        <p:nvSpPr>
          <p:cNvPr id="1485" name="Google Shape;1485;p103"/>
          <p:cNvSpPr txBox="1"/>
          <p:nvPr/>
        </p:nvSpPr>
        <p:spPr>
          <a:xfrm>
            <a:off x="7433169" y="4603931"/>
            <a:ext cx="1547434" cy="396173"/>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dk2"/>
                </a:solidFill>
                <a:latin typeface="Arial"/>
                <a:ea typeface="Arial"/>
                <a:cs typeface="Arial"/>
                <a:sym typeface="Arial"/>
              </a:rPr>
              <a:t>Order Management Workflow</a:t>
            </a:r>
            <a:endParaRPr b="1" i="0" sz="1200" u="none" cap="none" strike="noStrike">
              <a:solidFill>
                <a:schemeClr val="dk2"/>
              </a:solidFill>
              <a:latin typeface="Arial"/>
              <a:ea typeface="Arial"/>
              <a:cs typeface="Arial"/>
              <a:sym typeface="Arial"/>
            </a:endParaRPr>
          </a:p>
        </p:txBody>
      </p:sp>
      <p:cxnSp>
        <p:nvCxnSpPr>
          <p:cNvPr id="1486" name="Google Shape;1486;p103"/>
          <p:cNvCxnSpPr>
            <a:stCxn id="1478" idx="2"/>
            <a:endCxn id="1471" idx="0"/>
          </p:cNvCxnSpPr>
          <p:nvPr/>
        </p:nvCxnSpPr>
        <p:spPr>
          <a:xfrm>
            <a:off x="4755656" y="995273"/>
            <a:ext cx="0" cy="1085700"/>
          </a:xfrm>
          <a:prstGeom prst="straightConnector1">
            <a:avLst/>
          </a:prstGeom>
          <a:noFill/>
          <a:ln cap="flat" cmpd="sng" w="19050">
            <a:solidFill>
              <a:srgbClr val="B79DE7"/>
            </a:solidFill>
            <a:prstDash val="dot"/>
            <a:round/>
            <a:headEnd len="sm" w="sm" type="none"/>
            <a:tailEnd len="med" w="med" type="triangle"/>
          </a:ln>
        </p:spPr>
      </p:cxnSp>
      <p:cxnSp>
        <p:nvCxnSpPr>
          <p:cNvPr id="1487" name="Google Shape;1487;p103"/>
          <p:cNvCxnSpPr>
            <a:stCxn id="1471" idx="6"/>
            <a:endCxn id="1483" idx="1"/>
          </p:cNvCxnSpPr>
          <p:nvPr/>
        </p:nvCxnSpPr>
        <p:spPr>
          <a:xfrm>
            <a:off x="5079614" y="2404989"/>
            <a:ext cx="949200" cy="2100"/>
          </a:xfrm>
          <a:prstGeom prst="straightConnector1">
            <a:avLst/>
          </a:prstGeom>
          <a:noFill/>
          <a:ln cap="flat" cmpd="sng" w="19050">
            <a:solidFill>
              <a:srgbClr val="B79DE7"/>
            </a:solidFill>
            <a:prstDash val="dot"/>
            <a:round/>
            <a:headEnd len="sm" w="sm" type="none"/>
            <a:tailEnd len="med" w="med" type="triangle"/>
          </a:ln>
        </p:spPr>
      </p:cxnSp>
      <p:sp>
        <p:nvSpPr>
          <p:cNvPr id="1488" name="Google Shape;1488;p103"/>
          <p:cNvSpPr txBox="1"/>
          <p:nvPr/>
        </p:nvSpPr>
        <p:spPr>
          <a:xfrm>
            <a:off x="7713459" y="2728417"/>
            <a:ext cx="1010299" cy="396173"/>
          </a:xfrm>
          <a:prstGeom prst="rect">
            <a:avLst/>
          </a:prstGeom>
          <a:solidFill>
            <a:srgbClr val="FFFFFF"/>
          </a:solid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accent1"/>
                </a:solidFill>
                <a:latin typeface="Arial"/>
                <a:ea typeface="Arial"/>
                <a:cs typeface="Arial"/>
                <a:sym typeface="Arial"/>
              </a:rPr>
              <a:t>Ecommerce Site</a:t>
            </a:r>
            <a:endParaRPr b="1" i="0" sz="1200" u="none" cap="none" strike="noStrike">
              <a:solidFill>
                <a:schemeClr val="accent1"/>
              </a:solidFill>
              <a:latin typeface="Arial"/>
              <a:ea typeface="Arial"/>
              <a:cs typeface="Arial"/>
              <a:sym typeface="Arial"/>
            </a:endParaRPr>
          </a:p>
        </p:txBody>
      </p:sp>
      <p:sp>
        <p:nvSpPr>
          <p:cNvPr id="1489" name="Google Shape;1489;p103"/>
          <p:cNvSpPr/>
          <p:nvPr/>
        </p:nvSpPr>
        <p:spPr>
          <a:xfrm>
            <a:off x="5369671" y="61310"/>
            <a:ext cx="3673404" cy="431944"/>
          </a:xfrm>
          <a:prstGeom prst="roundRect">
            <a:avLst>
              <a:gd fmla="val 50000" name="adj"/>
            </a:avLst>
          </a:prstGeom>
          <a:solidFill>
            <a:schemeClr val="lt1"/>
          </a:solidFill>
          <a:ln>
            <a:noFill/>
          </a:ln>
        </p:spPr>
        <p:txBody>
          <a:bodyPr anchorCtr="0" anchor="ctr" bIns="68550" lIns="68550" spcFirstLastPara="1" rIns="68550" wrap="square" tIns="68550">
            <a:noAutofit/>
          </a:bodyPr>
          <a:lstStyle/>
          <a:p>
            <a:pPr indent="0" lvl="0" marL="0" marR="0" rtl="0" algn="r">
              <a:lnSpc>
                <a:spcPct val="100000"/>
              </a:lnSpc>
              <a:spcBef>
                <a:spcPts val="0"/>
              </a:spcBef>
              <a:spcAft>
                <a:spcPts val="0"/>
              </a:spcAft>
              <a:buClr>
                <a:srgbClr val="000000"/>
              </a:buClr>
              <a:buSzPts val="1350"/>
              <a:buFont typeface="Arial"/>
              <a:buNone/>
            </a:pPr>
            <a:r>
              <a:rPr b="1" i="0" lang="en-US" sz="1350" u="none" cap="none" strike="noStrike">
                <a:solidFill>
                  <a:schemeClr val="accent6"/>
                </a:solidFill>
                <a:latin typeface="Arial"/>
                <a:ea typeface="Arial"/>
                <a:cs typeface="Arial"/>
                <a:sym typeface="Arial"/>
              </a:rPr>
              <a:t>ORDER RECEIVED</a:t>
            </a:r>
            <a:endParaRPr b="1" i="0" sz="1350" u="none" cap="none" strike="noStrike">
              <a:solidFill>
                <a:schemeClr val="accent6"/>
              </a:solidFill>
              <a:latin typeface="Arial"/>
              <a:ea typeface="Arial"/>
              <a:cs typeface="Arial"/>
              <a:sym typeface="Arial"/>
            </a:endParaRPr>
          </a:p>
        </p:txBody>
      </p:sp>
      <p:sp>
        <p:nvSpPr>
          <p:cNvPr id="1490" name="Google Shape;1490;p103"/>
          <p:cNvSpPr txBox="1"/>
          <p:nvPr/>
        </p:nvSpPr>
        <p:spPr>
          <a:xfrm>
            <a:off x="6975855" y="3274422"/>
            <a:ext cx="1177914" cy="539930"/>
          </a:xfrm>
          <a:prstGeom prst="rect">
            <a:avLst/>
          </a:prstGeom>
          <a:noFill/>
          <a:ln>
            <a:noFill/>
          </a:ln>
        </p:spPr>
        <p:txBody>
          <a:bodyPr anchorCtr="0" anchor="ctr" bIns="68550" lIns="68550" spcFirstLastPara="1" rIns="68550" wrap="square" tIns="68550">
            <a:noAutofit/>
          </a:bodyPr>
          <a:lstStyle/>
          <a:p>
            <a:pPr indent="0" lvl="0" marL="0" marR="0" rtl="0" algn="r">
              <a:lnSpc>
                <a:spcPct val="100000"/>
              </a:lnSpc>
              <a:spcBef>
                <a:spcPts val="0"/>
              </a:spcBef>
              <a:spcAft>
                <a:spcPts val="0"/>
              </a:spcAft>
              <a:buClr>
                <a:srgbClr val="000000"/>
              </a:buClr>
              <a:buSzPts val="1000"/>
              <a:buFont typeface="Arial"/>
              <a:buNone/>
            </a:pPr>
            <a:r>
              <a:rPr b="1" i="0" lang="en-US" sz="1000" u="none" cap="none" strike="noStrike">
                <a:solidFill>
                  <a:schemeClr val="accent1"/>
                </a:solidFill>
                <a:highlight>
                  <a:srgbClr val="FFFFFF"/>
                </a:highlight>
                <a:latin typeface="Arial"/>
                <a:ea typeface="Arial"/>
                <a:cs typeface="Arial"/>
                <a:sym typeface="Arial"/>
              </a:rPr>
              <a:t>Orders</a:t>
            </a:r>
            <a:endParaRPr b="1" i="0" sz="1000" u="none" cap="none" strike="noStrike">
              <a:solidFill>
                <a:schemeClr val="accent1"/>
              </a:solidFill>
              <a:highlight>
                <a:srgbClr val="FFFFFF"/>
              </a:highlight>
              <a:latin typeface="Arial"/>
              <a:ea typeface="Arial"/>
              <a:cs typeface="Arial"/>
              <a:sym typeface="Arial"/>
            </a:endParaRPr>
          </a:p>
        </p:txBody>
      </p:sp>
      <p:cxnSp>
        <p:nvCxnSpPr>
          <p:cNvPr id="1491" name="Google Shape;1491;p103"/>
          <p:cNvCxnSpPr/>
          <p:nvPr/>
        </p:nvCxnSpPr>
        <p:spPr>
          <a:xfrm flipH="1">
            <a:off x="8216734" y="3258592"/>
            <a:ext cx="9000" cy="650700"/>
          </a:xfrm>
          <a:prstGeom prst="straightConnector1">
            <a:avLst/>
          </a:prstGeom>
          <a:noFill/>
          <a:ln cap="flat" cmpd="sng" w="19050">
            <a:solidFill>
              <a:srgbClr val="B79DE7"/>
            </a:solidFill>
            <a:prstDash val="dot"/>
            <a:round/>
            <a:headEnd len="sm" w="sm" type="none"/>
            <a:tailEnd len="med" w="med" type="triangle"/>
          </a:ln>
        </p:spPr>
      </p:cxnSp>
      <p:sp>
        <p:nvSpPr>
          <p:cNvPr id="1492" name="Google Shape;1492;p103"/>
          <p:cNvSpPr txBox="1"/>
          <p:nvPr/>
        </p:nvSpPr>
        <p:spPr>
          <a:xfrm>
            <a:off x="4981637" y="1883724"/>
            <a:ext cx="1177914" cy="539930"/>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chemeClr val="dk2"/>
                </a:solidFill>
                <a:highlight>
                  <a:srgbClr val="FFFFFF"/>
                </a:highlight>
                <a:latin typeface="Arial"/>
                <a:ea typeface="Arial"/>
                <a:cs typeface="Arial"/>
                <a:sym typeface="Arial"/>
              </a:rPr>
              <a:t>Available to Sell</a:t>
            </a:r>
            <a:endParaRPr b="1" i="0" sz="1000" u="none" cap="none" strike="noStrike">
              <a:solidFill>
                <a:schemeClr val="dk2"/>
              </a:solidFill>
              <a:highlight>
                <a:srgbClr val="FFFFFF"/>
              </a:highlight>
              <a:latin typeface="Arial"/>
              <a:ea typeface="Arial"/>
              <a:cs typeface="Arial"/>
              <a:sym typeface="Arial"/>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6" name="Shape 1496"/>
        <p:cNvGrpSpPr/>
        <p:nvPr/>
      </p:nvGrpSpPr>
      <p:grpSpPr>
        <a:xfrm>
          <a:off x="0" y="0"/>
          <a:ext cx="0" cy="0"/>
          <a:chOff x="0" y="0"/>
          <a:chExt cx="0" cy="0"/>
        </a:xfrm>
      </p:grpSpPr>
      <p:cxnSp>
        <p:nvCxnSpPr>
          <p:cNvPr id="1497" name="Google Shape;1497;p104"/>
          <p:cNvCxnSpPr/>
          <p:nvPr/>
        </p:nvCxnSpPr>
        <p:spPr>
          <a:xfrm>
            <a:off x="1531014" y="2400511"/>
            <a:ext cx="1075360" cy="0"/>
          </a:xfrm>
          <a:prstGeom prst="straightConnector1">
            <a:avLst/>
          </a:prstGeom>
          <a:noFill/>
          <a:ln cap="flat" cmpd="sng" w="19050">
            <a:solidFill>
              <a:srgbClr val="B79DE7"/>
            </a:solidFill>
            <a:prstDash val="dot"/>
            <a:round/>
            <a:headEnd len="sm" w="sm" type="none"/>
            <a:tailEnd len="med" w="med" type="triangle"/>
          </a:ln>
        </p:spPr>
      </p:cxnSp>
      <p:cxnSp>
        <p:nvCxnSpPr>
          <p:cNvPr id="1498" name="Google Shape;1498;p104"/>
          <p:cNvCxnSpPr>
            <a:stCxn id="1499" idx="2"/>
          </p:cNvCxnSpPr>
          <p:nvPr/>
        </p:nvCxnSpPr>
        <p:spPr>
          <a:xfrm rot="10800000">
            <a:off x="1145176" y="3335350"/>
            <a:ext cx="6747600" cy="897900"/>
          </a:xfrm>
          <a:prstGeom prst="bentConnector3">
            <a:avLst>
              <a:gd fmla="val 100015" name="adj1"/>
            </a:avLst>
          </a:prstGeom>
          <a:noFill/>
          <a:ln cap="flat" cmpd="sng" w="19050">
            <a:solidFill>
              <a:srgbClr val="B79DE7"/>
            </a:solidFill>
            <a:prstDash val="dot"/>
            <a:round/>
            <a:headEnd len="sm" w="sm" type="none"/>
            <a:tailEnd len="med" w="med" type="triangle"/>
          </a:ln>
        </p:spPr>
      </p:cxnSp>
      <p:pic>
        <p:nvPicPr>
          <p:cNvPr id="1500" name="Google Shape;1500;p104"/>
          <p:cNvPicPr preferRelativeResize="0"/>
          <p:nvPr/>
        </p:nvPicPr>
        <p:blipFill rotWithShape="1">
          <a:blip r:embed="rId3">
            <a:alphaModFix amt="20000"/>
          </a:blip>
          <a:srcRect b="0" l="0" r="0" t="0"/>
          <a:stretch/>
        </p:blipFill>
        <p:spPr>
          <a:xfrm>
            <a:off x="569292" y="390199"/>
            <a:ext cx="431944" cy="431944"/>
          </a:xfrm>
          <a:prstGeom prst="rect">
            <a:avLst/>
          </a:prstGeom>
          <a:noFill/>
          <a:ln>
            <a:noFill/>
          </a:ln>
        </p:spPr>
      </p:pic>
      <p:cxnSp>
        <p:nvCxnSpPr>
          <p:cNvPr id="1501" name="Google Shape;1501;p104"/>
          <p:cNvCxnSpPr/>
          <p:nvPr/>
        </p:nvCxnSpPr>
        <p:spPr>
          <a:xfrm rot="5400000">
            <a:off x="858878" y="1191293"/>
            <a:ext cx="1203900" cy="465600"/>
          </a:xfrm>
          <a:prstGeom prst="bentConnector3">
            <a:avLst>
              <a:gd fmla="val 50003" name="adj1"/>
            </a:avLst>
          </a:prstGeom>
          <a:noFill/>
          <a:ln cap="flat" cmpd="sng" w="19050">
            <a:solidFill>
              <a:srgbClr val="B79DE7"/>
            </a:solidFill>
            <a:prstDash val="dot"/>
            <a:round/>
            <a:headEnd len="sm" w="sm" type="none"/>
            <a:tailEnd len="med" w="med" type="triangle"/>
          </a:ln>
        </p:spPr>
      </p:cxnSp>
      <p:cxnSp>
        <p:nvCxnSpPr>
          <p:cNvPr id="1502" name="Google Shape;1502;p104"/>
          <p:cNvCxnSpPr/>
          <p:nvPr/>
        </p:nvCxnSpPr>
        <p:spPr>
          <a:xfrm>
            <a:off x="3301891" y="2416573"/>
            <a:ext cx="1075360" cy="0"/>
          </a:xfrm>
          <a:prstGeom prst="straightConnector1">
            <a:avLst/>
          </a:prstGeom>
          <a:noFill/>
          <a:ln cap="flat" cmpd="sng" w="19050">
            <a:solidFill>
              <a:srgbClr val="B79DE7"/>
            </a:solidFill>
            <a:prstDash val="dot"/>
            <a:round/>
            <a:headEnd len="sm" w="sm" type="none"/>
            <a:tailEnd len="med" w="med" type="triangle"/>
          </a:ln>
        </p:spPr>
      </p:cxnSp>
      <p:cxnSp>
        <p:nvCxnSpPr>
          <p:cNvPr id="1503" name="Google Shape;1503;p104"/>
          <p:cNvCxnSpPr/>
          <p:nvPr/>
        </p:nvCxnSpPr>
        <p:spPr>
          <a:xfrm>
            <a:off x="6870977" y="2416573"/>
            <a:ext cx="918105" cy="0"/>
          </a:xfrm>
          <a:prstGeom prst="straightConnector1">
            <a:avLst/>
          </a:prstGeom>
          <a:noFill/>
          <a:ln cap="flat" cmpd="sng" w="19050">
            <a:solidFill>
              <a:srgbClr val="B79DE7"/>
            </a:solidFill>
            <a:prstDash val="dot"/>
            <a:round/>
            <a:headEnd len="sm" w="sm" type="none"/>
            <a:tailEnd len="med" w="med" type="triangle"/>
          </a:ln>
        </p:spPr>
      </p:cxnSp>
      <p:cxnSp>
        <p:nvCxnSpPr>
          <p:cNvPr id="1504" name="Google Shape;1504;p104"/>
          <p:cNvCxnSpPr>
            <a:stCxn id="1500" idx="2"/>
          </p:cNvCxnSpPr>
          <p:nvPr/>
        </p:nvCxnSpPr>
        <p:spPr>
          <a:xfrm flipH="1" rot="-5400000">
            <a:off x="329864" y="1277543"/>
            <a:ext cx="1203900" cy="293100"/>
          </a:xfrm>
          <a:prstGeom prst="bentConnector3">
            <a:avLst>
              <a:gd fmla="val 50003" name="adj1"/>
            </a:avLst>
          </a:prstGeom>
          <a:noFill/>
          <a:ln cap="flat" cmpd="sng" w="19050">
            <a:solidFill>
              <a:srgbClr val="89DBFE"/>
            </a:solidFill>
            <a:prstDash val="dot"/>
            <a:round/>
            <a:headEnd len="sm" w="sm" type="none"/>
            <a:tailEnd len="med" w="med" type="triangle"/>
          </a:ln>
        </p:spPr>
      </p:cxnSp>
      <p:sp>
        <p:nvSpPr>
          <p:cNvPr id="1505" name="Google Shape;1505;p104"/>
          <p:cNvSpPr txBox="1"/>
          <p:nvPr/>
        </p:nvSpPr>
        <p:spPr>
          <a:xfrm>
            <a:off x="343169" y="2728417"/>
            <a:ext cx="1725525" cy="396173"/>
          </a:xfrm>
          <a:prstGeom prst="rect">
            <a:avLst/>
          </a:prstGeom>
          <a:no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dk2"/>
                </a:solidFill>
                <a:latin typeface="Arial"/>
                <a:ea typeface="Arial"/>
                <a:cs typeface="Arial"/>
                <a:sym typeface="Arial"/>
              </a:rPr>
              <a:t>Inventory Catalog Workflow</a:t>
            </a:r>
            <a:endParaRPr b="1" i="0" sz="1200" u="none" cap="none" strike="noStrike">
              <a:solidFill>
                <a:schemeClr val="dk2"/>
              </a:solidFill>
              <a:latin typeface="Arial"/>
              <a:ea typeface="Arial"/>
              <a:cs typeface="Arial"/>
              <a:sym typeface="Arial"/>
            </a:endParaRPr>
          </a:p>
        </p:txBody>
      </p:sp>
      <p:sp>
        <p:nvSpPr>
          <p:cNvPr id="1506" name="Google Shape;1506;p104"/>
          <p:cNvSpPr txBox="1"/>
          <p:nvPr/>
        </p:nvSpPr>
        <p:spPr>
          <a:xfrm>
            <a:off x="2373593" y="2728417"/>
            <a:ext cx="1197364" cy="396173"/>
          </a:xfrm>
          <a:prstGeom prst="rect">
            <a:avLst/>
          </a:prstGeom>
          <a:no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dk2"/>
                </a:solidFill>
                <a:latin typeface="Arial"/>
                <a:ea typeface="Arial"/>
                <a:cs typeface="Arial"/>
                <a:sym typeface="Arial"/>
              </a:rPr>
              <a:t>Inventory Catalog </a:t>
            </a:r>
            <a:endParaRPr b="1" i="0" sz="1200" u="none" cap="none" strike="noStrike">
              <a:solidFill>
                <a:schemeClr val="dk2"/>
              </a:solidFill>
              <a:latin typeface="Arial"/>
              <a:ea typeface="Arial"/>
              <a:cs typeface="Arial"/>
              <a:sym typeface="Arial"/>
            </a:endParaRPr>
          </a:p>
        </p:txBody>
      </p:sp>
      <p:sp>
        <p:nvSpPr>
          <p:cNvPr id="1507" name="Google Shape;1507;p104"/>
          <p:cNvSpPr/>
          <p:nvPr/>
        </p:nvSpPr>
        <p:spPr>
          <a:xfrm>
            <a:off x="399278" y="278309"/>
            <a:ext cx="647916" cy="647916"/>
          </a:xfrm>
          <a:prstGeom prst="ellipse">
            <a:avLst/>
          </a:prstGeom>
          <a:solidFill>
            <a:schemeClr val="lt2"/>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pic>
        <p:nvPicPr>
          <p:cNvPr id="1508" name="Google Shape;1508;p104"/>
          <p:cNvPicPr preferRelativeResize="0"/>
          <p:nvPr/>
        </p:nvPicPr>
        <p:blipFill rotWithShape="1">
          <a:blip r:embed="rId4">
            <a:alphaModFix/>
          </a:blip>
          <a:srcRect b="0" l="0" r="0" t="0"/>
          <a:stretch/>
        </p:blipFill>
        <p:spPr>
          <a:xfrm>
            <a:off x="534558" y="447006"/>
            <a:ext cx="350954" cy="305330"/>
          </a:xfrm>
          <a:prstGeom prst="rect">
            <a:avLst/>
          </a:prstGeom>
          <a:noFill/>
          <a:ln>
            <a:noFill/>
          </a:ln>
        </p:spPr>
      </p:pic>
      <p:sp>
        <p:nvSpPr>
          <p:cNvPr id="1509" name="Google Shape;1509;p104"/>
          <p:cNvSpPr txBox="1"/>
          <p:nvPr/>
        </p:nvSpPr>
        <p:spPr>
          <a:xfrm>
            <a:off x="-9427" y="1141643"/>
            <a:ext cx="754387" cy="339931"/>
          </a:xfrm>
          <a:prstGeom prst="rect">
            <a:avLst/>
          </a:prstGeom>
          <a:solidFill>
            <a:srgbClr val="FFFFFF"/>
          </a:solidFill>
          <a:ln>
            <a:noFill/>
          </a:ln>
        </p:spPr>
        <p:txBody>
          <a:bodyPr anchorCtr="0" anchor="b" bIns="68550" lIns="68550" spcFirstLastPara="1" rIns="68550" wrap="square" tIns="68550">
            <a:noAutofit/>
          </a:bodyPr>
          <a:lstStyle/>
          <a:p>
            <a:pPr indent="0" lvl="0" marL="0" marR="0" rtl="0" algn="r">
              <a:lnSpc>
                <a:spcPct val="100000"/>
              </a:lnSpc>
              <a:spcBef>
                <a:spcPts val="0"/>
              </a:spcBef>
              <a:spcAft>
                <a:spcPts val="0"/>
              </a:spcAft>
              <a:buClr>
                <a:srgbClr val="000000"/>
              </a:buClr>
              <a:buSzPts val="1000"/>
              <a:buFont typeface="Arial"/>
              <a:buNone/>
            </a:pPr>
            <a:r>
              <a:rPr b="1" i="0" lang="en-US" sz="1000" u="none" cap="none" strike="noStrike">
                <a:solidFill>
                  <a:schemeClr val="accent1"/>
                </a:solidFill>
                <a:latin typeface="Arial"/>
                <a:ea typeface="Arial"/>
                <a:cs typeface="Arial"/>
                <a:sym typeface="Arial"/>
              </a:rPr>
              <a:t>Last On Hand Stock</a:t>
            </a:r>
            <a:endParaRPr b="1" i="0" sz="1000" u="none" cap="none" strike="noStrike">
              <a:solidFill>
                <a:schemeClr val="accent1"/>
              </a:solidFill>
              <a:latin typeface="Arial"/>
              <a:ea typeface="Arial"/>
              <a:cs typeface="Arial"/>
              <a:sym typeface="Arial"/>
            </a:endParaRPr>
          </a:p>
        </p:txBody>
      </p:sp>
      <p:sp>
        <p:nvSpPr>
          <p:cNvPr id="1510" name="Google Shape;1510;p104"/>
          <p:cNvSpPr txBox="1"/>
          <p:nvPr/>
        </p:nvSpPr>
        <p:spPr>
          <a:xfrm>
            <a:off x="1753250" y="1129553"/>
            <a:ext cx="778633" cy="339931"/>
          </a:xfrm>
          <a:prstGeom prst="rect">
            <a:avLst/>
          </a:prstGeom>
          <a:solidFill>
            <a:srgbClr val="FFFFFF"/>
          </a:solid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1000"/>
              <a:buFont typeface="Arial"/>
              <a:buNone/>
            </a:pPr>
            <a:r>
              <a:rPr b="1" i="0" lang="en-US" sz="1000" u="none" cap="none" strike="noStrike">
                <a:solidFill>
                  <a:schemeClr val="dk2"/>
                </a:solidFill>
                <a:latin typeface="Arial"/>
                <a:ea typeface="Arial"/>
                <a:cs typeface="Arial"/>
                <a:sym typeface="Arial"/>
              </a:rPr>
              <a:t>Product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000"/>
              <a:buFont typeface="Arial"/>
              <a:buNone/>
            </a:pPr>
            <a:r>
              <a:rPr b="1" i="0" lang="en-US" sz="1000" u="none" cap="none" strike="noStrike">
                <a:solidFill>
                  <a:schemeClr val="dk2"/>
                </a:solidFill>
                <a:latin typeface="Arial"/>
                <a:ea typeface="Arial"/>
                <a:cs typeface="Arial"/>
                <a:sym typeface="Arial"/>
              </a:rPr>
              <a:t>Status  Updates</a:t>
            </a:r>
            <a:endParaRPr b="1" i="0" sz="1000" u="none" cap="none" strike="noStrike">
              <a:solidFill>
                <a:schemeClr val="dk2"/>
              </a:solidFill>
              <a:latin typeface="Arial"/>
              <a:ea typeface="Arial"/>
              <a:cs typeface="Arial"/>
              <a:sym typeface="Arial"/>
            </a:endParaRPr>
          </a:p>
        </p:txBody>
      </p:sp>
      <p:grpSp>
        <p:nvGrpSpPr>
          <p:cNvPr id="1511" name="Google Shape;1511;p104"/>
          <p:cNvGrpSpPr/>
          <p:nvPr/>
        </p:nvGrpSpPr>
        <p:grpSpPr>
          <a:xfrm>
            <a:off x="1318232" y="277282"/>
            <a:ext cx="647916" cy="647916"/>
            <a:chOff x="1318232" y="277282"/>
            <a:chExt cx="647916" cy="647916"/>
          </a:xfrm>
        </p:grpSpPr>
        <p:sp>
          <p:nvSpPr>
            <p:cNvPr id="1512" name="Google Shape;1512;p104"/>
            <p:cNvSpPr/>
            <p:nvPr/>
          </p:nvSpPr>
          <p:spPr>
            <a:xfrm>
              <a:off x="1318232" y="277282"/>
              <a:ext cx="647916" cy="647916"/>
            </a:xfrm>
            <a:prstGeom prst="ellipse">
              <a:avLst/>
            </a:prstGeom>
            <a:solidFill>
              <a:srgbClr val="EDE8FE"/>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pic>
          <p:nvPicPr>
            <p:cNvPr descr="Icon&#10;&#10;Description automatically generated" id="1513" name="Google Shape;1513;p104"/>
            <p:cNvPicPr preferRelativeResize="0"/>
            <p:nvPr/>
          </p:nvPicPr>
          <p:blipFill rotWithShape="1">
            <a:blip r:embed="rId5">
              <a:alphaModFix/>
            </a:blip>
            <a:srcRect b="18545" l="13756" r="21879" t="21649"/>
            <a:stretch/>
          </p:blipFill>
          <p:spPr>
            <a:xfrm>
              <a:off x="1340588" y="364267"/>
              <a:ext cx="530429" cy="492849"/>
            </a:xfrm>
            <a:prstGeom prst="rect">
              <a:avLst/>
            </a:prstGeom>
            <a:noFill/>
            <a:ln>
              <a:noFill/>
            </a:ln>
          </p:spPr>
        </p:pic>
      </p:grpSp>
      <p:grpSp>
        <p:nvGrpSpPr>
          <p:cNvPr id="1514" name="Google Shape;1514;p104"/>
          <p:cNvGrpSpPr/>
          <p:nvPr/>
        </p:nvGrpSpPr>
        <p:grpSpPr>
          <a:xfrm>
            <a:off x="821146" y="2073950"/>
            <a:ext cx="647916" cy="647916"/>
            <a:chOff x="646328" y="1733230"/>
            <a:chExt cx="647916" cy="647916"/>
          </a:xfrm>
        </p:grpSpPr>
        <p:sp>
          <p:nvSpPr>
            <p:cNvPr id="1515" name="Google Shape;1515;p104"/>
            <p:cNvSpPr/>
            <p:nvPr/>
          </p:nvSpPr>
          <p:spPr>
            <a:xfrm>
              <a:off x="646328" y="1733230"/>
              <a:ext cx="647916" cy="647916"/>
            </a:xfrm>
            <a:prstGeom prst="ellipse">
              <a:avLst/>
            </a:prstGeom>
            <a:solidFill>
              <a:srgbClr val="EDE8FE"/>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pic>
          <p:nvPicPr>
            <p:cNvPr descr="A picture containing icon&#10;&#10;Description automatically generated" id="1516" name="Google Shape;1516;p104"/>
            <p:cNvPicPr preferRelativeResize="0"/>
            <p:nvPr/>
          </p:nvPicPr>
          <p:blipFill rotWithShape="1">
            <a:blip r:embed="rId6">
              <a:alphaModFix/>
            </a:blip>
            <a:srcRect b="20335" l="17460" r="11215" t="27849"/>
            <a:stretch/>
          </p:blipFill>
          <p:spPr>
            <a:xfrm>
              <a:off x="735855" y="1883062"/>
              <a:ext cx="530762" cy="385583"/>
            </a:xfrm>
            <a:prstGeom prst="rect">
              <a:avLst/>
            </a:prstGeom>
            <a:noFill/>
            <a:ln>
              <a:noFill/>
            </a:ln>
          </p:spPr>
        </p:pic>
      </p:grpSp>
      <p:grpSp>
        <p:nvGrpSpPr>
          <p:cNvPr id="1517" name="Google Shape;1517;p104"/>
          <p:cNvGrpSpPr/>
          <p:nvPr/>
        </p:nvGrpSpPr>
        <p:grpSpPr>
          <a:xfrm>
            <a:off x="2531965" y="1976141"/>
            <a:ext cx="843534" cy="843534"/>
            <a:chOff x="2531803" y="2123214"/>
            <a:chExt cx="843534" cy="843534"/>
          </a:xfrm>
        </p:grpSpPr>
        <p:sp>
          <p:nvSpPr>
            <p:cNvPr id="1518" name="Google Shape;1518;p104"/>
            <p:cNvSpPr/>
            <p:nvPr/>
          </p:nvSpPr>
          <p:spPr>
            <a:xfrm>
              <a:off x="2635306" y="2221023"/>
              <a:ext cx="647916" cy="647916"/>
            </a:xfrm>
            <a:prstGeom prst="ellipse">
              <a:avLst/>
            </a:prstGeom>
            <a:solidFill>
              <a:srgbClr val="EDE8FE"/>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pic>
          <p:nvPicPr>
            <p:cNvPr descr="Graphical user interface, application, Teams&#10;&#10;Description automatically generated" id="1519" name="Google Shape;1519;p104"/>
            <p:cNvPicPr preferRelativeResize="0"/>
            <p:nvPr/>
          </p:nvPicPr>
          <p:blipFill rotWithShape="1">
            <a:blip r:embed="rId7">
              <a:alphaModFix/>
            </a:blip>
            <a:srcRect b="0" l="0" r="0" t="0"/>
            <a:stretch/>
          </p:blipFill>
          <p:spPr>
            <a:xfrm>
              <a:off x="2531803" y="2123214"/>
              <a:ext cx="843534" cy="843534"/>
            </a:xfrm>
            <a:prstGeom prst="rect">
              <a:avLst/>
            </a:prstGeom>
            <a:noFill/>
            <a:ln>
              <a:noFill/>
            </a:ln>
          </p:spPr>
        </p:pic>
      </p:grpSp>
      <p:grpSp>
        <p:nvGrpSpPr>
          <p:cNvPr id="1520" name="Google Shape;1520;p104"/>
          <p:cNvGrpSpPr/>
          <p:nvPr/>
        </p:nvGrpSpPr>
        <p:grpSpPr>
          <a:xfrm>
            <a:off x="4431698" y="2081031"/>
            <a:ext cx="647916" cy="647916"/>
            <a:chOff x="646328" y="1733230"/>
            <a:chExt cx="647916" cy="647916"/>
          </a:xfrm>
        </p:grpSpPr>
        <p:sp>
          <p:nvSpPr>
            <p:cNvPr id="1521" name="Google Shape;1521;p104"/>
            <p:cNvSpPr/>
            <p:nvPr/>
          </p:nvSpPr>
          <p:spPr>
            <a:xfrm>
              <a:off x="646328" y="1733230"/>
              <a:ext cx="647916" cy="647916"/>
            </a:xfrm>
            <a:prstGeom prst="ellipse">
              <a:avLst/>
            </a:prstGeom>
            <a:solidFill>
              <a:srgbClr val="EDE8FE"/>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pic>
          <p:nvPicPr>
            <p:cNvPr descr="A picture containing icon&#10;&#10;Description automatically generated" id="1522" name="Google Shape;1522;p104"/>
            <p:cNvPicPr preferRelativeResize="0"/>
            <p:nvPr/>
          </p:nvPicPr>
          <p:blipFill rotWithShape="1">
            <a:blip r:embed="rId6">
              <a:alphaModFix/>
            </a:blip>
            <a:srcRect b="20335" l="17460" r="11215" t="27849"/>
            <a:stretch/>
          </p:blipFill>
          <p:spPr>
            <a:xfrm>
              <a:off x="735855" y="1883062"/>
              <a:ext cx="530762" cy="385583"/>
            </a:xfrm>
            <a:prstGeom prst="rect">
              <a:avLst/>
            </a:prstGeom>
            <a:noFill/>
            <a:ln>
              <a:noFill/>
            </a:ln>
          </p:spPr>
        </p:pic>
      </p:grpSp>
      <p:grpSp>
        <p:nvGrpSpPr>
          <p:cNvPr id="1523" name="Google Shape;1523;p104"/>
          <p:cNvGrpSpPr/>
          <p:nvPr/>
        </p:nvGrpSpPr>
        <p:grpSpPr>
          <a:xfrm>
            <a:off x="7892776" y="3909292"/>
            <a:ext cx="647916" cy="647916"/>
            <a:chOff x="646328" y="1733230"/>
            <a:chExt cx="647916" cy="647916"/>
          </a:xfrm>
        </p:grpSpPr>
        <p:sp>
          <p:nvSpPr>
            <p:cNvPr id="1499" name="Google Shape;1499;p104"/>
            <p:cNvSpPr/>
            <p:nvPr/>
          </p:nvSpPr>
          <p:spPr>
            <a:xfrm>
              <a:off x="646328" y="1733230"/>
              <a:ext cx="647916" cy="647916"/>
            </a:xfrm>
            <a:prstGeom prst="ellipse">
              <a:avLst/>
            </a:prstGeom>
            <a:solidFill>
              <a:srgbClr val="EDE8FE"/>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pic>
          <p:nvPicPr>
            <p:cNvPr descr="A picture containing icon&#10;&#10;Description automatically generated" id="1524" name="Google Shape;1524;p104"/>
            <p:cNvPicPr preferRelativeResize="0"/>
            <p:nvPr/>
          </p:nvPicPr>
          <p:blipFill rotWithShape="1">
            <a:blip r:embed="rId6">
              <a:alphaModFix/>
            </a:blip>
            <a:srcRect b="20335" l="17460" r="11215" t="27849"/>
            <a:stretch/>
          </p:blipFill>
          <p:spPr>
            <a:xfrm>
              <a:off x="735855" y="1883062"/>
              <a:ext cx="530762" cy="385583"/>
            </a:xfrm>
            <a:prstGeom prst="rect">
              <a:avLst/>
            </a:prstGeom>
            <a:noFill/>
            <a:ln>
              <a:noFill/>
            </a:ln>
          </p:spPr>
        </p:pic>
      </p:grpSp>
      <p:grpSp>
        <p:nvGrpSpPr>
          <p:cNvPr id="1525" name="Google Shape;1525;p104"/>
          <p:cNvGrpSpPr/>
          <p:nvPr/>
        </p:nvGrpSpPr>
        <p:grpSpPr>
          <a:xfrm>
            <a:off x="4376028" y="236017"/>
            <a:ext cx="759256" cy="759256"/>
            <a:chOff x="4376028" y="283152"/>
            <a:chExt cx="759256" cy="759256"/>
          </a:xfrm>
        </p:grpSpPr>
        <p:sp>
          <p:nvSpPr>
            <p:cNvPr id="1526" name="Google Shape;1526;p104"/>
            <p:cNvSpPr/>
            <p:nvPr/>
          </p:nvSpPr>
          <p:spPr>
            <a:xfrm>
              <a:off x="4431698" y="335550"/>
              <a:ext cx="647916" cy="647916"/>
            </a:xfrm>
            <a:prstGeom prst="ellipse">
              <a:avLst/>
            </a:prstGeom>
            <a:solidFill>
              <a:srgbClr val="EDE8FE"/>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pic>
          <p:nvPicPr>
            <p:cNvPr descr="Icon&#10;&#10;Description automatically generated" id="1527" name="Google Shape;1527;p104"/>
            <p:cNvPicPr preferRelativeResize="0"/>
            <p:nvPr/>
          </p:nvPicPr>
          <p:blipFill rotWithShape="1">
            <a:blip r:embed="rId8">
              <a:alphaModFix/>
            </a:blip>
            <a:srcRect b="0" l="0" r="0" t="0"/>
            <a:stretch/>
          </p:blipFill>
          <p:spPr>
            <a:xfrm>
              <a:off x="4376028" y="283152"/>
              <a:ext cx="759256" cy="759256"/>
            </a:xfrm>
            <a:prstGeom prst="rect">
              <a:avLst/>
            </a:prstGeom>
            <a:noFill/>
            <a:ln>
              <a:noFill/>
            </a:ln>
          </p:spPr>
        </p:pic>
      </p:grpSp>
      <p:sp>
        <p:nvSpPr>
          <p:cNvPr id="1528" name="Google Shape;1528;p104"/>
          <p:cNvSpPr txBox="1"/>
          <p:nvPr/>
        </p:nvSpPr>
        <p:spPr>
          <a:xfrm>
            <a:off x="4822344" y="1114444"/>
            <a:ext cx="859304" cy="339931"/>
          </a:xfrm>
          <a:prstGeom prst="rect">
            <a:avLst/>
          </a:prstGeom>
          <a:solidFill>
            <a:srgbClr val="FFFFFF"/>
          </a:solidFill>
          <a:ln>
            <a:noFill/>
          </a:ln>
        </p:spPr>
        <p:txBody>
          <a:bodyPr anchorCtr="0" anchor="b" bIns="68550" lIns="68550" spcFirstLastPara="1" rIns="68550" wrap="square" tIns="68550">
            <a:noAutofit/>
          </a:bodyPr>
          <a:lstStyle/>
          <a:p>
            <a:pPr indent="0" lvl="0" marL="0" marR="0" rtl="0" algn="l">
              <a:lnSpc>
                <a:spcPct val="100000"/>
              </a:lnSpc>
              <a:spcBef>
                <a:spcPts val="0"/>
              </a:spcBef>
              <a:spcAft>
                <a:spcPts val="0"/>
              </a:spcAft>
              <a:buClr>
                <a:srgbClr val="000000"/>
              </a:buClr>
              <a:buSzPts val="1000"/>
              <a:buFont typeface="Arial"/>
              <a:buNone/>
            </a:pPr>
            <a:r>
              <a:rPr b="1" i="0" lang="en-US" sz="1000" u="none" cap="none" strike="noStrike">
                <a:solidFill>
                  <a:schemeClr val="dk2"/>
                </a:solidFill>
                <a:latin typeface="Arial"/>
                <a:ea typeface="Arial"/>
                <a:cs typeface="Arial"/>
                <a:sym typeface="Arial"/>
              </a:rPr>
              <a:t>Buffers &amp; Exclusions</a:t>
            </a:r>
            <a:endParaRPr b="1" i="0" sz="1000" u="none" cap="none" strike="noStrike">
              <a:solidFill>
                <a:schemeClr val="dk2"/>
              </a:solidFill>
              <a:latin typeface="Arial"/>
              <a:ea typeface="Arial"/>
              <a:cs typeface="Arial"/>
              <a:sym typeface="Arial"/>
            </a:endParaRPr>
          </a:p>
        </p:txBody>
      </p:sp>
      <p:sp>
        <p:nvSpPr>
          <p:cNvPr id="1529" name="Google Shape;1529;p104"/>
          <p:cNvSpPr txBox="1"/>
          <p:nvPr/>
        </p:nvSpPr>
        <p:spPr>
          <a:xfrm>
            <a:off x="4079126" y="2728417"/>
            <a:ext cx="1290544" cy="396173"/>
          </a:xfrm>
          <a:prstGeom prst="rect">
            <a:avLst/>
          </a:prstGeom>
          <a:no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dk2"/>
                </a:solidFill>
                <a:latin typeface="Arial"/>
                <a:ea typeface="Arial"/>
                <a:cs typeface="Arial"/>
                <a:sym typeface="Arial"/>
              </a:rPr>
              <a:t>Virtual Catalog Workflow </a:t>
            </a:r>
            <a:endParaRPr b="1" i="0" sz="1200" u="none" cap="none" strike="noStrike">
              <a:solidFill>
                <a:schemeClr val="dk2"/>
              </a:solidFill>
              <a:latin typeface="Arial"/>
              <a:ea typeface="Arial"/>
              <a:cs typeface="Arial"/>
              <a:sym typeface="Arial"/>
            </a:endParaRPr>
          </a:p>
        </p:txBody>
      </p:sp>
      <p:sp>
        <p:nvSpPr>
          <p:cNvPr id="1530" name="Google Shape;1530;p104"/>
          <p:cNvSpPr txBox="1"/>
          <p:nvPr/>
        </p:nvSpPr>
        <p:spPr>
          <a:xfrm>
            <a:off x="5891011" y="2728417"/>
            <a:ext cx="1132643" cy="396173"/>
          </a:xfrm>
          <a:prstGeom prst="rect">
            <a:avLst/>
          </a:prstGeom>
          <a:no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dk2"/>
                </a:solidFill>
                <a:latin typeface="Arial"/>
                <a:ea typeface="Arial"/>
                <a:cs typeface="Arial"/>
                <a:sym typeface="Arial"/>
              </a:rPr>
              <a:t>Virtual Catalog</a:t>
            </a:r>
            <a:endParaRPr b="1" i="0" sz="1200" u="none" cap="none" strike="noStrike">
              <a:solidFill>
                <a:schemeClr val="dk2"/>
              </a:solidFill>
              <a:latin typeface="Arial"/>
              <a:ea typeface="Arial"/>
              <a:cs typeface="Arial"/>
              <a:sym typeface="Arial"/>
            </a:endParaRPr>
          </a:p>
        </p:txBody>
      </p:sp>
      <p:sp>
        <p:nvSpPr>
          <p:cNvPr id="1531" name="Google Shape;1531;p104"/>
          <p:cNvSpPr/>
          <p:nvPr/>
        </p:nvSpPr>
        <p:spPr>
          <a:xfrm>
            <a:off x="6135911" y="2094021"/>
            <a:ext cx="647916" cy="647916"/>
          </a:xfrm>
          <a:prstGeom prst="ellipse">
            <a:avLst/>
          </a:prstGeom>
          <a:solidFill>
            <a:srgbClr val="EDE8FE"/>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pic>
        <p:nvPicPr>
          <p:cNvPr descr="Icon&#10;&#10;Description automatically generated" id="1532" name="Google Shape;1532;p104"/>
          <p:cNvPicPr preferRelativeResize="0"/>
          <p:nvPr/>
        </p:nvPicPr>
        <p:blipFill rotWithShape="1">
          <a:blip r:embed="rId9">
            <a:alphaModFix/>
          </a:blip>
          <a:srcRect b="0" l="0" r="0" t="0"/>
          <a:stretch/>
        </p:blipFill>
        <p:spPr>
          <a:xfrm>
            <a:off x="6028908" y="1985604"/>
            <a:ext cx="843083" cy="843083"/>
          </a:xfrm>
          <a:prstGeom prst="rect">
            <a:avLst/>
          </a:prstGeom>
          <a:noFill/>
          <a:ln>
            <a:noFill/>
          </a:ln>
        </p:spPr>
      </p:pic>
      <p:pic>
        <p:nvPicPr>
          <p:cNvPr descr="Icon&#10;&#10;Description automatically generated with medium confidence" id="1533" name="Google Shape;1533;p104"/>
          <p:cNvPicPr preferRelativeResize="0"/>
          <p:nvPr/>
        </p:nvPicPr>
        <p:blipFill rotWithShape="1">
          <a:blip r:embed="rId10">
            <a:alphaModFix/>
          </a:blip>
          <a:srcRect b="0" l="0" r="0" t="0"/>
          <a:stretch/>
        </p:blipFill>
        <p:spPr>
          <a:xfrm>
            <a:off x="7481242" y="1764149"/>
            <a:ext cx="1345054" cy="1345051"/>
          </a:xfrm>
          <a:prstGeom prst="rect">
            <a:avLst/>
          </a:prstGeom>
          <a:noFill/>
          <a:ln>
            <a:noFill/>
          </a:ln>
        </p:spPr>
      </p:pic>
      <p:sp>
        <p:nvSpPr>
          <p:cNvPr id="1534" name="Google Shape;1534;p104"/>
          <p:cNvSpPr txBox="1"/>
          <p:nvPr/>
        </p:nvSpPr>
        <p:spPr>
          <a:xfrm>
            <a:off x="7433169" y="4603931"/>
            <a:ext cx="1547434" cy="396173"/>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dk2"/>
                </a:solidFill>
                <a:latin typeface="Arial"/>
                <a:ea typeface="Arial"/>
                <a:cs typeface="Arial"/>
                <a:sym typeface="Arial"/>
              </a:rPr>
              <a:t>Order Management Workflow</a:t>
            </a:r>
            <a:endParaRPr b="1" i="0" sz="1200" u="none" cap="none" strike="noStrike">
              <a:solidFill>
                <a:schemeClr val="dk2"/>
              </a:solidFill>
              <a:latin typeface="Arial"/>
              <a:ea typeface="Arial"/>
              <a:cs typeface="Arial"/>
              <a:sym typeface="Arial"/>
            </a:endParaRPr>
          </a:p>
        </p:txBody>
      </p:sp>
      <p:cxnSp>
        <p:nvCxnSpPr>
          <p:cNvPr id="1535" name="Google Shape;1535;p104"/>
          <p:cNvCxnSpPr>
            <a:stCxn id="1527" idx="2"/>
            <a:endCxn id="1521" idx="0"/>
          </p:cNvCxnSpPr>
          <p:nvPr/>
        </p:nvCxnSpPr>
        <p:spPr>
          <a:xfrm>
            <a:off x="4755656" y="995273"/>
            <a:ext cx="0" cy="1085700"/>
          </a:xfrm>
          <a:prstGeom prst="straightConnector1">
            <a:avLst/>
          </a:prstGeom>
          <a:noFill/>
          <a:ln cap="flat" cmpd="sng" w="19050">
            <a:solidFill>
              <a:srgbClr val="B79DE7"/>
            </a:solidFill>
            <a:prstDash val="dot"/>
            <a:round/>
            <a:headEnd len="sm" w="sm" type="none"/>
            <a:tailEnd len="med" w="med" type="triangle"/>
          </a:ln>
        </p:spPr>
      </p:cxnSp>
      <p:cxnSp>
        <p:nvCxnSpPr>
          <p:cNvPr id="1536" name="Google Shape;1536;p104"/>
          <p:cNvCxnSpPr>
            <a:stCxn id="1521" idx="6"/>
            <a:endCxn id="1532" idx="1"/>
          </p:cNvCxnSpPr>
          <p:nvPr/>
        </p:nvCxnSpPr>
        <p:spPr>
          <a:xfrm>
            <a:off x="5079614" y="2404989"/>
            <a:ext cx="949200" cy="2100"/>
          </a:xfrm>
          <a:prstGeom prst="straightConnector1">
            <a:avLst/>
          </a:prstGeom>
          <a:noFill/>
          <a:ln cap="flat" cmpd="sng" w="19050">
            <a:solidFill>
              <a:srgbClr val="B79DE7"/>
            </a:solidFill>
            <a:prstDash val="dot"/>
            <a:round/>
            <a:headEnd len="sm" w="sm" type="none"/>
            <a:tailEnd len="med" w="med" type="triangle"/>
          </a:ln>
        </p:spPr>
      </p:cxnSp>
      <p:cxnSp>
        <p:nvCxnSpPr>
          <p:cNvPr id="1537" name="Google Shape;1537;p104"/>
          <p:cNvCxnSpPr>
            <a:endCxn id="1499" idx="0"/>
          </p:cNvCxnSpPr>
          <p:nvPr/>
        </p:nvCxnSpPr>
        <p:spPr>
          <a:xfrm flipH="1">
            <a:off x="8216734" y="3258592"/>
            <a:ext cx="9000" cy="650700"/>
          </a:xfrm>
          <a:prstGeom prst="straightConnector1">
            <a:avLst/>
          </a:prstGeom>
          <a:noFill/>
          <a:ln cap="flat" cmpd="sng" w="19050">
            <a:solidFill>
              <a:srgbClr val="B79DE7"/>
            </a:solidFill>
            <a:prstDash val="dot"/>
            <a:round/>
            <a:headEnd len="sm" w="sm" type="none"/>
            <a:tailEnd len="med" w="med" type="triangle"/>
          </a:ln>
        </p:spPr>
      </p:cxnSp>
      <p:sp>
        <p:nvSpPr>
          <p:cNvPr id="1538" name="Google Shape;1538;p104"/>
          <p:cNvSpPr txBox="1"/>
          <p:nvPr/>
        </p:nvSpPr>
        <p:spPr>
          <a:xfrm>
            <a:off x="7713459" y="2728417"/>
            <a:ext cx="1010299" cy="396173"/>
          </a:xfrm>
          <a:prstGeom prst="rect">
            <a:avLst/>
          </a:prstGeom>
          <a:solidFill>
            <a:srgbClr val="FFFFFF"/>
          </a:solid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accent1"/>
                </a:solidFill>
                <a:latin typeface="Arial"/>
                <a:ea typeface="Arial"/>
                <a:cs typeface="Arial"/>
                <a:sym typeface="Arial"/>
              </a:rPr>
              <a:t>Ecommerce Site</a:t>
            </a:r>
            <a:endParaRPr b="1" i="0" sz="1200" u="none" cap="none" strike="noStrike">
              <a:solidFill>
                <a:schemeClr val="accent1"/>
              </a:solidFill>
              <a:latin typeface="Arial"/>
              <a:ea typeface="Arial"/>
              <a:cs typeface="Arial"/>
              <a:sym typeface="Arial"/>
            </a:endParaRPr>
          </a:p>
        </p:txBody>
      </p:sp>
      <p:sp>
        <p:nvSpPr>
          <p:cNvPr id="1539" name="Google Shape;1539;p104"/>
          <p:cNvSpPr txBox="1"/>
          <p:nvPr/>
        </p:nvSpPr>
        <p:spPr>
          <a:xfrm>
            <a:off x="4974517" y="4287243"/>
            <a:ext cx="1896460" cy="539930"/>
          </a:xfrm>
          <a:prstGeom prst="rect">
            <a:avLst/>
          </a:prstGeom>
          <a:noFill/>
          <a:ln>
            <a:noFill/>
          </a:ln>
        </p:spPr>
        <p:txBody>
          <a:bodyPr anchorCtr="0" anchor="ctr" bIns="68550" lIns="68550" spcFirstLastPara="1" rIns="68550" wrap="square" tIns="68550">
            <a:noAutofit/>
          </a:bodyPr>
          <a:lstStyle/>
          <a:p>
            <a:pPr indent="0" lvl="0" marL="0" marR="0" rtl="0" algn="r">
              <a:lnSpc>
                <a:spcPct val="100000"/>
              </a:lnSpc>
              <a:spcBef>
                <a:spcPts val="0"/>
              </a:spcBef>
              <a:spcAft>
                <a:spcPts val="0"/>
              </a:spcAft>
              <a:buClr>
                <a:srgbClr val="000000"/>
              </a:buClr>
              <a:buSzPts val="1000"/>
              <a:buFont typeface="Arial"/>
              <a:buNone/>
            </a:pPr>
            <a:r>
              <a:rPr b="1" i="0" lang="en-US" sz="1000" u="none" cap="none" strike="noStrike">
                <a:solidFill>
                  <a:schemeClr val="dk2"/>
                </a:solidFill>
                <a:highlight>
                  <a:srgbClr val="FFFFFF"/>
                </a:highlight>
                <a:latin typeface="Arial"/>
                <a:ea typeface="Arial"/>
                <a:cs typeface="Arial"/>
                <a:sym typeface="Arial"/>
              </a:rPr>
              <a:t>Inventory Status Updates </a:t>
            </a:r>
            <a:r>
              <a:rPr b="0" i="0" lang="en-US" sz="1000" u="none" cap="none" strike="noStrike">
                <a:solidFill>
                  <a:schemeClr val="dk2"/>
                </a:solidFill>
                <a:highlight>
                  <a:srgbClr val="FFFFFF"/>
                </a:highlight>
                <a:latin typeface="Arial"/>
                <a:ea typeface="Arial"/>
                <a:cs typeface="Arial"/>
                <a:sym typeface="Arial"/>
              </a:rPr>
              <a:t>(Sales, Reservations, Cancellations, etc.)</a:t>
            </a:r>
            <a:endParaRPr b="0" i="0" sz="1000" u="none" cap="none" strike="noStrike">
              <a:solidFill>
                <a:schemeClr val="dk2"/>
              </a:solidFill>
              <a:highlight>
                <a:srgbClr val="FFFFFF"/>
              </a:highlight>
              <a:latin typeface="Arial"/>
              <a:ea typeface="Arial"/>
              <a:cs typeface="Arial"/>
              <a:sym typeface="Arial"/>
            </a:endParaRPr>
          </a:p>
        </p:txBody>
      </p:sp>
      <p:sp>
        <p:nvSpPr>
          <p:cNvPr id="1540" name="Google Shape;1540;p104"/>
          <p:cNvSpPr/>
          <p:nvPr/>
        </p:nvSpPr>
        <p:spPr>
          <a:xfrm>
            <a:off x="5369671" y="61310"/>
            <a:ext cx="3673404" cy="431944"/>
          </a:xfrm>
          <a:prstGeom prst="roundRect">
            <a:avLst>
              <a:gd fmla="val 50000" name="adj"/>
            </a:avLst>
          </a:prstGeom>
          <a:solidFill>
            <a:schemeClr val="lt1"/>
          </a:solidFill>
          <a:ln>
            <a:noFill/>
          </a:ln>
        </p:spPr>
        <p:txBody>
          <a:bodyPr anchorCtr="0" anchor="ctr" bIns="68550" lIns="68550" spcFirstLastPara="1" rIns="68550" wrap="square" tIns="68550">
            <a:noAutofit/>
          </a:bodyPr>
          <a:lstStyle/>
          <a:p>
            <a:pPr indent="0" lvl="0" marL="0" marR="0" rtl="0" algn="r">
              <a:lnSpc>
                <a:spcPct val="100000"/>
              </a:lnSpc>
              <a:spcBef>
                <a:spcPts val="0"/>
              </a:spcBef>
              <a:spcAft>
                <a:spcPts val="0"/>
              </a:spcAft>
              <a:buClr>
                <a:srgbClr val="000000"/>
              </a:buClr>
              <a:buSzPts val="1350"/>
              <a:buFont typeface="Arial"/>
              <a:buNone/>
            </a:pPr>
            <a:r>
              <a:rPr b="1" i="0" lang="en-US" sz="1350" u="none" cap="none" strike="noStrike">
                <a:solidFill>
                  <a:schemeClr val="accent6"/>
                </a:solidFill>
                <a:latin typeface="Arial"/>
                <a:ea typeface="Arial"/>
                <a:cs typeface="Arial"/>
                <a:sym typeface="Arial"/>
              </a:rPr>
              <a:t>ORDER INVENTORY STATUS UPDATE</a:t>
            </a:r>
            <a:endParaRPr b="1" i="0" sz="1350" u="none" cap="none" strike="noStrike">
              <a:solidFill>
                <a:schemeClr val="accent6"/>
              </a:solidFill>
              <a:latin typeface="Arial"/>
              <a:ea typeface="Arial"/>
              <a:cs typeface="Arial"/>
              <a:sym typeface="Arial"/>
            </a:endParaRPr>
          </a:p>
        </p:txBody>
      </p:sp>
      <p:sp>
        <p:nvSpPr>
          <p:cNvPr id="1541" name="Google Shape;1541;p104"/>
          <p:cNvSpPr txBox="1"/>
          <p:nvPr/>
        </p:nvSpPr>
        <p:spPr>
          <a:xfrm>
            <a:off x="6975855" y="3274422"/>
            <a:ext cx="1177914" cy="539930"/>
          </a:xfrm>
          <a:prstGeom prst="rect">
            <a:avLst/>
          </a:prstGeom>
          <a:noFill/>
          <a:ln>
            <a:noFill/>
          </a:ln>
        </p:spPr>
        <p:txBody>
          <a:bodyPr anchorCtr="0" anchor="ctr" bIns="68550" lIns="68550" spcFirstLastPara="1" rIns="68550" wrap="square" tIns="68550">
            <a:noAutofit/>
          </a:bodyPr>
          <a:lstStyle/>
          <a:p>
            <a:pPr indent="0" lvl="0" marL="0" marR="0" rtl="0" algn="r">
              <a:lnSpc>
                <a:spcPct val="100000"/>
              </a:lnSpc>
              <a:spcBef>
                <a:spcPts val="0"/>
              </a:spcBef>
              <a:spcAft>
                <a:spcPts val="0"/>
              </a:spcAft>
              <a:buClr>
                <a:srgbClr val="000000"/>
              </a:buClr>
              <a:buSzPts val="1000"/>
              <a:buFont typeface="Arial"/>
              <a:buNone/>
            </a:pPr>
            <a:r>
              <a:rPr b="1" i="0" lang="en-US" sz="1000" u="none" cap="none" strike="noStrike">
                <a:solidFill>
                  <a:schemeClr val="accent1"/>
                </a:solidFill>
                <a:highlight>
                  <a:srgbClr val="FFFFFF"/>
                </a:highlight>
                <a:latin typeface="Arial"/>
                <a:ea typeface="Arial"/>
                <a:cs typeface="Arial"/>
                <a:sym typeface="Arial"/>
              </a:rPr>
              <a:t>Orders</a:t>
            </a:r>
            <a:endParaRPr b="1" i="0" sz="1000" u="none" cap="none" strike="noStrike">
              <a:solidFill>
                <a:schemeClr val="accent1"/>
              </a:solidFill>
              <a:highlight>
                <a:srgbClr val="FFFFFF"/>
              </a:highlight>
              <a:latin typeface="Arial"/>
              <a:ea typeface="Arial"/>
              <a:cs typeface="Arial"/>
              <a:sym typeface="Arial"/>
            </a:endParaRPr>
          </a:p>
        </p:txBody>
      </p:sp>
      <p:sp>
        <p:nvSpPr>
          <p:cNvPr id="1542" name="Google Shape;1542;p104"/>
          <p:cNvSpPr txBox="1"/>
          <p:nvPr/>
        </p:nvSpPr>
        <p:spPr>
          <a:xfrm>
            <a:off x="4981637" y="1883724"/>
            <a:ext cx="1177914" cy="539930"/>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chemeClr val="dk2"/>
                </a:solidFill>
                <a:highlight>
                  <a:srgbClr val="FFFFFF"/>
                </a:highlight>
                <a:latin typeface="Arial"/>
                <a:ea typeface="Arial"/>
                <a:cs typeface="Arial"/>
                <a:sym typeface="Arial"/>
              </a:rPr>
              <a:t>Available to Sell</a:t>
            </a:r>
            <a:endParaRPr b="1" i="0" sz="1000" u="none" cap="none" strike="noStrike">
              <a:solidFill>
                <a:schemeClr val="dk2"/>
              </a:solidFill>
              <a:highlight>
                <a:srgbClr val="FFFFFF"/>
              </a:highlight>
              <a:latin typeface="Arial"/>
              <a:ea typeface="Arial"/>
              <a:cs typeface="Arial"/>
              <a:sym typeface="Arial"/>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546" name="Shape 1546"/>
        <p:cNvGrpSpPr/>
        <p:nvPr/>
      </p:nvGrpSpPr>
      <p:grpSpPr>
        <a:xfrm>
          <a:off x="0" y="0"/>
          <a:ext cx="0" cy="0"/>
          <a:chOff x="0" y="0"/>
          <a:chExt cx="0" cy="0"/>
        </a:xfrm>
      </p:grpSpPr>
      <p:sp>
        <p:nvSpPr>
          <p:cNvPr id="1547" name="Google Shape;1547;p105"/>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rmAutofit/>
          </a:bodyPr>
          <a:lstStyle/>
          <a:p>
            <a:pPr indent="0" lvl="0" marL="0" rtl="0" algn="l">
              <a:lnSpc>
                <a:spcPct val="100000"/>
              </a:lnSpc>
              <a:spcBef>
                <a:spcPts val="0"/>
              </a:spcBef>
              <a:spcAft>
                <a:spcPts val="0"/>
              </a:spcAft>
              <a:buSzPts val="3000"/>
              <a:buNone/>
            </a:pPr>
            <a:r>
              <a:rPr lang="en-US"/>
              <a:t>Salesforce Commerce Cloud Connector</a:t>
            </a:r>
            <a:endParaRPr/>
          </a:p>
        </p:txBody>
      </p:sp>
      <p:sp>
        <p:nvSpPr>
          <p:cNvPr id="1548" name="Google Shape;1548;p105"/>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p>
            <a:pPr indent="0" lvl="0" marL="0" rtl="0" algn="l">
              <a:lnSpc>
                <a:spcPct val="100000"/>
              </a:lnSpc>
              <a:spcBef>
                <a:spcPts val="0"/>
              </a:spcBef>
              <a:spcAft>
                <a:spcPts val="0"/>
              </a:spcAft>
              <a:buSzPts val="1350"/>
              <a:buNone/>
            </a:pPr>
            <a:r>
              <a:rPr lang="en-US"/>
              <a:t>SUBJECT 3</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4" name="Shape 534"/>
        <p:cNvGrpSpPr/>
        <p:nvPr/>
      </p:nvGrpSpPr>
      <p:grpSpPr>
        <a:xfrm>
          <a:off x="0" y="0"/>
          <a:ext cx="0" cy="0"/>
          <a:chOff x="0" y="0"/>
          <a:chExt cx="0" cy="0"/>
        </a:xfrm>
      </p:grpSpPr>
      <p:sp>
        <p:nvSpPr>
          <p:cNvPr id="535" name="Google Shape;535;p70"/>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rmAutofit/>
          </a:bodyPr>
          <a:lstStyle/>
          <a:p>
            <a:pPr indent="0" lvl="0" marL="0" rtl="0" algn="l">
              <a:lnSpc>
                <a:spcPct val="100000"/>
              </a:lnSpc>
              <a:spcBef>
                <a:spcPts val="0"/>
              </a:spcBef>
              <a:spcAft>
                <a:spcPts val="0"/>
              </a:spcAft>
              <a:buSzPts val="3000"/>
              <a:buNone/>
            </a:pPr>
            <a:r>
              <a:rPr lang="en-US"/>
              <a:t>Product Availability Concepts in Fluent OMS</a:t>
            </a:r>
            <a:endParaRPr/>
          </a:p>
        </p:txBody>
      </p:sp>
      <p:sp>
        <p:nvSpPr>
          <p:cNvPr id="536" name="Google Shape;536;p70"/>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p>
            <a:pPr indent="0" lvl="0" marL="0" rtl="0" algn="l">
              <a:lnSpc>
                <a:spcPct val="100000"/>
              </a:lnSpc>
              <a:spcBef>
                <a:spcPts val="0"/>
              </a:spcBef>
              <a:spcAft>
                <a:spcPts val="0"/>
              </a:spcAft>
              <a:buSzPts val="1350"/>
              <a:buNone/>
            </a:pPr>
            <a:r>
              <a:rPr lang="en-US"/>
              <a:t>SUBJECT 2</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552" name="Shape 1552"/>
        <p:cNvGrpSpPr/>
        <p:nvPr/>
      </p:nvGrpSpPr>
      <p:grpSpPr>
        <a:xfrm>
          <a:off x="0" y="0"/>
          <a:ext cx="0" cy="0"/>
          <a:chOff x="0" y="0"/>
          <a:chExt cx="0" cy="0"/>
        </a:xfrm>
      </p:grpSpPr>
      <p:sp>
        <p:nvSpPr>
          <p:cNvPr id="1553" name="Google Shape;1553;p106"/>
          <p:cNvSpPr txBox="1"/>
          <p:nvPr>
            <p:ph idx="4294967295" type="body"/>
          </p:nvPr>
        </p:nvSpPr>
        <p:spPr>
          <a:xfrm>
            <a:off x="208801" y="1223939"/>
            <a:ext cx="3244467" cy="3263504"/>
          </a:xfrm>
          <a:prstGeom prst="rect">
            <a:avLst/>
          </a:prstGeom>
          <a:noFill/>
          <a:ln>
            <a:noFill/>
          </a:ln>
        </p:spPr>
        <p:txBody>
          <a:bodyPr anchorCtr="0" anchor="t" bIns="34275" lIns="68575" spcFirstLastPara="1" rIns="67500" wrap="square" tIns="34275">
            <a:noAutofit/>
          </a:bodyPr>
          <a:lstStyle/>
          <a:p>
            <a:pPr indent="-198438" lvl="0" marL="344488" rtl="0" algn="l">
              <a:lnSpc>
                <a:spcPct val="100000"/>
              </a:lnSpc>
              <a:spcBef>
                <a:spcPts val="0"/>
              </a:spcBef>
              <a:spcAft>
                <a:spcPts val="0"/>
              </a:spcAft>
              <a:buSzPts val="1300"/>
              <a:buFont typeface="Arial"/>
              <a:buChar char="•"/>
            </a:pPr>
            <a:r>
              <a:rPr lang="en-US" sz="1300"/>
              <a:t>Pre-built connectors provide </a:t>
            </a:r>
            <a:r>
              <a:rPr b="1" lang="en-US" sz="1300">
                <a:solidFill>
                  <a:srgbClr val="0096D7"/>
                </a:solidFill>
              </a:rPr>
              <a:t>fast, </a:t>
            </a:r>
            <a:r>
              <a:rPr lang="en-US" sz="1300">
                <a:solidFill>
                  <a:srgbClr val="0096D7"/>
                </a:solidFill>
              </a:rPr>
              <a:t> </a:t>
            </a:r>
            <a:r>
              <a:rPr b="1" lang="en-US" sz="1300">
                <a:solidFill>
                  <a:srgbClr val="0096D7"/>
                </a:solidFill>
              </a:rPr>
              <a:t>seamless integration</a:t>
            </a:r>
            <a:endParaRPr b="1" sz="1300">
              <a:solidFill>
                <a:srgbClr val="0096D7"/>
              </a:solidFill>
            </a:endParaRPr>
          </a:p>
          <a:p>
            <a:pPr indent="-198438" lvl="0" marL="344488" rtl="0" algn="l">
              <a:lnSpc>
                <a:spcPct val="100000"/>
              </a:lnSpc>
              <a:spcBef>
                <a:spcPts val="1200"/>
              </a:spcBef>
              <a:spcAft>
                <a:spcPts val="0"/>
              </a:spcAft>
              <a:buSzPts val="1300"/>
              <a:buFont typeface="Arial"/>
              <a:buChar char="•"/>
            </a:pPr>
            <a:r>
              <a:rPr b="1" lang="en-US" sz="1300">
                <a:solidFill>
                  <a:srgbClr val="0096D7"/>
                </a:solidFill>
              </a:rPr>
              <a:t>SFRA </a:t>
            </a:r>
            <a:r>
              <a:rPr lang="en-US" sz="1300"/>
              <a:t>Compliant Commerce Cloud integration driving inventory, location, availability, order capture and order status</a:t>
            </a:r>
            <a:endParaRPr sz="1300"/>
          </a:p>
          <a:p>
            <a:pPr indent="-198438" lvl="0" marL="344488" rtl="0" algn="l">
              <a:lnSpc>
                <a:spcPct val="100000"/>
              </a:lnSpc>
              <a:spcBef>
                <a:spcPts val="1200"/>
              </a:spcBef>
              <a:spcAft>
                <a:spcPts val="0"/>
              </a:spcAft>
              <a:buSzPts val="1300"/>
              <a:buFont typeface="Arial"/>
              <a:buChar char="•"/>
            </a:pPr>
            <a:r>
              <a:rPr b="1" lang="en-US" sz="1300">
                <a:solidFill>
                  <a:srgbClr val="0096D7"/>
                </a:solidFill>
              </a:rPr>
              <a:t>Manage orders, appeasements and returns</a:t>
            </a:r>
            <a:r>
              <a:rPr lang="en-US" sz="1300"/>
              <a:t> directly from Salesforce Service Cloud</a:t>
            </a:r>
            <a:endParaRPr/>
          </a:p>
          <a:p>
            <a:pPr indent="-198438" lvl="0" marL="344488" rtl="0" algn="l">
              <a:lnSpc>
                <a:spcPct val="100000"/>
              </a:lnSpc>
              <a:spcBef>
                <a:spcPts val="1200"/>
              </a:spcBef>
              <a:spcAft>
                <a:spcPts val="0"/>
              </a:spcAft>
              <a:buSzPts val="1300"/>
              <a:buFont typeface="Arial"/>
              <a:buChar char="•"/>
            </a:pPr>
            <a:r>
              <a:rPr b="1" lang="en-US" sz="1300"/>
              <a:t>SFCC Connector/Cartridge </a:t>
            </a:r>
            <a:r>
              <a:rPr lang="en-US" sz="1300"/>
              <a:t>available on the </a:t>
            </a:r>
            <a:r>
              <a:rPr lang="en-US" sz="1300" u="sng">
                <a:solidFill>
                  <a:schemeClr val="accent1"/>
                </a:solidFill>
                <a:hlinkClick r:id="rId3">
                  <a:extLst>
                    <a:ext uri="{A12FA001-AC4F-418D-AE19-62706E023703}">
                      <ahyp:hlinkClr val="tx"/>
                    </a:ext>
                  </a:extLst>
                </a:hlinkClick>
              </a:rPr>
              <a:t>Salesforce Partner Marketplace</a:t>
            </a:r>
            <a:r>
              <a:rPr lang="en-US" sz="1300"/>
              <a:t> </a:t>
            </a:r>
            <a:endParaRPr/>
          </a:p>
          <a:p>
            <a:pPr indent="-198438" lvl="0" marL="344488" rtl="0" algn="l">
              <a:lnSpc>
                <a:spcPct val="100000"/>
              </a:lnSpc>
              <a:spcBef>
                <a:spcPts val="1200"/>
              </a:spcBef>
              <a:spcAft>
                <a:spcPts val="1200"/>
              </a:spcAft>
              <a:buSzPts val="1300"/>
              <a:buFont typeface="Arial"/>
              <a:buChar char="•"/>
            </a:pPr>
            <a:r>
              <a:rPr b="1" lang="en-US" sz="1300"/>
              <a:t>SFSC Connector </a:t>
            </a:r>
            <a:r>
              <a:rPr lang="en-US" sz="1300"/>
              <a:t>awaiting certification on the </a:t>
            </a:r>
            <a:r>
              <a:rPr lang="en-US" sz="1300" u="sng">
                <a:solidFill>
                  <a:schemeClr val="accent1"/>
                </a:solidFill>
                <a:hlinkClick r:id="rId4">
                  <a:extLst>
                    <a:ext uri="{A12FA001-AC4F-418D-AE19-62706E023703}">
                      <ahyp:hlinkClr val="tx"/>
                    </a:ext>
                  </a:extLst>
                </a:hlinkClick>
              </a:rPr>
              <a:t>Salesforce App Exchange</a:t>
            </a:r>
            <a:endParaRPr sz="1300">
              <a:solidFill>
                <a:schemeClr val="accent1"/>
              </a:solidFill>
            </a:endParaRPr>
          </a:p>
        </p:txBody>
      </p:sp>
      <p:sp>
        <p:nvSpPr>
          <p:cNvPr id="1554" name="Google Shape;1554;p106"/>
          <p:cNvSpPr txBox="1"/>
          <p:nvPr>
            <p:ph idx="1" type="body"/>
          </p:nvPr>
        </p:nvSpPr>
        <p:spPr>
          <a:xfrm>
            <a:off x="353702" y="692109"/>
            <a:ext cx="7736681" cy="273844"/>
          </a:xfrm>
          <a:prstGeom prst="rect">
            <a:avLst/>
          </a:prstGeom>
          <a:noFill/>
          <a:ln>
            <a:noFill/>
          </a:ln>
        </p:spPr>
        <p:txBody>
          <a:bodyPr anchorCtr="0" anchor="t" bIns="34275" lIns="68575" spcFirstLastPara="1" rIns="67500" wrap="square" tIns="34275">
            <a:noAutofit/>
          </a:bodyPr>
          <a:lstStyle/>
          <a:p>
            <a:pPr indent="0" lvl="0" marL="0" rtl="0" algn="l">
              <a:lnSpc>
                <a:spcPct val="90000"/>
              </a:lnSpc>
              <a:spcBef>
                <a:spcPts val="0"/>
              </a:spcBef>
              <a:spcAft>
                <a:spcPts val="0"/>
              </a:spcAft>
              <a:buClr>
                <a:schemeClr val="dk1"/>
              </a:buClr>
              <a:buSzPts val="1400"/>
              <a:buNone/>
            </a:pPr>
            <a:r>
              <a:rPr lang="en-US" sz="1400"/>
              <a:t>Salesforce Commerce Cloud and Salesforce Service Cloud Integration</a:t>
            </a:r>
            <a:endParaRPr sz="1100"/>
          </a:p>
        </p:txBody>
      </p:sp>
      <p:sp>
        <p:nvSpPr>
          <p:cNvPr id="1555" name="Google Shape;1555;p106"/>
          <p:cNvSpPr txBox="1"/>
          <p:nvPr>
            <p:ph type="title"/>
          </p:nvPr>
        </p:nvSpPr>
        <p:spPr>
          <a:xfrm>
            <a:off x="354082" y="288753"/>
            <a:ext cx="7736216" cy="343438"/>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800"/>
              <a:buFont typeface="Arial"/>
              <a:buNone/>
            </a:pPr>
            <a:r>
              <a:rPr lang="en-US"/>
              <a:t>Fluent Order Management for Salesforce</a:t>
            </a:r>
            <a:endParaRPr/>
          </a:p>
        </p:txBody>
      </p:sp>
      <p:pic>
        <p:nvPicPr>
          <p:cNvPr id="1556" name="Google Shape;1556;p106"/>
          <p:cNvPicPr preferRelativeResize="0"/>
          <p:nvPr/>
        </p:nvPicPr>
        <p:blipFill rotWithShape="1">
          <a:blip r:embed="rId5">
            <a:alphaModFix/>
          </a:blip>
          <a:srcRect b="0" l="0" r="0" t="0"/>
          <a:stretch/>
        </p:blipFill>
        <p:spPr>
          <a:xfrm>
            <a:off x="3847100" y="1326897"/>
            <a:ext cx="4944474" cy="2819740"/>
          </a:xfrm>
          <a:prstGeom prst="rect">
            <a:avLst/>
          </a:prstGeom>
          <a:noFill/>
          <a:ln>
            <a:noFill/>
          </a:ln>
          <a:effectLst>
            <a:outerShdw blurRad="228600" rotWithShape="0" algn="bl" dir="5400000" dist="19050">
              <a:srgbClr val="000000">
                <a:alpha val="27843"/>
              </a:srgbClr>
            </a:outerShdw>
          </a:effectLst>
        </p:spPr>
      </p:pic>
      <p:pic>
        <p:nvPicPr>
          <p:cNvPr id="1557" name="Google Shape;1557;p106"/>
          <p:cNvPicPr preferRelativeResize="0"/>
          <p:nvPr/>
        </p:nvPicPr>
        <p:blipFill rotWithShape="1">
          <a:blip r:embed="rId6">
            <a:alphaModFix/>
          </a:blip>
          <a:srcRect b="0" l="0" r="0" t="0"/>
          <a:stretch/>
        </p:blipFill>
        <p:spPr>
          <a:xfrm>
            <a:off x="6230749" y="2781965"/>
            <a:ext cx="2312275" cy="2000300"/>
          </a:xfrm>
          <a:prstGeom prst="rect">
            <a:avLst/>
          </a:prstGeom>
          <a:noFill/>
          <a:ln>
            <a:noFill/>
          </a:ln>
          <a:effectLst>
            <a:outerShdw blurRad="257175" rotWithShape="0" algn="bl" dir="5400000" dist="19050">
              <a:srgbClr val="000000">
                <a:alpha val="25882"/>
              </a:srgbClr>
            </a:outerShdw>
          </a:effectLst>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561" name="Shape 1561"/>
        <p:cNvGrpSpPr/>
        <p:nvPr/>
      </p:nvGrpSpPr>
      <p:grpSpPr>
        <a:xfrm>
          <a:off x="0" y="0"/>
          <a:ext cx="0" cy="0"/>
          <a:chOff x="0" y="0"/>
          <a:chExt cx="0" cy="0"/>
        </a:xfrm>
      </p:grpSpPr>
      <p:sp>
        <p:nvSpPr>
          <p:cNvPr id="1562" name="Google Shape;1562;p107"/>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US"/>
              <a:t>SFCC Cartridge/Connector</a:t>
            </a:r>
            <a:endParaRPr/>
          </a:p>
        </p:txBody>
      </p:sp>
      <p:sp>
        <p:nvSpPr>
          <p:cNvPr id="1563" name="Google Shape;1563;p107"/>
          <p:cNvSpPr txBox="1"/>
          <p:nvPr/>
        </p:nvSpPr>
        <p:spPr>
          <a:xfrm>
            <a:off x="353701" y="1318762"/>
            <a:ext cx="4416261" cy="3013646"/>
          </a:xfrm>
          <a:prstGeom prst="rect">
            <a:avLst/>
          </a:prstGeom>
          <a:noFill/>
          <a:ln>
            <a:noFill/>
          </a:ln>
        </p:spPr>
        <p:txBody>
          <a:bodyPr anchorCtr="0" anchor="t" bIns="45700" lIns="91425" spcFirstLastPara="1" rIns="91425" wrap="square" tIns="45700">
            <a:spAutoFit/>
          </a:bodyPr>
          <a:lstStyle/>
          <a:p>
            <a:pPr indent="-285750" lvl="0" marL="314325" marR="0" rtl="0" algn="l">
              <a:lnSpc>
                <a:spcPct val="100000"/>
              </a:lnSpc>
              <a:spcBef>
                <a:spcPts val="0"/>
              </a:spcBef>
              <a:spcAft>
                <a:spcPts val="0"/>
              </a:spcAft>
              <a:buNone/>
            </a:pPr>
            <a:r>
              <a:rPr b="1" i="0" lang="en-US" sz="1600" u="none" cap="none" strike="noStrike">
                <a:solidFill>
                  <a:srgbClr val="434343"/>
                </a:solidFill>
                <a:latin typeface="Lato"/>
                <a:ea typeface="Lato"/>
                <a:cs typeface="Lato"/>
                <a:sym typeface="Lato"/>
              </a:rPr>
              <a:t>Key Features</a:t>
            </a:r>
            <a:endParaRPr b="0" i="0" sz="1200" u="none" cap="none" strike="noStrike">
              <a:solidFill>
                <a:srgbClr val="000000"/>
              </a:solidFill>
              <a:latin typeface="Arial"/>
              <a:ea typeface="Arial"/>
              <a:cs typeface="Arial"/>
              <a:sym typeface="Arial"/>
            </a:endParaRPr>
          </a:p>
          <a:p>
            <a:pPr indent="-285750" lvl="1" marL="314325" marR="0" rtl="0" algn="l">
              <a:lnSpc>
                <a:spcPct val="100000"/>
              </a:lnSpc>
              <a:spcBef>
                <a:spcPts val="1333"/>
              </a:spcBef>
              <a:spcAft>
                <a:spcPts val="0"/>
              </a:spcAft>
              <a:buClr>
                <a:srgbClr val="000000"/>
              </a:buClr>
              <a:buSzPts val="1400"/>
              <a:buFont typeface="Arial"/>
              <a:buChar char="•"/>
            </a:pPr>
            <a:r>
              <a:rPr b="0" i="0" lang="en-US" sz="1400" u="none" cap="none" strike="noStrike">
                <a:solidFill>
                  <a:srgbClr val="434343"/>
                </a:solidFill>
                <a:latin typeface="Lato"/>
                <a:ea typeface="Lato"/>
                <a:cs typeface="Lato"/>
                <a:sym typeface="Lato"/>
              </a:rPr>
              <a:t>Product data export to OMS</a:t>
            </a:r>
            <a:endParaRPr/>
          </a:p>
          <a:p>
            <a:pPr indent="-285750" lvl="1" marL="314325" marR="0" rtl="0" algn="l">
              <a:lnSpc>
                <a:spcPct val="100000"/>
              </a:lnSpc>
              <a:spcBef>
                <a:spcPts val="1333"/>
              </a:spcBef>
              <a:spcAft>
                <a:spcPts val="0"/>
              </a:spcAft>
              <a:buClr>
                <a:srgbClr val="000000"/>
              </a:buClr>
              <a:buSzPts val="1400"/>
              <a:buFont typeface="Arial"/>
              <a:buChar char="•"/>
            </a:pPr>
            <a:r>
              <a:rPr b="0" i="0" lang="en-US" sz="1400" u="none" cap="none" strike="noStrike">
                <a:solidFill>
                  <a:srgbClr val="434343"/>
                </a:solidFill>
                <a:latin typeface="Lato"/>
                <a:ea typeface="Lato"/>
                <a:cs typeface="Lato"/>
                <a:sym typeface="Lato"/>
              </a:rPr>
              <a:t>Store location import from OMS</a:t>
            </a:r>
            <a:endParaRPr/>
          </a:p>
          <a:p>
            <a:pPr indent="-285750" lvl="1" marL="314325" marR="0" rtl="0" algn="l">
              <a:lnSpc>
                <a:spcPct val="100000"/>
              </a:lnSpc>
              <a:spcBef>
                <a:spcPts val="1333"/>
              </a:spcBef>
              <a:spcAft>
                <a:spcPts val="0"/>
              </a:spcAft>
              <a:buClr>
                <a:srgbClr val="000000"/>
              </a:buClr>
              <a:buSzPts val="1400"/>
              <a:buFont typeface="Arial"/>
              <a:buChar char="•"/>
            </a:pPr>
            <a:r>
              <a:rPr b="0" i="0" lang="en-US" sz="1400" u="none" cap="none" strike="noStrike">
                <a:solidFill>
                  <a:srgbClr val="434343"/>
                </a:solidFill>
                <a:latin typeface="Lato"/>
                <a:ea typeface="Lato"/>
                <a:cs typeface="Lato"/>
                <a:sym typeface="Lato"/>
              </a:rPr>
              <a:t>Realtime store stock check</a:t>
            </a:r>
            <a:endParaRPr/>
          </a:p>
          <a:p>
            <a:pPr indent="-285750" lvl="1" marL="314325" marR="0" rtl="0" algn="l">
              <a:lnSpc>
                <a:spcPct val="100000"/>
              </a:lnSpc>
              <a:spcBef>
                <a:spcPts val="1333"/>
              </a:spcBef>
              <a:spcAft>
                <a:spcPts val="0"/>
              </a:spcAft>
              <a:buClr>
                <a:srgbClr val="000000"/>
              </a:buClr>
              <a:buSzPts val="1400"/>
              <a:buFont typeface="Arial"/>
              <a:buChar char="•"/>
            </a:pPr>
            <a:r>
              <a:rPr b="0" i="0" lang="en-US" sz="1400" u="none" cap="none" strike="noStrike">
                <a:solidFill>
                  <a:srgbClr val="434343"/>
                </a:solidFill>
                <a:latin typeface="Lato"/>
                <a:ea typeface="Lato"/>
                <a:cs typeface="Lato"/>
                <a:sym typeface="Lato"/>
              </a:rPr>
              <a:t>Realtime fulfillment options for cart</a:t>
            </a:r>
            <a:endParaRPr/>
          </a:p>
          <a:p>
            <a:pPr indent="-285750" lvl="1" marL="314325" marR="0" rtl="0" algn="l">
              <a:lnSpc>
                <a:spcPct val="100000"/>
              </a:lnSpc>
              <a:spcBef>
                <a:spcPts val="1333"/>
              </a:spcBef>
              <a:spcAft>
                <a:spcPts val="0"/>
              </a:spcAft>
              <a:buClr>
                <a:srgbClr val="000000"/>
              </a:buClr>
              <a:buSzPts val="1400"/>
              <a:buFont typeface="Arial"/>
              <a:buChar char="•"/>
            </a:pPr>
            <a:r>
              <a:rPr b="0" i="0" lang="en-US" sz="1400" u="none" cap="none" strike="noStrike">
                <a:solidFill>
                  <a:srgbClr val="434343"/>
                </a:solidFill>
                <a:latin typeface="Lato"/>
                <a:ea typeface="Lato"/>
                <a:cs typeface="Lato"/>
                <a:sym typeface="Lato"/>
              </a:rPr>
              <a:t>Order data (incl. payment) export to OMS</a:t>
            </a:r>
            <a:endParaRPr b="0" i="0" sz="1100" u="none" cap="none" strike="noStrike">
              <a:solidFill>
                <a:srgbClr val="0096D7"/>
              </a:solidFill>
              <a:latin typeface="Arial"/>
              <a:ea typeface="Arial"/>
              <a:cs typeface="Arial"/>
              <a:sym typeface="Arial"/>
            </a:endParaRPr>
          </a:p>
          <a:p>
            <a:pPr indent="-285750" lvl="1" marL="314325" marR="0" rtl="0" algn="l">
              <a:lnSpc>
                <a:spcPct val="100000"/>
              </a:lnSpc>
              <a:spcBef>
                <a:spcPts val="1333"/>
              </a:spcBef>
              <a:spcAft>
                <a:spcPts val="0"/>
              </a:spcAft>
              <a:buClr>
                <a:srgbClr val="000000"/>
              </a:buClr>
              <a:buSzPts val="1400"/>
              <a:buFont typeface="Arial"/>
              <a:buChar char="•"/>
            </a:pPr>
            <a:r>
              <a:rPr b="0" i="0" lang="en-US" sz="1400" u="none" cap="none" strike="noStrike">
                <a:solidFill>
                  <a:srgbClr val="434343"/>
                </a:solidFill>
                <a:latin typeface="Lato"/>
                <a:ea typeface="Lato"/>
                <a:cs typeface="Lato"/>
                <a:sym typeface="Lato"/>
              </a:rPr>
              <a:t>Order status changes export to SFCC</a:t>
            </a:r>
            <a:endParaRPr/>
          </a:p>
          <a:p>
            <a:pPr indent="-285750" lvl="1" marL="314325" marR="0" rtl="0" algn="l">
              <a:lnSpc>
                <a:spcPct val="100000"/>
              </a:lnSpc>
              <a:spcBef>
                <a:spcPts val="1333"/>
              </a:spcBef>
              <a:spcAft>
                <a:spcPts val="0"/>
              </a:spcAft>
              <a:buClr>
                <a:srgbClr val="000000"/>
              </a:buClr>
              <a:buSzPts val="1400"/>
              <a:buFont typeface="Arial"/>
              <a:buChar char="•"/>
            </a:pPr>
            <a:r>
              <a:rPr b="0" i="0" lang="en-US" sz="1400" u="none" cap="none" strike="noStrike">
                <a:solidFill>
                  <a:srgbClr val="434343"/>
                </a:solidFill>
                <a:latin typeface="Lato"/>
                <a:ea typeface="Lato"/>
                <a:cs typeface="Lato"/>
                <a:sym typeface="Lato"/>
              </a:rPr>
              <a:t>Realtime order status check</a:t>
            </a:r>
            <a:endParaRPr b="0" i="0" sz="1400" u="none" cap="none" strike="noStrike">
              <a:solidFill>
                <a:srgbClr val="434343"/>
              </a:solidFill>
              <a:latin typeface="Lato"/>
              <a:ea typeface="Lato"/>
              <a:cs typeface="Lato"/>
              <a:sym typeface="Lato"/>
            </a:endParaRPr>
          </a:p>
        </p:txBody>
      </p:sp>
      <p:pic>
        <p:nvPicPr>
          <p:cNvPr id="1564" name="Google Shape;1564;p107"/>
          <p:cNvPicPr preferRelativeResize="0"/>
          <p:nvPr/>
        </p:nvPicPr>
        <p:blipFill rotWithShape="1">
          <a:blip r:embed="rId3">
            <a:alphaModFix/>
          </a:blip>
          <a:srcRect b="0" l="0" r="0" t="0"/>
          <a:stretch/>
        </p:blipFill>
        <p:spPr>
          <a:xfrm>
            <a:off x="4937075" y="1288666"/>
            <a:ext cx="3853223" cy="3022135"/>
          </a:xfrm>
          <a:prstGeom prst="rect">
            <a:avLst/>
          </a:prstGeom>
          <a:noFill/>
          <a:ln>
            <a:noFill/>
          </a:ln>
        </p:spPr>
      </p:pic>
      <p:sp>
        <p:nvSpPr>
          <p:cNvPr id="1565" name="Google Shape;1565;p107"/>
          <p:cNvSpPr txBox="1"/>
          <p:nvPr/>
        </p:nvSpPr>
        <p:spPr>
          <a:xfrm>
            <a:off x="461913" y="4716247"/>
            <a:ext cx="3546164"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200" u="none" cap="none" strike="noStrike">
                <a:solidFill>
                  <a:srgbClr val="7F7F7F"/>
                </a:solidFill>
                <a:latin typeface="Arial"/>
                <a:ea typeface="Arial"/>
                <a:cs typeface="Arial"/>
                <a:sym typeface="Arial"/>
              </a:rPr>
              <a:t>Note: ATS caching is not included in the cartridge</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569" name="Shape 1569"/>
        <p:cNvGrpSpPr/>
        <p:nvPr/>
      </p:nvGrpSpPr>
      <p:grpSpPr>
        <a:xfrm>
          <a:off x="0" y="0"/>
          <a:ext cx="0" cy="0"/>
          <a:chOff x="0" y="0"/>
          <a:chExt cx="0" cy="0"/>
        </a:xfrm>
      </p:grpSpPr>
      <p:sp>
        <p:nvSpPr>
          <p:cNvPr id="1570" name="Google Shape;1570;p108"/>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US"/>
              <a:t>SFCC Cartridge/Connector</a:t>
            </a:r>
            <a:endParaRPr/>
          </a:p>
        </p:txBody>
      </p:sp>
      <p:sp>
        <p:nvSpPr>
          <p:cNvPr id="1571" name="Google Shape;1571;p108"/>
          <p:cNvSpPr txBox="1"/>
          <p:nvPr/>
        </p:nvSpPr>
        <p:spPr>
          <a:xfrm>
            <a:off x="353701" y="1318762"/>
            <a:ext cx="4416261" cy="3013646"/>
          </a:xfrm>
          <a:prstGeom prst="rect">
            <a:avLst/>
          </a:prstGeom>
          <a:noFill/>
          <a:ln>
            <a:noFill/>
          </a:ln>
        </p:spPr>
        <p:txBody>
          <a:bodyPr anchorCtr="0" anchor="t" bIns="45700" lIns="91425" spcFirstLastPara="1" rIns="91425" wrap="square" tIns="45700">
            <a:spAutoFit/>
          </a:bodyPr>
          <a:lstStyle/>
          <a:p>
            <a:pPr indent="-285750" lvl="0" marL="314325" marR="0" rtl="0" algn="l">
              <a:lnSpc>
                <a:spcPct val="100000"/>
              </a:lnSpc>
              <a:spcBef>
                <a:spcPts val="0"/>
              </a:spcBef>
              <a:spcAft>
                <a:spcPts val="0"/>
              </a:spcAft>
              <a:buNone/>
            </a:pPr>
            <a:r>
              <a:rPr b="1" i="0" lang="en-US" sz="1600" u="none" cap="none" strike="noStrike">
                <a:solidFill>
                  <a:srgbClr val="434343"/>
                </a:solidFill>
                <a:latin typeface="Lato"/>
                <a:ea typeface="Lato"/>
                <a:cs typeface="Lato"/>
                <a:sym typeface="Lato"/>
              </a:rPr>
              <a:t>Key Features</a:t>
            </a:r>
            <a:endParaRPr b="0" i="0" sz="1200" u="none" cap="none" strike="noStrike">
              <a:solidFill>
                <a:srgbClr val="000000"/>
              </a:solidFill>
              <a:latin typeface="Arial"/>
              <a:ea typeface="Arial"/>
              <a:cs typeface="Arial"/>
              <a:sym typeface="Arial"/>
            </a:endParaRPr>
          </a:p>
          <a:p>
            <a:pPr indent="-285750" lvl="1" marL="314325" marR="0" rtl="0" algn="l">
              <a:lnSpc>
                <a:spcPct val="100000"/>
              </a:lnSpc>
              <a:spcBef>
                <a:spcPts val="1333"/>
              </a:spcBef>
              <a:spcAft>
                <a:spcPts val="0"/>
              </a:spcAft>
              <a:buClr>
                <a:srgbClr val="000000"/>
              </a:buClr>
              <a:buSzPts val="1400"/>
              <a:buFont typeface="Arial"/>
              <a:buChar char="•"/>
            </a:pPr>
            <a:r>
              <a:rPr b="0" i="0" lang="en-US" sz="1400" u="none" cap="none" strike="noStrike">
                <a:solidFill>
                  <a:srgbClr val="434343"/>
                </a:solidFill>
                <a:latin typeface="Lato"/>
                <a:ea typeface="Lato"/>
                <a:cs typeface="Lato"/>
                <a:sym typeface="Lato"/>
              </a:rPr>
              <a:t>Product data export to OMS</a:t>
            </a:r>
            <a:endParaRPr/>
          </a:p>
          <a:p>
            <a:pPr indent="-285750" lvl="1" marL="314325" marR="0" rtl="0" algn="l">
              <a:lnSpc>
                <a:spcPct val="100000"/>
              </a:lnSpc>
              <a:spcBef>
                <a:spcPts val="1333"/>
              </a:spcBef>
              <a:spcAft>
                <a:spcPts val="0"/>
              </a:spcAft>
              <a:buClr>
                <a:srgbClr val="000000"/>
              </a:buClr>
              <a:buSzPts val="1400"/>
              <a:buFont typeface="Arial"/>
              <a:buChar char="•"/>
            </a:pPr>
            <a:r>
              <a:rPr b="0" i="0" lang="en-US" sz="1400" u="none" cap="none" strike="noStrike">
                <a:solidFill>
                  <a:srgbClr val="434343"/>
                </a:solidFill>
                <a:latin typeface="Lato"/>
                <a:ea typeface="Lato"/>
                <a:cs typeface="Lato"/>
                <a:sym typeface="Lato"/>
              </a:rPr>
              <a:t>Store location import from OMS</a:t>
            </a:r>
            <a:endParaRPr/>
          </a:p>
          <a:p>
            <a:pPr indent="-285750" lvl="1" marL="314325" marR="0" rtl="0" algn="l">
              <a:lnSpc>
                <a:spcPct val="100000"/>
              </a:lnSpc>
              <a:spcBef>
                <a:spcPts val="1333"/>
              </a:spcBef>
              <a:spcAft>
                <a:spcPts val="0"/>
              </a:spcAft>
              <a:buClr>
                <a:srgbClr val="000000"/>
              </a:buClr>
              <a:buSzPts val="1400"/>
              <a:buFont typeface="Arial"/>
              <a:buChar char="•"/>
            </a:pPr>
            <a:r>
              <a:rPr b="0" i="0" lang="en-US" sz="1400" u="none" cap="none" strike="noStrike">
                <a:solidFill>
                  <a:srgbClr val="434343"/>
                </a:solidFill>
                <a:latin typeface="Lato"/>
                <a:ea typeface="Lato"/>
                <a:cs typeface="Lato"/>
                <a:sym typeface="Lato"/>
              </a:rPr>
              <a:t>Realtime store stock check</a:t>
            </a:r>
            <a:endParaRPr/>
          </a:p>
          <a:p>
            <a:pPr indent="-285750" lvl="1" marL="314325" marR="0" rtl="0" algn="l">
              <a:lnSpc>
                <a:spcPct val="100000"/>
              </a:lnSpc>
              <a:spcBef>
                <a:spcPts val="1333"/>
              </a:spcBef>
              <a:spcAft>
                <a:spcPts val="0"/>
              </a:spcAft>
              <a:buClr>
                <a:srgbClr val="000000"/>
              </a:buClr>
              <a:buSzPts val="1400"/>
              <a:buFont typeface="Arial"/>
              <a:buChar char="•"/>
            </a:pPr>
            <a:r>
              <a:rPr b="0" i="0" lang="en-US" sz="1400" u="none" cap="none" strike="noStrike">
                <a:solidFill>
                  <a:srgbClr val="434343"/>
                </a:solidFill>
                <a:latin typeface="Lato"/>
                <a:ea typeface="Lato"/>
                <a:cs typeface="Lato"/>
                <a:sym typeface="Lato"/>
              </a:rPr>
              <a:t>Realtime fulfillment options for cart</a:t>
            </a:r>
            <a:endParaRPr/>
          </a:p>
          <a:p>
            <a:pPr indent="-285750" lvl="1" marL="314325" marR="0" rtl="0" algn="l">
              <a:lnSpc>
                <a:spcPct val="100000"/>
              </a:lnSpc>
              <a:spcBef>
                <a:spcPts val="1333"/>
              </a:spcBef>
              <a:spcAft>
                <a:spcPts val="0"/>
              </a:spcAft>
              <a:buClr>
                <a:srgbClr val="000000"/>
              </a:buClr>
              <a:buSzPts val="1400"/>
              <a:buFont typeface="Arial"/>
              <a:buChar char="•"/>
            </a:pPr>
            <a:r>
              <a:rPr b="0" i="0" lang="en-US" sz="1400" u="none" cap="none" strike="noStrike">
                <a:solidFill>
                  <a:srgbClr val="434343"/>
                </a:solidFill>
                <a:latin typeface="Lato"/>
                <a:ea typeface="Lato"/>
                <a:cs typeface="Lato"/>
                <a:sym typeface="Lato"/>
              </a:rPr>
              <a:t>Order data (incl. payment) export to OMS</a:t>
            </a:r>
            <a:endParaRPr b="0" i="0" sz="1100" u="none" cap="none" strike="noStrike">
              <a:solidFill>
                <a:srgbClr val="0096D7"/>
              </a:solidFill>
              <a:latin typeface="Arial"/>
              <a:ea typeface="Arial"/>
              <a:cs typeface="Arial"/>
              <a:sym typeface="Arial"/>
            </a:endParaRPr>
          </a:p>
          <a:p>
            <a:pPr indent="-285750" lvl="1" marL="314325" marR="0" rtl="0" algn="l">
              <a:lnSpc>
                <a:spcPct val="100000"/>
              </a:lnSpc>
              <a:spcBef>
                <a:spcPts val="1333"/>
              </a:spcBef>
              <a:spcAft>
                <a:spcPts val="0"/>
              </a:spcAft>
              <a:buClr>
                <a:srgbClr val="000000"/>
              </a:buClr>
              <a:buSzPts val="1400"/>
              <a:buFont typeface="Arial"/>
              <a:buChar char="•"/>
            </a:pPr>
            <a:r>
              <a:rPr b="0" i="0" lang="en-US" sz="1400" u="none" cap="none" strike="noStrike">
                <a:solidFill>
                  <a:srgbClr val="434343"/>
                </a:solidFill>
                <a:latin typeface="Lato"/>
                <a:ea typeface="Lato"/>
                <a:cs typeface="Lato"/>
                <a:sym typeface="Lato"/>
              </a:rPr>
              <a:t>Order status changes export to SFCC</a:t>
            </a:r>
            <a:endParaRPr/>
          </a:p>
          <a:p>
            <a:pPr indent="-285750" lvl="1" marL="314325" marR="0" rtl="0" algn="l">
              <a:lnSpc>
                <a:spcPct val="100000"/>
              </a:lnSpc>
              <a:spcBef>
                <a:spcPts val="1333"/>
              </a:spcBef>
              <a:spcAft>
                <a:spcPts val="0"/>
              </a:spcAft>
              <a:buClr>
                <a:srgbClr val="000000"/>
              </a:buClr>
              <a:buSzPts val="1400"/>
              <a:buFont typeface="Arial"/>
              <a:buChar char="•"/>
            </a:pPr>
            <a:r>
              <a:rPr b="0" i="0" lang="en-US" sz="1400" u="none" cap="none" strike="noStrike">
                <a:solidFill>
                  <a:srgbClr val="434343"/>
                </a:solidFill>
                <a:latin typeface="Lato"/>
                <a:ea typeface="Lato"/>
                <a:cs typeface="Lato"/>
                <a:sym typeface="Lato"/>
              </a:rPr>
              <a:t>Realtime order status check</a:t>
            </a:r>
            <a:endParaRPr b="0" i="0" sz="1400" u="none" cap="none" strike="noStrike">
              <a:solidFill>
                <a:srgbClr val="434343"/>
              </a:solidFill>
              <a:latin typeface="Lato"/>
              <a:ea typeface="Lato"/>
              <a:cs typeface="Lato"/>
              <a:sym typeface="Lato"/>
            </a:endParaRPr>
          </a:p>
        </p:txBody>
      </p:sp>
      <p:pic>
        <p:nvPicPr>
          <p:cNvPr id="1572" name="Google Shape;1572;p108"/>
          <p:cNvPicPr preferRelativeResize="0"/>
          <p:nvPr/>
        </p:nvPicPr>
        <p:blipFill rotWithShape="1">
          <a:blip r:embed="rId3">
            <a:alphaModFix/>
          </a:blip>
          <a:srcRect b="0" l="0" r="0" t="0"/>
          <a:stretch/>
        </p:blipFill>
        <p:spPr>
          <a:xfrm>
            <a:off x="4921092" y="1585747"/>
            <a:ext cx="3716609" cy="2746661"/>
          </a:xfrm>
          <a:prstGeom prst="rect">
            <a:avLst/>
          </a:prstGeom>
          <a:noFill/>
          <a:ln>
            <a:noFill/>
          </a:ln>
        </p:spPr>
      </p:pic>
      <p:sp>
        <p:nvSpPr>
          <p:cNvPr id="1573" name="Google Shape;1573;p108"/>
          <p:cNvSpPr txBox="1"/>
          <p:nvPr/>
        </p:nvSpPr>
        <p:spPr>
          <a:xfrm>
            <a:off x="461913" y="4716247"/>
            <a:ext cx="3546164"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200" u="none" cap="none" strike="noStrike">
                <a:solidFill>
                  <a:srgbClr val="7F7F7F"/>
                </a:solidFill>
                <a:latin typeface="Arial"/>
                <a:ea typeface="Arial"/>
                <a:cs typeface="Arial"/>
                <a:sym typeface="Arial"/>
              </a:rPr>
              <a:t>Note: ATS caching is not included in the cartridge</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577" name="Shape 1577"/>
        <p:cNvGrpSpPr/>
        <p:nvPr/>
      </p:nvGrpSpPr>
      <p:grpSpPr>
        <a:xfrm>
          <a:off x="0" y="0"/>
          <a:ext cx="0" cy="0"/>
          <a:chOff x="0" y="0"/>
          <a:chExt cx="0" cy="0"/>
        </a:xfrm>
      </p:grpSpPr>
      <p:sp>
        <p:nvSpPr>
          <p:cNvPr id="1578" name="Google Shape;1578;p109"/>
          <p:cNvSpPr txBox="1"/>
          <p:nvPr>
            <p:ph idx="1" type="body"/>
          </p:nvPr>
        </p:nvSpPr>
        <p:spPr>
          <a:xfrm>
            <a:off x="353702" y="692109"/>
            <a:ext cx="7736681" cy="273844"/>
          </a:xfrm>
          <a:prstGeom prst="rect">
            <a:avLst/>
          </a:prstGeom>
          <a:noFill/>
          <a:ln>
            <a:noFill/>
          </a:ln>
        </p:spPr>
        <p:txBody>
          <a:bodyPr anchorCtr="0" anchor="t" bIns="45700" lIns="91425" spcFirstLastPara="1" rIns="90000" wrap="square" tIns="45700">
            <a:noAutofit/>
          </a:bodyPr>
          <a:lstStyle/>
          <a:p>
            <a:pPr indent="0" lvl="0" marL="11430" rtl="0" algn="l">
              <a:lnSpc>
                <a:spcPct val="80000"/>
              </a:lnSpc>
              <a:spcBef>
                <a:spcPts val="0"/>
              </a:spcBef>
              <a:spcAft>
                <a:spcPts val="0"/>
              </a:spcAft>
              <a:buSzPts val="1387"/>
              <a:buNone/>
            </a:pPr>
            <a:r>
              <a:rPr lang="en-US" sz="1387"/>
              <a:t>Salesforce Commerce Cloud + Fluent Order Management</a:t>
            </a:r>
            <a:endParaRPr/>
          </a:p>
        </p:txBody>
      </p:sp>
      <p:sp>
        <p:nvSpPr>
          <p:cNvPr id="1579" name="Google Shape;1579;p109"/>
          <p:cNvSpPr txBox="1"/>
          <p:nvPr>
            <p:ph type="title"/>
          </p:nvPr>
        </p:nvSpPr>
        <p:spPr>
          <a:xfrm>
            <a:off x="354082" y="288753"/>
            <a:ext cx="7736216" cy="343438"/>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Font typeface="Arial"/>
              <a:buNone/>
            </a:pPr>
            <a:r>
              <a:rPr lang="en-US"/>
              <a:t>High Level Architecture</a:t>
            </a:r>
            <a:endParaRPr/>
          </a:p>
        </p:txBody>
      </p:sp>
      <p:grpSp>
        <p:nvGrpSpPr>
          <p:cNvPr id="1580" name="Google Shape;1580;p109"/>
          <p:cNvGrpSpPr/>
          <p:nvPr/>
        </p:nvGrpSpPr>
        <p:grpSpPr>
          <a:xfrm>
            <a:off x="1169317" y="1045879"/>
            <a:ext cx="6588863" cy="3912813"/>
            <a:chOff x="435772" y="1227618"/>
            <a:chExt cx="9688069" cy="5753284"/>
          </a:xfrm>
        </p:grpSpPr>
        <p:sp>
          <p:nvSpPr>
            <p:cNvPr id="1581" name="Google Shape;1581;p109"/>
            <p:cNvSpPr/>
            <p:nvPr/>
          </p:nvSpPr>
          <p:spPr>
            <a:xfrm>
              <a:off x="435772" y="1227618"/>
              <a:ext cx="1856231" cy="5753284"/>
            </a:xfrm>
            <a:prstGeom prst="roundRect">
              <a:avLst>
                <a:gd fmla="val 0" name="adj"/>
              </a:avLst>
            </a:prstGeom>
            <a:solidFill>
              <a:srgbClr val="E2F0FA"/>
            </a:solidFill>
            <a:ln>
              <a:noFill/>
            </a:ln>
          </p:spPr>
          <p:txBody>
            <a:bodyPr anchorCtr="0" anchor="t" bIns="0" lIns="91425" spcFirstLastPara="1" rIns="91425" wrap="square" tIns="91425">
              <a:noAutofit/>
            </a:bodyPr>
            <a:lstStyle/>
            <a:p>
              <a:pPr indent="0" lvl="0" marL="0" marR="0" rtl="0" algn="ctr">
                <a:lnSpc>
                  <a:spcPct val="90000"/>
                </a:lnSpc>
                <a:spcBef>
                  <a:spcPts val="0"/>
                </a:spcBef>
                <a:spcAft>
                  <a:spcPts val="0"/>
                </a:spcAft>
                <a:buClr>
                  <a:srgbClr val="000000"/>
                </a:buClr>
                <a:buSzPts val="1000"/>
                <a:buFont typeface="Arial"/>
                <a:buNone/>
              </a:pPr>
              <a:r>
                <a:rPr b="1" i="0" lang="en-US" sz="1000" u="none" cap="none" strike="noStrike">
                  <a:solidFill>
                    <a:srgbClr val="02A1E0"/>
                  </a:solidFill>
                  <a:latin typeface="Arial"/>
                  <a:ea typeface="Arial"/>
                  <a:cs typeface="Arial"/>
                  <a:sym typeface="Arial"/>
                </a:rPr>
                <a:t>Salesforce Commerce Cloud</a:t>
              </a:r>
              <a:endParaRPr b="0" i="0" sz="1400" u="none" cap="none" strike="noStrike">
                <a:solidFill>
                  <a:srgbClr val="000000"/>
                </a:solidFill>
                <a:latin typeface="Arial"/>
                <a:ea typeface="Arial"/>
                <a:cs typeface="Arial"/>
                <a:sym typeface="Arial"/>
              </a:endParaRPr>
            </a:p>
          </p:txBody>
        </p:sp>
        <p:sp>
          <p:nvSpPr>
            <p:cNvPr id="1582" name="Google Shape;1582;p109"/>
            <p:cNvSpPr/>
            <p:nvPr/>
          </p:nvSpPr>
          <p:spPr>
            <a:xfrm>
              <a:off x="8267610" y="1227618"/>
              <a:ext cx="1856231" cy="5753284"/>
            </a:xfrm>
            <a:prstGeom prst="roundRect">
              <a:avLst>
                <a:gd fmla="val 0" name="adj"/>
              </a:avLst>
            </a:prstGeom>
            <a:solidFill>
              <a:schemeClr val="lt2"/>
            </a:solidFill>
            <a:ln>
              <a:noFill/>
            </a:ln>
          </p:spPr>
          <p:txBody>
            <a:bodyPr anchorCtr="0" anchor="t" bIns="0" lIns="91425" spcFirstLastPara="1" rIns="91425" wrap="square" tIns="91425">
              <a:noAutofit/>
            </a:bodyPr>
            <a:lstStyle/>
            <a:p>
              <a:pPr indent="0" lvl="0" marL="0" marR="0" rtl="0" algn="ctr">
                <a:lnSpc>
                  <a:spcPct val="90000"/>
                </a:lnSpc>
                <a:spcBef>
                  <a:spcPts val="0"/>
                </a:spcBef>
                <a:spcAft>
                  <a:spcPts val="0"/>
                </a:spcAft>
                <a:buClr>
                  <a:srgbClr val="000000"/>
                </a:buClr>
                <a:buSzPts val="1000"/>
                <a:buFont typeface="Arial"/>
                <a:buNone/>
              </a:pPr>
              <a:r>
                <a:rPr b="1" i="0" lang="en-US" sz="1000" u="none" cap="none" strike="noStrike">
                  <a:solidFill>
                    <a:schemeClr val="dk2"/>
                  </a:solidFill>
                  <a:latin typeface="Arial"/>
                  <a:ea typeface="Arial"/>
                  <a:cs typeface="Arial"/>
                  <a:sym typeface="Arial"/>
                </a:rPr>
                <a:t>Fluent Order Management</a:t>
              </a:r>
              <a:endParaRPr b="0" i="0" sz="1400" u="none" cap="none" strike="noStrike">
                <a:solidFill>
                  <a:srgbClr val="000000"/>
                </a:solidFill>
                <a:latin typeface="Arial"/>
                <a:ea typeface="Arial"/>
                <a:cs typeface="Arial"/>
                <a:sym typeface="Arial"/>
              </a:endParaRPr>
            </a:p>
          </p:txBody>
        </p:sp>
        <p:sp>
          <p:nvSpPr>
            <p:cNvPr id="1583" name="Google Shape;1583;p109"/>
            <p:cNvSpPr/>
            <p:nvPr/>
          </p:nvSpPr>
          <p:spPr>
            <a:xfrm>
              <a:off x="847492" y="2062978"/>
              <a:ext cx="1627632" cy="1690842"/>
            </a:xfrm>
            <a:prstGeom prst="roundRect">
              <a:avLst>
                <a:gd fmla="val 0" name="adj"/>
              </a:avLst>
            </a:prstGeom>
            <a:solidFill>
              <a:srgbClr val="01A1E0"/>
            </a:solidFill>
            <a:ln>
              <a:noFill/>
            </a:ln>
          </p:spPr>
          <p:txBody>
            <a:bodyPr anchorCtr="0" anchor="ctr" bIns="0" lIns="124375" spcFirstLastPara="1" rIns="0" wrap="square" tIns="0">
              <a:noAutofit/>
            </a:bodyPr>
            <a:lstStyle/>
            <a:p>
              <a:pPr indent="0" lvl="0" marL="0" marR="0" rtl="0" algn="l">
                <a:lnSpc>
                  <a:spcPct val="90000"/>
                </a:lnSpc>
                <a:spcBef>
                  <a:spcPts val="0"/>
                </a:spcBef>
                <a:spcAft>
                  <a:spcPts val="0"/>
                </a:spcAft>
                <a:buClr>
                  <a:srgbClr val="000000"/>
                </a:buClr>
                <a:buSzPts val="816"/>
                <a:buFont typeface="Arial"/>
                <a:buNone/>
              </a:pPr>
              <a:r>
                <a:rPr b="1" i="0" lang="en-US" sz="816" u="none" cap="none" strike="noStrike">
                  <a:solidFill>
                    <a:schemeClr val="lt1"/>
                  </a:solidFill>
                  <a:latin typeface="Arial"/>
                  <a:ea typeface="Arial"/>
                  <a:cs typeface="Arial"/>
                  <a:sym typeface="Arial"/>
                </a:rPr>
                <a:t>Product and Category</a:t>
              </a:r>
              <a:endParaRPr b="0" i="0" sz="1400" u="none" cap="none" strike="noStrike">
                <a:solidFill>
                  <a:srgbClr val="000000"/>
                </a:solidFill>
                <a:latin typeface="Arial"/>
                <a:ea typeface="Arial"/>
                <a:cs typeface="Arial"/>
                <a:sym typeface="Arial"/>
              </a:endParaRPr>
            </a:p>
          </p:txBody>
        </p:sp>
        <p:sp>
          <p:nvSpPr>
            <p:cNvPr id="1584" name="Google Shape;1584;p109"/>
            <p:cNvSpPr/>
            <p:nvPr/>
          </p:nvSpPr>
          <p:spPr>
            <a:xfrm>
              <a:off x="8082110" y="2062978"/>
              <a:ext cx="1627632" cy="1690842"/>
            </a:xfrm>
            <a:prstGeom prst="roundRect">
              <a:avLst>
                <a:gd fmla="val 0" name="adj"/>
              </a:avLst>
            </a:prstGeom>
            <a:solidFill>
              <a:schemeClr val="dk2"/>
            </a:solidFill>
            <a:ln>
              <a:noFill/>
            </a:ln>
          </p:spPr>
          <p:txBody>
            <a:bodyPr anchorCtr="0" anchor="ctr" bIns="0" lIns="124375" spcFirstLastPara="1" rIns="0" wrap="square" tIns="0">
              <a:noAutofit/>
            </a:bodyPr>
            <a:lstStyle/>
            <a:p>
              <a:pPr indent="0" lvl="0" marL="0" marR="0" rtl="0" algn="l">
                <a:lnSpc>
                  <a:spcPct val="90000"/>
                </a:lnSpc>
                <a:spcBef>
                  <a:spcPts val="0"/>
                </a:spcBef>
                <a:spcAft>
                  <a:spcPts val="0"/>
                </a:spcAft>
                <a:buClr>
                  <a:srgbClr val="000000"/>
                </a:buClr>
                <a:buSzPts val="680"/>
                <a:buFont typeface="Arial"/>
                <a:buNone/>
              </a:pPr>
              <a:r>
                <a:rPr b="1" i="0" lang="en-US" sz="680" u="none" cap="none" strike="noStrike">
                  <a:solidFill>
                    <a:schemeClr val="lt1"/>
                  </a:solidFill>
                  <a:latin typeface="Arial"/>
                  <a:ea typeface="Arial"/>
                  <a:cs typeface="Arial"/>
                  <a:sym typeface="Arial"/>
                </a:rPr>
                <a:t>GQL API</a:t>
              </a:r>
              <a:endParaRPr b="0" i="0" sz="1400" u="none" cap="none" strike="noStrike">
                <a:solidFill>
                  <a:srgbClr val="000000"/>
                </a:solidFill>
                <a:latin typeface="Arial"/>
                <a:ea typeface="Arial"/>
                <a:cs typeface="Arial"/>
                <a:sym typeface="Arial"/>
              </a:endParaRPr>
            </a:p>
          </p:txBody>
        </p:sp>
        <p:sp>
          <p:nvSpPr>
            <p:cNvPr id="1585" name="Google Shape;1585;p109"/>
            <p:cNvSpPr/>
            <p:nvPr/>
          </p:nvSpPr>
          <p:spPr>
            <a:xfrm>
              <a:off x="847494" y="3961712"/>
              <a:ext cx="1627429" cy="1027794"/>
            </a:xfrm>
            <a:prstGeom prst="roundRect">
              <a:avLst>
                <a:gd fmla="val 0" name="adj"/>
              </a:avLst>
            </a:prstGeom>
            <a:solidFill>
              <a:srgbClr val="01A1E0"/>
            </a:solidFill>
            <a:ln>
              <a:noFill/>
            </a:ln>
          </p:spPr>
          <p:txBody>
            <a:bodyPr anchorCtr="0" anchor="ctr" bIns="0" lIns="124375" spcFirstLastPara="1" rIns="0" wrap="square" tIns="0">
              <a:noAutofit/>
            </a:bodyPr>
            <a:lstStyle/>
            <a:p>
              <a:pPr indent="0" lvl="0" marL="0" marR="0" rtl="0" algn="l">
                <a:lnSpc>
                  <a:spcPct val="90000"/>
                </a:lnSpc>
                <a:spcBef>
                  <a:spcPts val="0"/>
                </a:spcBef>
                <a:spcAft>
                  <a:spcPts val="0"/>
                </a:spcAft>
                <a:buClr>
                  <a:srgbClr val="000000"/>
                </a:buClr>
                <a:buSzPts val="816"/>
                <a:buFont typeface="Arial"/>
                <a:buNone/>
              </a:pPr>
              <a:r>
                <a:rPr b="1" i="0" lang="en-US" sz="816" u="none" cap="none" strike="noStrike">
                  <a:solidFill>
                    <a:schemeClr val="lt1"/>
                  </a:solidFill>
                  <a:latin typeface="Arial"/>
                  <a:ea typeface="Arial"/>
                  <a:cs typeface="Arial"/>
                  <a:sym typeface="Arial"/>
                </a:rPr>
                <a:t>Stores and </a:t>
              </a:r>
              <a:br>
                <a:rPr b="1" i="0" lang="en-US" sz="816" u="none" cap="none" strike="noStrike">
                  <a:solidFill>
                    <a:schemeClr val="lt1"/>
                  </a:solidFill>
                  <a:latin typeface="Arial"/>
                  <a:ea typeface="Arial"/>
                  <a:cs typeface="Arial"/>
                  <a:sym typeface="Arial"/>
                </a:rPr>
              </a:br>
              <a:r>
                <a:rPr b="1" i="0" lang="en-US" sz="816" u="none" cap="none" strike="noStrike">
                  <a:solidFill>
                    <a:schemeClr val="lt1"/>
                  </a:solidFill>
                  <a:latin typeface="Arial"/>
                  <a:ea typeface="Arial"/>
                  <a:cs typeface="Arial"/>
                  <a:sym typeface="Arial"/>
                </a:rPr>
                <a:t>Inventory</a:t>
              </a:r>
              <a:endParaRPr b="0" i="0" sz="1400" u="none" cap="none" strike="noStrike">
                <a:solidFill>
                  <a:srgbClr val="000000"/>
                </a:solidFill>
                <a:latin typeface="Arial"/>
                <a:ea typeface="Arial"/>
                <a:cs typeface="Arial"/>
                <a:sym typeface="Arial"/>
              </a:endParaRPr>
            </a:p>
          </p:txBody>
        </p:sp>
        <p:sp>
          <p:nvSpPr>
            <p:cNvPr id="1586" name="Google Shape;1586;p109"/>
            <p:cNvSpPr/>
            <p:nvPr/>
          </p:nvSpPr>
          <p:spPr>
            <a:xfrm>
              <a:off x="847494" y="5180722"/>
              <a:ext cx="1627429" cy="1542899"/>
            </a:xfrm>
            <a:prstGeom prst="roundRect">
              <a:avLst>
                <a:gd fmla="val 0" name="adj"/>
              </a:avLst>
            </a:prstGeom>
            <a:solidFill>
              <a:srgbClr val="01A1E0"/>
            </a:solidFill>
            <a:ln>
              <a:noFill/>
            </a:ln>
          </p:spPr>
          <p:txBody>
            <a:bodyPr anchorCtr="0" anchor="ctr" bIns="0" lIns="124375" spcFirstLastPara="1" rIns="0" wrap="square" tIns="0">
              <a:noAutofit/>
            </a:bodyPr>
            <a:lstStyle/>
            <a:p>
              <a:pPr indent="0" lvl="0" marL="0" marR="0" rtl="0" algn="l">
                <a:lnSpc>
                  <a:spcPct val="90000"/>
                </a:lnSpc>
                <a:spcBef>
                  <a:spcPts val="0"/>
                </a:spcBef>
                <a:spcAft>
                  <a:spcPts val="0"/>
                </a:spcAft>
                <a:buClr>
                  <a:srgbClr val="000000"/>
                </a:buClr>
                <a:buSzPts val="816"/>
                <a:buFont typeface="Arial"/>
                <a:buNone/>
              </a:pPr>
              <a:r>
                <a:rPr b="1" i="0" lang="en-US" sz="816" u="none" cap="none" strike="noStrike">
                  <a:solidFill>
                    <a:schemeClr val="lt1"/>
                  </a:solidFill>
                  <a:latin typeface="Arial"/>
                  <a:ea typeface="Arial"/>
                  <a:cs typeface="Arial"/>
                  <a:sym typeface="Arial"/>
                </a:rPr>
                <a:t>Order</a:t>
              </a:r>
              <a:endParaRPr b="0" i="0" sz="1400" u="none" cap="none" strike="noStrike">
                <a:solidFill>
                  <a:srgbClr val="000000"/>
                </a:solidFill>
                <a:latin typeface="Arial"/>
                <a:ea typeface="Arial"/>
                <a:cs typeface="Arial"/>
                <a:sym typeface="Arial"/>
              </a:endParaRPr>
            </a:p>
          </p:txBody>
        </p:sp>
        <p:sp>
          <p:nvSpPr>
            <p:cNvPr id="1587" name="Google Shape;1587;p109"/>
            <p:cNvSpPr/>
            <p:nvPr/>
          </p:nvSpPr>
          <p:spPr>
            <a:xfrm>
              <a:off x="8082110" y="3961712"/>
              <a:ext cx="1627632" cy="477916"/>
            </a:xfrm>
            <a:prstGeom prst="roundRect">
              <a:avLst>
                <a:gd fmla="val 0" name="adj"/>
              </a:avLst>
            </a:prstGeom>
            <a:solidFill>
              <a:schemeClr val="dk2"/>
            </a:solidFill>
            <a:ln>
              <a:noFill/>
            </a:ln>
          </p:spPr>
          <p:txBody>
            <a:bodyPr anchorCtr="0" anchor="ctr" bIns="0" lIns="124375" spcFirstLastPara="1" rIns="0" wrap="square" tIns="0">
              <a:noAutofit/>
            </a:bodyPr>
            <a:lstStyle/>
            <a:p>
              <a:pPr indent="0" lvl="0" marL="0" marR="0" rtl="0" algn="l">
                <a:lnSpc>
                  <a:spcPct val="90000"/>
                </a:lnSpc>
                <a:spcBef>
                  <a:spcPts val="0"/>
                </a:spcBef>
                <a:spcAft>
                  <a:spcPts val="0"/>
                </a:spcAft>
                <a:buClr>
                  <a:srgbClr val="000000"/>
                </a:buClr>
                <a:buSzPts val="680"/>
                <a:buFont typeface="Arial"/>
                <a:buNone/>
              </a:pPr>
              <a:r>
                <a:rPr b="1" i="0" lang="en-US" sz="680" u="none" cap="none" strike="noStrike">
                  <a:solidFill>
                    <a:schemeClr val="lt1"/>
                  </a:solidFill>
                  <a:latin typeface="Arial"/>
                  <a:ea typeface="Arial"/>
                  <a:cs typeface="Arial"/>
                  <a:sym typeface="Arial"/>
                </a:rPr>
                <a:t>REST API</a:t>
              </a:r>
              <a:endParaRPr b="0" i="0" sz="1400" u="none" cap="none" strike="noStrike">
                <a:solidFill>
                  <a:srgbClr val="000000"/>
                </a:solidFill>
                <a:latin typeface="Arial"/>
                <a:ea typeface="Arial"/>
                <a:cs typeface="Arial"/>
                <a:sym typeface="Arial"/>
              </a:endParaRPr>
            </a:p>
          </p:txBody>
        </p:sp>
        <p:sp>
          <p:nvSpPr>
            <p:cNvPr id="1588" name="Google Shape;1588;p109"/>
            <p:cNvSpPr/>
            <p:nvPr/>
          </p:nvSpPr>
          <p:spPr>
            <a:xfrm>
              <a:off x="8082110" y="4511590"/>
              <a:ext cx="1627632" cy="477916"/>
            </a:xfrm>
            <a:prstGeom prst="roundRect">
              <a:avLst>
                <a:gd fmla="val 0" name="adj"/>
              </a:avLst>
            </a:prstGeom>
            <a:solidFill>
              <a:schemeClr val="dk2"/>
            </a:solidFill>
            <a:ln>
              <a:noFill/>
            </a:ln>
          </p:spPr>
          <p:txBody>
            <a:bodyPr anchorCtr="0" anchor="ctr" bIns="0" lIns="124375" spcFirstLastPara="1" rIns="0" wrap="square" tIns="0">
              <a:noAutofit/>
            </a:bodyPr>
            <a:lstStyle/>
            <a:p>
              <a:pPr indent="0" lvl="0" marL="0" marR="0" rtl="0" algn="l">
                <a:lnSpc>
                  <a:spcPct val="90000"/>
                </a:lnSpc>
                <a:spcBef>
                  <a:spcPts val="0"/>
                </a:spcBef>
                <a:spcAft>
                  <a:spcPts val="0"/>
                </a:spcAft>
                <a:buClr>
                  <a:srgbClr val="000000"/>
                </a:buClr>
                <a:buSzPts val="680"/>
                <a:buFont typeface="Arial"/>
                <a:buNone/>
              </a:pPr>
              <a:r>
                <a:rPr b="1" i="0" lang="en-US" sz="680" u="none" cap="none" strike="noStrike">
                  <a:solidFill>
                    <a:schemeClr val="lt1"/>
                  </a:solidFill>
                  <a:latin typeface="Arial"/>
                  <a:ea typeface="Arial"/>
                  <a:cs typeface="Arial"/>
                  <a:sym typeface="Arial"/>
                </a:rPr>
                <a:t>GQL API</a:t>
              </a:r>
              <a:endParaRPr b="0" i="0" sz="1400" u="none" cap="none" strike="noStrike">
                <a:solidFill>
                  <a:srgbClr val="000000"/>
                </a:solidFill>
                <a:latin typeface="Arial"/>
                <a:ea typeface="Arial"/>
                <a:cs typeface="Arial"/>
                <a:sym typeface="Arial"/>
              </a:endParaRPr>
            </a:p>
          </p:txBody>
        </p:sp>
        <p:sp>
          <p:nvSpPr>
            <p:cNvPr id="1589" name="Google Shape;1589;p109"/>
            <p:cNvSpPr/>
            <p:nvPr/>
          </p:nvSpPr>
          <p:spPr>
            <a:xfrm>
              <a:off x="8082110" y="5180722"/>
              <a:ext cx="1627632" cy="477916"/>
            </a:xfrm>
            <a:prstGeom prst="roundRect">
              <a:avLst>
                <a:gd fmla="val 0" name="adj"/>
              </a:avLst>
            </a:prstGeom>
            <a:solidFill>
              <a:schemeClr val="dk2"/>
            </a:solidFill>
            <a:ln>
              <a:noFill/>
            </a:ln>
          </p:spPr>
          <p:txBody>
            <a:bodyPr anchorCtr="0" anchor="ctr" bIns="0" lIns="124375" spcFirstLastPara="1" rIns="0" wrap="square" tIns="0">
              <a:noAutofit/>
            </a:bodyPr>
            <a:lstStyle/>
            <a:p>
              <a:pPr indent="0" lvl="0" marL="0" marR="0" rtl="0" algn="l">
                <a:lnSpc>
                  <a:spcPct val="90000"/>
                </a:lnSpc>
                <a:spcBef>
                  <a:spcPts val="0"/>
                </a:spcBef>
                <a:spcAft>
                  <a:spcPts val="0"/>
                </a:spcAft>
                <a:buClr>
                  <a:srgbClr val="000000"/>
                </a:buClr>
                <a:buSzPts val="680"/>
                <a:buFont typeface="Arial"/>
                <a:buNone/>
              </a:pPr>
              <a:r>
                <a:rPr b="1" i="0" lang="en-US" sz="680" u="none" cap="none" strike="noStrike">
                  <a:solidFill>
                    <a:schemeClr val="lt1"/>
                  </a:solidFill>
                  <a:latin typeface="Arial"/>
                  <a:ea typeface="Arial"/>
                  <a:cs typeface="Arial"/>
                  <a:sym typeface="Arial"/>
                </a:rPr>
                <a:t>Webhook Framework</a:t>
              </a:r>
              <a:endParaRPr b="0" i="0" sz="1400" u="none" cap="none" strike="noStrike">
                <a:solidFill>
                  <a:srgbClr val="000000"/>
                </a:solidFill>
                <a:latin typeface="Arial"/>
                <a:ea typeface="Arial"/>
                <a:cs typeface="Arial"/>
                <a:sym typeface="Arial"/>
              </a:endParaRPr>
            </a:p>
          </p:txBody>
        </p:sp>
        <p:sp>
          <p:nvSpPr>
            <p:cNvPr id="1590" name="Google Shape;1590;p109"/>
            <p:cNvSpPr/>
            <p:nvPr/>
          </p:nvSpPr>
          <p:spPr>
            <a:xfrm>
              <a:off x="8082110" y="5711255"/>
              <a:ext cx="1627632" cy="477916"/>
            </a:xfrm>
            <a:prstGeom prst="roundRect">
              <a:avLst>
                <a:gd fmla="val 0" name="adj"/>
              </a:avLst>
            </a:prstGeom>
            <a:solidFill>
              <a:schemeClr val="dk2"/>
            </a:solidFill>
            <a:ln>
              <a:noFill/>
            </a:ln>
          </p:spPr>
          <p:txBody>
            <a:bodyPr anchorCtr="0" anchor="ctr" bIns="0" lIns="124375" spcFirstLastPara="1" rIns="0" wrap="square" tIns="0">
              <a:noAutofit/>
            </a:bodyPr>
            <a:lstStyle/>
            <a:p>
              <a:pPr indent="0" lvl="0" marL="0" marR="0" rtl="0" algn="l">
                <a:lnSpc>
                  <a:spcPct val="90000"/>
                </a:lnSpc>
                <a:spcBef>
                  <a:spcPts val="0"/>
                </a:spcBef>
                <a:spcAft>
                  <a:spcPts val="0"/>
                </a:spcAft>
                <a:buClr>
                  <a:srgbClr val="000000"/>
                </a:buClr>
                <a:buSzPts val="680"/>
                <a:buFont typeface="Arial"/>
                <a:buNone/>
              </a:pPr>
              <a:r>
                <a:rPr b="1" i="0" lang="en-US" sz="680" u="none" cap="none" strike="noStrike">
                  <a:solidFill>
                    <a:schemeClr val="lt1"/>
                  </a:solidFill>
                  <a:latin typeface="Arial"/>
                  <a:ea typeface="Arial"/>
                  <a:cs typeface="Arial"/>
                  <a:sym typeface="Arial"/>
                </a:rPr>
                <a:t>GQL API</a:t>
              </a:r>
              <a:endParaRPr b="0" i="0" sz="1400" u="none" cap="none" strike="noStrike">
                <a:solidFill>
                  <a:srgbClr val="000000"/>
                </a:solidFill>
                <a:latin typeface="Arial"/>
                <a:ea typeface="Arial"/>
                <a:cs typeface="Arial"/>
                <a:sym typeface="Arial"/>
              </a:endParaRPr>
            </a:p>
          </p:txBody>
        </p:sp>
        <p:sp>
          <p:nvSpPr>
            <p:cNvPr id="1591" name="Google Shape;1591;p109"/>
            <p:cNvSpPr/>
            <p:nvPr/>
          </p:nvSpPr>
          <p:spPr>
            <a:xfrm>
              <a:off x="8082110" y="6245705"/>
              <a:ext cx="1627632" cy="477916"/>
            </a:xfrm>
            <a:prstGeom prst="roundRect">
              <a:avLst>
                <a:gd fmla="val 0" name="adj"/>
              </a:avLst>
            </a:prstGeom>
            <a:solidFill>
              <a:schemeClr val="dk2"/>
            </a:solidFill>
            <a:ln>
              <a:noFill/>
            </a:ln>
          </p:spPr>
          <p:txBody>
            <a:bodyPr anchorCtr="0" anchor="ctr" bIns="0" lIns="124375" spcFirstLastPara="1" rIns="0" wrap="square" tIns="0">
              <a:noAutofit/>
            </a:bodyPr>
            <a:lstStyle/>
            <a:p>
              <a:pPr indent="0" lvl="0" marL="0" marR="0" rtl="0" algn="l">
                <a:lnSpc>
                  <a:spcPct val="90000"/>
                </a:lnSpc>
                <a:spcBef>
                  <a:spcPts val="0"/>
                </a:spcBef>
                <a:spcAft>
                  <a:spcPts val="0"/>
                </a:spcAft>
                <a:buClr>
                  <a:srgbClr val="000000"/>
                </a:buClr>
                <a:buSzPts val="680"/>
                <a:buFont typeface="Arial"/>
                <a:buNone/>
              </a:pPr>
              <a:r>
                <a:rPr b="1" i="0" lang="en-US" sz="680" u="none" cap="none" strike="noStrike">
                  <a:solidFill>
                    <a:schemeClr val="lt1"/>
                  </a:solidFill>
                  <a:latin typeface="Arial"/>
                  <a:ea typeface="Arial"/>
                  <a:cs typeface="Arial"/>
                  <a:sym typeface="Arial"/>
                </a:rPr>
                <a:t>Event API</a:t>
              </a:r>
              <a:endParaRPr b="0" i="0" sz="1400" u="none" cap="none" strike="noStrike">
                <a:solidFill>
                  <a:srgbClr val="000000"/>
                </a:solidFill>
                <a:latin typeface="Arial"/>
                <a:ea typeface="Arial"/>
                <a:cs typeface="Arial"/>
                <a:sym typeface="Arial"/>
              </a:endParaRPr>
            </a:p>
          </p:txBody>
        </p:sp>
        <p:cxnSp>
          <p:nvCxnSpPr>
            <p:cNvPr id="1592" name="Google Shape;1592;p109"/>
            <p:cNvCxnSpPr/>
            <p:nvPr/>
          </p:nvCxnSpPr>
          <p:spPr>
            <a:xfrm>
              <a:off x="2474171" y="2201705"/>
              <a:ext cx="5607187" cy="0"/>
            </a:xfrm>
            <a:prstGeom prst="straightConnector1">
              <a:avLst/>
            </a:prstGeom>
            <a:noFill/>
            <a:ln cap="rnd" cmpd="sng" w="9525">
              <a:solidFill>
                <a:schemeClr val="dk2"/>
              </a:solidFill>
              <a:prstDash val="solid"/>
              <a:miter lim="800000"/>
              <a:headEnd len="sm" w="sm" type="none"/>
              <a:tailEnd len="med" w="med" type="triangle"/>
            </a:ln>
          </p:spPr>
        </p:cxnSp>
        <p:cxnSp>
          <p:nvCxnSpPr>
            <p:cNvPr id="1593" name="Google Shape;1593;p109"/>
            <p:cNvCxnSpPr/>
            <p:nvPr/>
          </p:nvCxnSpPr>
          <p:spPr>
            <a:xfrm>
              <a:off x="2485972" y="2486503"/>
              <a:ext cx="5607187" cy="0"/>
            </a:xfrm>
            <a:prstGeom prst="straightConnector1">
              <a:avLst/>
            </a:prstGeom>
            <a:noFill/>
            <a:ln cap="rnd" cmpd="sng" w="9525">
              <a:solidFill>
                <a:schemeClr val="dk2"/>
              </a:solidFill>
              <a:prstDash val="solid"/>
              <a:miter lim="800000"/>
              <a:headEnd len="sm" w="sm" type="none"/>
              <a:tailEnd len="med" w="med" type="triangle"/>
            </a:ln>
          </p:spPr>
        </p:cxnSp>
        <p:cxnSp>
          <p:nvCxnSpPr>
            <p:cNvPr id="1594" name="Google Shape;1594;p109"/>
            <p:cNvCxnSpPr/>
            <p:nvPr/>
          </p:nvCxnSpPr>
          <p:spPr>
            <a:xfrm>
              <a:off x="2485972" y="2771301"/>
              <a:ext cx="5607187" cy="0"/>
            </a:xfrm>
            <a:prstGeom prst="straightConnector1">
              <a:avLst/>
            </a:prstGeom>
            <a:noFill/>
            <a:ln cap="rnd" cmpd="sng" w="9525">
              <a:solidFill>
                <a:schemeClr val="dk2"/>
              </a:solidFill>
              <a:prstDash val="solid"/>
              <a:miter lim="800000"/>
              <a:headEnd len="sm" w="sm" type="none"/>
              <a:tailEnd len="med" w="med" type="triangle"/>
            </a:ln>
          </p:spPr>
        </p:cxnSp>
        <p:cxnSp>
          <p:nvCxnSpPr>
            <p:cNvPr id="1595" name="Google Shape;1595;p109"/>
            <p:cNvCxnSpPr/>
            <p:nvPr/>
          </p:nvCxnSpPr>
          <p:spPr>
            <a:xfrm>
              <a:off x="2485972" y="3056099"/>
              <a:ext cx="5607187" cy="0"/>
            </a:xfrm>
            <a:prstGeom prst="straightConnector1">
              <a:avLst/>
            </a:prstGeom>
            <a:noFill/>
            <a:ln cap="rnd" cmpd="sng" w="9525">
              <a:solidFill>
                <a:schemeClr val="dk2"/>
              </a:solidFill>
              <a:prstDash val="solid"/>
              <a:miter lim="800000"/>
              <a:headEnd len="sm" w="sm" type="none"/>
              <a:tailEnd len="med" w="med" type="triangle"/>
            </a:ln>
          </p:spPr>
        </p:cxnSp>
        <p:cxnSp>
          <p:nvCxnSpPr>
            <p:cNvPr id="1596" name="Google Shape;1596;p109"/>
            <p:cNvCxnSpPr/>
            <p:nvPr/>
          </p:nvCxnSpPr>
          <p:spPr>
            <a:xfrm>
              <a:off x="2485972" y="3340897"/>
              <a:ext cx="5607187" cy="0"/>
            </a:xfrm>
            <a:prstGeom prst="straightConnector1">
              <a:avLst/>
            </a:prstGeom>
            <a:noFill/>
            <a:ln cap="rnd" cmpd="sng" w="9525">
              <a:solidFill>
                <a:schemeClr val="dk2"/>
              </a:solidFill>
              <a:prstDash val="solid"/>
              <a:miter lim="800000"/>
              <a:headEnd len="sm" w="sm" type="none"/>
              <a:tailEnd len="med" w="med" type="triangle"/>
            </a:ln>
          </p:spPr>
        </p:cxnSp>
        <p:cxnSp>
          <p:nvCxnSpPr>
            <p:cNvPr id="1597" name="Google Shape;1597;p109"/>
            <p:cNvCxnSpPr/>
            <p:nvPr/>
          </p:nvCxnSpPr>
          <p:spPr>
            <a:xfrm>
              <a:off x="2474170" y="4200670"/>
              <a:ext cx="5607187" cy="0"/>
            </a:xfrm>
            <a:prstGeom prst="straightConnector1">
              <a:avLst/>
            </a:prstGeom>
            <a:noFill/>
            <a:ln cap="rnd" cmpd="sng" w="9525">
              <a:solidFill>
                <a:schemeClr val="dk2"/>
              </a:solidFill>
              <a:prstDash val="solid"/>
              <a:miter lim="800000"/>
              <a:headEnd len="sm" w="sm" type="none"/>
              <a:tailEnd len="med" w="med" type="triangle"/>
            </a:ln>
          </p:spPr>
        </p:cxnSp>
        <p:cxnSp>
          <p:nvCxnSpPr>
            <p:cNvPr id="1598" name="Google Shape;1598;p109"/>
            <p:cNvCxnSpPr/>
            <p:nvPr/>
          </p:nvCxnSpPr>
          <p:spPr>
            <a:xfrm>
              <a:off x="2485972" y="4750548"/>
              <a:ext cx="5607187" cy="0"/>
            </a:xfrm>
            <a:prstGeom prst="straightConnector1">
              <a:avLst/>
            </a:prstGeom>
            <a:noFill/>
            <a:ln cap="rnd" cmpd="sng" w="9525">
              <a:solidFill>
                <a:schemeClr val="dk2"/>
              </a:solidFill>
              <a:prstDash val="solid"/>
              <a:miter lim="800000"/>
              <a:headEnd len="sm" w="sm" type="none"/>
              <a:tailEnd len="med" w="med" type="triangle"/>
            </a:ln>
          </p:spPr>
        </p:cxnSp>
        <p:cxnSp>
          <p:nvCxnSpPr>
            <p:cNvPr id="1599" name="Google Shape;1599;p109"/>
            <p:cNvCxnSpPr/>
            <p:nvPr/>
          </p:nvCxnSpPr>
          <p:spPr>
            <a:xfrm>
              <a:off x="2474168" y="5851890"/>
              <a:ext cx="5607187" cy="0"/>
            </a:xfrm>
            <a:prstGeom prst="straightConnector1">
              <a:avLst/>
            </a:prstGeom>
            <a:noFill/>
            <a:ln cap="rnd" cmpd="sng" w="9525">
              <a:solidFill>
                <a:schemeClr val="dk2"/>
              </a:solidFill>
              <a:prstDash val="solid"/>
              <a:miter lim="800000"/>
              <a:headEnd len="sm" w="sm" type="none"/>
              <a:tailEnd len="med" w="med" type="triangle"/>
            </a:ln>
          </p:spPr>
        </p:cxnSp>
        <p:cxnSp>
          <p:nvCxnSpPr>
            <p:cNvPr id="1600" name="Google Shape;1600;p109"/>
            <p:cNvCxnSpPr/>
            <p:nvPr/>
          </p:nvCxnSpPr>
          <p:spPr>
            <a:xfrm>
              <a:off x="2485972" y="6489579"/>
              <a:ext cx="5607187" cy="0"/>
            </a:xfrm>
            <a:prstGeom prst="straightConnector1">
              <a:avLst/>
            </a:prstGeom>
            <a:noFill/>
            <a:ln cap="rnd" cmpd="sng" w="9525">
              <a:solidFill>
                <a:schemeClr val="dk2"/>
              </a:solidFill>
              <a:prstDash val="solid"/>
              <a:miter lim="800000"/>
              <a:headEnd len="sm" w="sm" type="none"/>
              <a:tailEnd len="med" w="med" type="triangle"/>
            </a:ln>
          </p:spPr>
        </p:cxnSp>
        <p:cxnSp>
          <p:nvCxnSpPr>
            <p:cNvPr id="1601" name="Google Shape;1601;p109"/>
            <p:cNvCxnSpPr/>
            <p:nvPr/>
          </p:nvCxnSpPr>
          <p:spPr>
            <a:xfrm rot="10800000">
              <a:off x="2464881" y="5444261"/>
              <a:ext cx="5607187" cy="0"/>
            </a:xfrm>
            <a:prstGeom prst="straightConnector1">
              <a:avLst/>
            </a:prstGeom>
            <a:noFill/>
            <a:ln cap="rnd" cmpd="sng" w="9525">
              <a:solidFill>
                <a:schemeClr val="accent1"/>
              </a:solidFill>
              <a:prstDash val="solid"/>
              <a:miter lim="800000"/>
              <a:headEnd len="sm" w="sm" type="none"/>
              <a:tailEnd len="med" w="med" type="triangle"/>
            </a:ln>
          </p:spPr>
        </p:cxnSp>
        <p:cxnSp>
          <p:nvCxnSpPr>
            <p:cNvPr id="1602" name="Google Shape;1602;p109"/>
            <p:cNvCxnSpPr/>
            <p:nvPr/>
          </p:nvCxnSpPr>
          <p:spPr>
            <a:xfrm>
              <a:off x="2492863" y="6101566"/>
              <a:ext cx="5607187" cy="0"/>
            </a:xfrm>
            <a:prstGeom prst="straightConnector1">
              <a:avLst/>
            </a:prstGeom>
            <a:noFill/>
            <a:ln cap="rnd" cmpd="sng" w="9525">
              <a:solidFill>
                <a:schemeClr val="dk2"/>
              </a:solidFill>
              <a:prstDash val="solid"/>
              <a:miter lim="800000"/>
              <a:headEnd len="sm" w="sm" type="none"/>
              <a:tailEnd len="med" w="med" type="triangle"/>
            </a:ln>
          </p:spPr>
        </p:cxnSp>
        <p:sp>
          <p:nvSpPr>
            <p:cNvPr id="1603" name="Google Shape;1603;p109"/>
            <p:cNvSpPr/>
            <p:nvPr/>
          </p:nvSpPr>
          <p:spPr>
            <a:xfrm>
              <a:off x="3789391" y="5980349"/>
              <a:ext cx="3106947" cy="289629"/>
            </a:xfrm>
            <a:prstGeom prst="rect">
              <a:avLst/>
            </a:prstGeom>
            <a:solidFill>
              <a:schemeClr val="lt1"/>
            </a:solidFill>
            <a:ln>
              <a:noFill/>
            </a:ln>
          </p:spPr>
          <p:txBody>
            <a:bodyPr anchorCtr="0" anchor="t" bIns="45700" lIns="31075" spcFirstLastPara="1" rIns="31075" wrap="square" tIns="45700">
              <a:noAutofit/>
            </a:bodyPr>
            <a:lstStyle/>
            <a:p>
              <a:pPr indent="0" lvl="0" marL="0" marR="0" rtl="0" algn="ctr">
                <a:lnSpc>
                  <a:spcPct val="100000"/>
                </a:lnSpc>
                <a:spcBef>
                  <a:spcPts val="0"/>
                </a:spcBef>
                <a:spcAft>
                  <a:spcPts val="0"/>
                </a:spcAft>
                <a:buClr>
                  <a:srgbClr val="000000"/>
                </a:buClr>
                <a:buSzPts val="680"/>
                <a:buFont typeface="Arial"/>
                <a:buNone/>
              </a:pPr>
              <a:r>
                <a:rPr b="0" i="0" lang="en-US" sz="680" u="none" cap="none" strike="noStrike">
                  <a:solidFill>
                    <a:srgbClr val="000000"/>
                  </a:solidFill>
                  <a:latin typeface="Arial"/>
                  <a:ea typeface="Arial"/>
                  <a:cs typeface="Arial"/>
                  <a:sym typeface="Arial"/>
                </a:rPr>
                <a:t>createOrder OR createOrderWithCustomer mutation</a:t>
              </a:r>
              <a:endParaRPr b="0" i="0" sz="680" u="none" cap="none" strike="noStrike">
                <a:solidFill>
                  <a:schemeClr val="dk1"/>
                </a:solidFill>
                <a:latin typeface="Arial"/>
                <a:ea typeface="Arial"/>
                <a:cs typeface="Arial"/>
                <a:sym typeface="Arial"/>
              </a:endParaRPr>
            </a:p>
          </p:txBody>
        </p:sp>
        <p:sp>
          <p:nvSpPr>
            <p:cNvPr id="1604" name="Google Shape;1604;p109"/>
            <p:cNvSpPr/>
            <p:nvPr/>
          </p:nvSpPr>
          <p:spPr>
            <a:xfrm>
              <a:off x="4828830" y="2073709"/>
              <a:ext cx="1028065" cy="289629"/>
            </a:xfrm>
            <a:prstGeom prst="rect">
              <a:avLst/>
            </a:prstGeom>
            <a:solidFill>
              <a:schemeClr val="lt1"/>
            </a:solidFill>
            <a:ln>
              <a:noFill/>
            </a:ln>
          </p:spPr>
          <p:txBody>
            <a:bodyPr anchorCtr="0" anchor="t" bIns="45700" lIns="31075" spcFirstLastPara="1" rIns="31075" wrap="square" tIns="45700">
              <a:noAutofit/>
            </a:bodyPr>
            <a:lstStyle/>
            <a:p>
              <a:pPr indent="0" lvl="0" marL="0" marR="0" rtl="0" algn="ctr">
                <a:lnSpc>
                  <a:spcPct val="100000"/>
                </a:lnSpc>
                <a:spcBef>
                  <a:spcPts val="0"/>
                </a:spcBef>
                <a:spcAft>
                  <a:spcPts val="0"/>
                </a:spcAft>
                <a:buClr>
                  <a:srgbClr val="000000"/>
                </a:buClr>
                <a:buSzPts val="680"/>
                <a:buFont typeface="Arial"/>
                <a:buNone/>
              </a:pPr>
              <a:r>
                <a:rPr b="0" i="0" lang="en-US" sz="680" u="none" cap="none" strike="noStrike">
                  <a:solidFill>
                    <a:srgbClr val="000000"/>
                  </a:solidFill>
                  <a:latin typeface="Arial"/>
                  <a:ea typeface="Arial"/>
                  <a:cs typeface="Arial"/>
                  <a:sym typeface="Arial"/>
                </a:rPr>
                <a:t>createCategory*</a:t>
              </a:r>
              <a:endParaRPr b="0" i="0" sz="1400" u="none" cap="none" strike="noStrike">
                <a:solidFill>
                  <a:srgbClr val="000000"/>
                </a:solidFill>
                <a:latin typeface="Arial"/>
                <a:ea typeface="Arial"/>
                <a:cs typeface="Arial"/>
                <a:sym typeface="Arial"/>
              </a:endParaRPr>
            </a:p>
          </p:txBody>
        </p:sp>
        <p:sp>
          <p:nvSpPr>
            <p:cNvPr id="1605" name="Google Shape;1605;p109"/>
            <p:cNvSpPr/>
            <p:nvPr/>
          </p:nvSpPr>
          <p:spPr>
            <a:xfrm>
              <a:off x="4800547" y="2368345"/>
              <a:ext cx="1084633" cy="289629"/>
            </a:xfrm>
            <a:prstGeom prst="rect">
              <a:avLst/>
            </a:prstGeom>
            <a:solidFill>
              <a:schemeClr val="lt1"/>
            </a:solidFill>
            <a:ln>
              <a:noFill/>
            </a:ln>
          </p:spPr>
          <p:txBody>
            <a:bodyPr anchorCtr="0" anchor="t" bIns="45700" lIns="31075" spcFirstLastPara="1" rIns="31075" wrap="square" tIns="45700">
              <a:noAutofit/>
            </a:bodyPr>
            <a:lstStyle/>
            <a:p>
              <a:pPr indent="0" lvl="0" marL="0" marR="0" rtl="0" algn="ctr">
                <a:lnSpc>
                  <a:spcPct val="100000"/>
                </a:lnSpc>
                <a:spcBef>
                  <a:spcPts val="0"/>
                </a:spcBef>
                <a:spcAft>
                  <a:spcPts val="0"/>
                </a:spcAft>
                <a:buClr>
                  <a:srgbClr val="000000"/>
                </a:buClr>
                <a:buSzPts val="680"/>
                <a:buFont typeface="Arial"/>
                <a:buNone/>
              </a:pPr>
              <a:r>
                <a:rPr b="0" i="0" lang="en-US" sz="680" u="none" cap="none" strike="noStrike">
                  <a:solidFill>
                    <a:srgbClr val="000000"/>
                  </a:solidFill>
                  <a:latin typeface="Arial"/>
                  <a:ea typeface="Arial"/>
                  <a:cs typeface="Arial"/>
                  <a:sym typeface="Arial"/>
                </a:rPr>
                <a:t>updateCategory *</a:t>
              </a:r>
              <a:endParaRPr b="0" i="0" sz="1400" u="none" cap="none" strike="noStrike">
                <a:solidFill>
                  <a:srgbClr val="000000"/>
                </a:solidFill>
                <a:latin typeface="Arial"/>
                <a:ea typeface="Arial"/>
                <a:cs typeface="Arial"/>
                <a:sym typeface="Arial"/>
              </a:endParaRPr>
            </a:p>
          </p:txBody>
        </p:sp>
        <p:sp>
          <p:nvSpPr>
            <p:cNvPr id="1606" name="Google Shape;1606;p109"/>
            <p:cNvSpPr/>
            <p:nvPr/>
          </p:nvSpPr>
          <p:spPr>
            <a:xfrm>
              <a:off x="4599023" y="2646830"/>
              <a:ext cx="1487683" cy="289629"/>
            </a:xfrm>
            <a:prstGeom prst="rect">
              <a:avLst/>
            </a:prstGeom>
            <a:solidFill>
              <a:schemeClr val="lt1"/>
            </a:solidFill>
            <a:ln>
              <a:noFill/>
            </a:ln>
          </p:spPr>
          <p:txBody>
            <a:bodyPr anchorCtr="0" anchor="t" bIns="45700" lIns="31075" spcFirstLastPara="1" rIns="31075" wrap="square" tIns="45700">
              <a:noAutofit/>
            </a:bodyPr>
            <a:lstStyle/>
            <a:p>
              <a:pPr indent="0" lvl="0" marL="0" marR="0" rtl="0" algn="ctr">
                <a:lnSpc>
                  <a:spcPct val="100000"/>
                </a:lnSpc>
                <a:spcBef>
                  <a:spcPts val="0"/>
                </a:spcBef>
                <a:spcAft>
                  <a:spcPts val="0"/>
                </a:spcAft>
                <a:buClr>
                  <a:srgbClr val="000000"/>
                </a:buClr>
                <a:buSzPts val="680"/>
                <a:buFont typeface="Arial"/>
                <a:buNone/>
              </a:pPr>
              <a:r>
                <a:rPr b="0" i="0" lang="en-US" sz="680" u="none" cap="none" strike="noStrike">
                  <a:solidFill>
                    <a:srgbClr val="000000"/>
                  </a:solidFill>
                  <a:latin typeface="Arial"/>
                  <a:ea typeface="Arial"/>
                  <a:cs typeface="Arial"/>
                  <a:sym typeface="Arial"/>
                </a:rPr>
                <a:t>createStandardProduct *</a:t>
              </a:r>
              <a:endParaRPr b="0" i="0" sz="1400" u="none" cap="none" strike="noStrike">
                <a:solidFill>
                  <a:srgbClr val="000000"/>
                </a:solidFill>
                <a:latin typeface="Arial"/>
                <a:ea typeface="Arial"/>
                <a:cs typeface="Arial"/>
                <a:sym typeface="Arial"/>
              </a:endParaRPr>
            </a:p>
          </p:txBody>
        </p:sp>
        <p:sp>
          <p:nvSpPr>
            <p:cNvPr id="1607" name="Google Shape;1607;p109"/>
            <p:cNvSpPr/>
            <p:nvPr/>
          </p:nvSpPr>
          <p:spPr>
            <a:xfrm>
              <a:off x="4594310" y="2932329"/>
              <a:ext cx="1497111" cy="289629"/>
            </a:xfrm>
            <a:prstGeom prst="rect">
              <a:avLst/>
            </a:prstGeom>
            <a:solidFill>
              <a:schemeClr val="lt1"/>
            </a:solidFill>
            <a:ln>
              <a:noFill/>
            </a:ln>
          </p:spPr>
          <p:txBody>
            <a:bodyPr anchorCtr="0" anchor="t" bIns="45700" lIns="31075" spcFirstLastPara="1" rIns="31075" wrap="square" tIns="45700">
              <a:noAutofit/>
            </a:bodyPr>
            <a:lstStyle/>
            <a:p>
              <a:pPr indent="0" lvl="0" marL="0" marR="0" rtl="0" algn="ctr">
                <a:lnSpc>
                  <a:spcPct val="100000"/>
                </a:lnSpc>
                <a:spcBef>
                  <a:spcPts val="0"/>
                </a:spcBef>
                <a:spcAft>
                  <a:spcPts val="0"/>
                </a:spcAft>
                <a:buClr>
                  <a:srgbClr val="000000"/>
                </a:buClr>
                <a:buSzPts val="680"/>
                <a:buFont typeface="Arial"/>
                <a:buNone/>
              </a:pPr>
              <a:r>
                <a:rPr b="0" i="0" lang="en-US" sz="680" u="none" cap="none" strike="noStrike">
                  <a:solidFill>
                    <a:srgbClr val="000000"/>
                  </a:solidFill>
                  <a:latin typeface="Arial"/>
                  <a:ea typeface="Arial"/>
                  <a:cs typeface="Arial"/>
                  <a:sym typeface="Arial"/>
                </a:rPr>
                <a:t>updateStandardProduct*</a:t>
              </a:r>
              <a:endParaRPr b="0" i="0" sz="680" u="none" cap="none" strike="noStrike">
                <a:solidFill>
                  <a:schemeClr val="dk1"/>
                </a:solidFill>
                <a:latin typeface="Arial"/>
                <a:ea typeface="Arial"/>
                <a:cs typeface="Arial"/>
                <a:sym typeface="Arial"/>
              </a:endParaRPr>
            </a:p>
          </p:txBody>
        </p:sp>
        <p:sp>
          <p:nvSpPr>
            <p:cNvPr id="1608" name="Google Shape;1608;p109"/>
            <p:cNvSpPr/>
            <p:nvPr/>
          </p:nvSpPr>
          <p:spPr>
            <a:xfrm>
              <a:off x="4643806" y="3188835"/>
              <a:ext cx="1398116" cy="289629"/>
            </a:xfrm>
            <a:prstGeom prst="rect">
              <a:avLst/>
            </a:prstGeom>
            <a:solidFill>
              <a:schemeClr val="lt1"/>
            </a:solidFill>
            <a:ln>
              <a:noFill/>
            </a:ln>
          </p:spPr>
          <p:txBody>
            <a:bodyPr anchorCtr="0" anchor="t" bIns="45700" lIns="31075" spcFirstLastPara="1" rIns="31075" wrap="square" tIns="45700">
              <a:noAutofit/>
            </a:bodyPr>
            <a:lstStyle/>
            <a:p>
              <a:pPr indent="0" lvl="0" marL="0" marR="0" rtl="0" algn="ctr">
                <a:lnSpc>
                  <a:spcPct val="100000"/>
                </a:lnSpc>
                <a:spcBef>
                  <a:spcPts val="0"/>
                </a:spcBef>
                <a:spcAft>
                  <a:spcPts val="0"/>
                </a:spcAft>
                <a:buClr>
                  <a:srgbClr val="000000"/>
                </a:buClr>
                <a:buSzPts val="680"/>
                <a:buFont typeface="Arial"/>
                <a:buNone/>
              </a:pPr>
              <a:r>
                <a:rPr b="0" i="0" lang="en-US" sz="680" u="none" cap="none" strike="noStrike">
                  <a:solidFill>
                    <a:srgbClr val="000000"/>
                  </a:solidFill>
                  <a:latin typeface="Arial"/>
                  <a:ea typeface="Arial"/>
                  <a:cs typeface="Arial"/>
                  <a:sym typeface="Arial"/>
                </a:rPr>
                <a:t>createVariantProduct *</a:t>
              </a:r>
              <a:endParaRPr b="0" i="0" sz="1400" u="none" cap="none" strike="noStrike">
                <a:solidFill>
                  <a:srgbClr val="000000"/>
                </a:solidFill>
                <a:latin typeface="Arial"/>
                <a:ea typeface="Arial"/>
                <a:cs typeface="Arial"/>
                <a:sym typeface="Arial"/>
              </a:endParaRPr>
            </a:p>
          </p:txBody>
        </p:sp>
        <p:sp>
          <p:nvSpPr>
            <p:cNvPr id="1609" name="Google Shape;1609;p109"/>
            <p:cNvSpPr/>
            <p:nvPr/>
          </p:nvSpPr>
          <p:spPr>
            <a:xfrm>
              <a:off x="4916042" y="4086715"/>
              <a:ext cx="853647" cy="289629"/>
            </a:xfrm>
            <a:prstGeom prst="rect">
              <a:avLst/>
            </a:prstGeom>
            <a:solidFill>
              <a:schemeClr val="lt1"/>
            </a:solidFill>
            <a:ln>
              <a:noFill/>
            </a:ln>
          </p:spPr>
          <p:txBody>
            <a:bodyPr anchorCtr="0" anchor="t" bIns="45700" lIns="31075" spcFirstLastPara="1" rIns="31075" wrap="square" tIns="45700">
              <a:noAutofit/>
            </a:bodyPr>
            <a:lstStyle/>
            <a:p>
              <a:pPr indent="0" lvl="0" marL="0" marR="0" rtl="0" algn="ctr">
                <a:lnSpc>
                  <a:spcPct val="100000"/>
                </a:lnSpc>
                <a:spcBef>
                  <a:spcPts val="0"/>
                </a:spcBef>
                <a:spcAft>
                  <a:spcPts val="0"/>
                </a:spcAft>
                <a:buClr>
                  <a:srgbClr val="000000"/>
                </a:buClr>
                <a:buSzPts val="680"/>
                <a:buFont typeface="Arial"/>
                <a:buNone/>
              </a:pPr>
              <a:r>
                <a:rPr b="0" i="0" lang="en-US" sz="680" u="none" cap="none" strike="noStrike">
                  <a:solidFill>
                    <a:srgbClr val="000000"/>
                  </a:solidFill>
                  <a:latin typeface="Arial"/>
                  <a:ea typeface="Arial"/>
                  <a:cs typeface="Arial"/>
                  <a:sym typeface="Arial"/>
                </a:rPr>
                <a:t>Import stores</a:t>
              </a:r>
              <a:endParaRPr b="0" i="0" sz="680" u="none" cap="none" strike="noStrike">
                <a:solidFill>
                  <a:schemeClr val="dk1"/>
                </a:solidFill>
                <a:latin typeface="Arial"/>
                <a:ea typeface="Arial"/>
                <a:cs typeface="Arial"/>
                <a:sym typeface="Arial"/>
              </a:endParaRPr>
            </a:p>
          </p:txBody>
        </p:sp>
        <p:sp>
          <p:nvSpPr>
            <p:cNvPr id="1610" name="Google Shape;1610;p109"/>
            <p:cNvSpPr/>
            <p:nvPr/>
          </p:nvSpPr>
          <p:spPr>
            <a:xfrm>
              <a:off x="4105230" y="4630071"/>
              <a:ext cx="2475269" cy="289629"/>
            </a:xfrm>
            <a:prstGeom prst="rect">
              <a:avLst/>
            </a:prstGeom>
            <a:solidFill>
              <a:schemeClr val="lt1"/>
            </a:solidFill>
            <a:ln>
              <a:noFill/>
            </a:ln>
          </p:spPr>
          <p:txBody>
            <a:bodyPr anchorCtr="0" anchor="t" bIns="45700" lIns="31075" spcFirstLastPara="1" rIns="31075" wrap="square" tIns="45700">
              <a:noAutofit/>
            </a:bodyPr>
            <a:lstStyle/>
            <a:p>
              <a:pPr indent="0" lvl="0" marL="0" marR="0" rtl="0" algn="ctr">
                <a:lnSpc>
                  <a:spcPct val="100000"/>
                </a:lnSpc>
                <a:spcBef>
                  <a:spcPts val="0"/>
                </a:spcBef>
                <a:spcAft>
                  <a:spcPts val="0"/>
                </a:spcAft>
                <a:buClr>
                  <a:srgbClr val="000000"/>
                </a:buClr>
                <a:buSzPts val="680"/>
                <a:buFont typeface="Arial"/>
                <a:buNone/>
              </a:pPr>
              <a:r>
                <a:rPr b="0" i="0" lang="en-US" sz="680" u="none" cap="none" strike="noStrike">
                  <a:solidFill>
                    <a:srgbClr val="000000"/>
                  </a:solidFill>
                  <a:latin typeface="Arial"/>
                  <a:ea typeface="Arial"/>
                  <a:cs typeface="Arial"/>
                  <a:sym typeface="Arial"/>
                </a:rPr>
                <a:t>createFulfilmentOption* (Inventory check)</a:t>
              </a:r>
              <a:endParaRPr b="0" i="0" sz="680" u="none" cap="none" strike="noStrike">
                <a:solidFill>
                  <a:schemeClr val="dk1"/>
                </a:solidFill>
                <a:latin typeface="Arial"/>
                <a:ea typeface="Arial"/>
                <a:cs typeface="Arial"/>
                <a:sym typeface="Arial"/>
              </a:endParaRPr>
            </a:p>
          </p:txBody>
        </p:sp>
        <p:sp>
          <p:nvSpPr>
            <p:cNvPr id="1611" name="Google Shape;1611;p109"/>
            <p:cNvSpPr/>
            <p:nvPr/>
          </p:nvSpPr>
          <p:spPr>
            <a:xfrm>
              <a:off x="4408106" y="5329914"/>
              <a:ext cx="1869517" cy="289629"/>
            </a:xfrm>
            <a:prstGeom prst="rect">
              <a:avLst/>
            </a:prstGeom>
            <a:solidFill>
              <a:schemeClr val="lt1"/>
            </a:solidFill>
            <a:ln>
              <a:noFill/>
            </a:ln>
          </p:spPr>
          <p:txBody>
            <a:bodyPr anchorCtr="0" anchor="t" bIns="45700" lIns="31075" spcFirstLastPara="1" rIns="31075" wrap="square" tIns="45700">
              <a:noAutofit/>
            </a:bodyPr>
            <a:lstStyle/>
            <a:p>
              <a:pPr indent="0" lvl="0" marL="0" marR="0" rtl="0" algn="ctr">
                <a:lnSpc>
                  <a:spcPct val="100000"/>
                </a:lnSpc>
                <a:spcBef>
                  <a:spcPts val="0"/>
                </a:spcBef>
                <a:spcAft>
                  <a:spcPts val="0"/>
                </a:spcAft>
                <a:buClr>
                  <a:srgbClr val="000000"/>
                </a:buClr>
                <a:buSzPts val="680"/>
                <a:buFont typeface="Arial"/>
                <a:buNone/>
              </a:pPr>
              <a:r>
                <a:rPr b="0" i="0" lang="en-US" sz="680" u="none" cap="none" strike="noStrike">
                  <a:solidFill>
                    <a:srgbClr val="000000"/>
                  </a:solidFill>
                  <a:latin typeface="Arial"/>
                  <a:ea typeface="Arial"/>
                  <a:cs typeface="Arial"/>
                  <a:sym typeface="Arial"/>
                </a:rPr>
                <a:t>Webhook (Order status update)</a:t>
              </a:r>
              <a:endParaRPr b="0" i="0" sz="680" u="none" cap="none" strike="noStrike">
                <a:solidFill>
                  <a:schemeClr val="dk1"/>
                </a:solidFill>
                <a:latin typeface="Arial"/>
                <a:ea typeface="Arial"/>
                <a:cs typeface="Arial"/>
                <a:sym typeface="Arial"/>
              </a:endParaRPr>
            </a:p>
          </p:txBody>
        </p:sp>
        <p:sp>
          <p:nvSpPr>
            <p:cNvPr id="1612" name="Google Shape;1612;p109"/>
            <p:cNvSpPr/>
            <p:nvPr/>
          </p:nvSpPr>
          <p:spPr>
            <a:xfrm>
              <a:off x="4949039" y="5737694"/>
              <a:ext cx="787651" cy="289629"/>
            </a:xfrm>
            <a:prstGeom prst="rect">
              <a:avLst/>
            </a:prstGeom>
            <a:solidFill>
              <a:schemeClr val="lt1"/>
            </a:solidFill>
            <a:ln>
              <a:noFill/>
            </a:ln>
          </p:spPr>
          <p:txBody>
            <a:bodyPr anchorCtr="0" anchor="t" bIns="45700" lIns="31075" spcFirstLastPara="1" rIns="31075" wrap="square" tIns="45700">
              <a:noAutofit/>
            </a:bodyPr>
            <a:lstStyle/>
            <a:p>
              <a:pPr indent="0" lvl="0" marL="0" marR="0" rtl="0" algn="ctr">
                <a:lnSpc>
                  <a:spcPct val="100000"/>
                </a:lnSpc>
                <a:spcBef>
                  <a:spcPts val="0"/>
                </a:spcBef>
                <a:spcAft>
                  <a:spcPts val="0"/>
                </a:spcAft>
                <a:buClr>
                  <a:srgbClr val="000000"/>
                </a:buClr>
                <a:buSzPts val="680"/>
                <a:buFont typeface="Arial"/>
                <a:buNone/>
              </a:pPr>
              <a:r>
                <a:rPr b="0" i="0" lang="en-US" sz="680" u="none" cap="none" strike="noStrike">
                  <a:solidFill>
                    <a:srgbClr val="000000"/>
                  </a:solidFill>
                  <a:latin typeface="Arial"/>
                  <a:ea typeface="Arial"/>
                  <a:cs typeface="Arial"/>
                  <a:sym typeface="Arial"/>
                </a:rPr>
                <a:t>Order query</a:t>
              </a:r>
              <a:endParaRPr b="0" i="0" sz="680" u="none" cap="none" strike="noStrike">
                <a:solidFill>
                  <a:schemeClr val="dk1"/>
                </a:solidFill>
                <a:latin typeface="Arial"/>
                <a:ea typeface="Arial"/>
                <a:cs typeface="Arial"/>
                <a:sym typeface="Arial"/>
              </a:endParaRPr>
            </a:p>
          </p:txBody>
        </p:sp>
        <p:sp>
          <p:nvSpPr>
            <p:cNvPr id="1613" name="Google Shape;1613;p109"/>
            <p:cNvSpPr/>
            <p:nvPr/>
          </p:nvSpPr>
          <p:spPr>
            <a:xfrm>
              <a:off x="4501208" y="6376462"/>
              <a:ext cx="1683314" cy="289629"/>
            </a:xfrm>
            <a:prstGeom prst="rect">
              <a:avLst/>
            </a:prstGeom>
            <a:solidFill>
              <a:schemeClr val="lt1"/>
            </a:solidFill>
            <a:ln>
              <a:noFill/>
            </a:ln>
          </p:spPr>
          <p:txBody>
            <a:bodyPr anchorCtr="0" anchor="t" bIns="45700" lIns="31075" spcFirstLastPara="1" rIns="31075" wrap="square" tIns="45700">
              <a:noAutofit/>
            </a:bodyPr>
            <a:lstStyle/>
            <a:p>
              <a:pPr indent="0" lvl="0" marL="0" marR="0" rtl="0" algn="ctr">
                <a:lnSpc>
                  <a:spcPct val="100000"/>
                </a:lnSpc>
                <a:spcBef>
                  <a:spcPts val="0"/>
                </a:spcBef>
                <a:spcAft>
                  <a:spcPts val="0"/>
                </a:spcAft>
                <a:buClr>
                  <a:srgbClr val="000000"/>
                </a:buClr>
                <a:buSzPts val="680"/>
                <a:buFont typeface="Arial"/>
                <a:buNone/>
              </a:pPr>
              <a:r>
                <a:rPr b="0" i="0" lang="en-US" sz="680" u="none" cap="none" strike="noStrike">
                  <a:solidFill>
                    <a:srgbClr val="000000"/>
                  </a:solidFill>
                  <a:latin typeface="Arial"/>
                  <a:ea typeface="Arial"/>
                  <a:cs typeface="Arial"/>
                  <a:sym typeface="Arial"/>
                </a:rPr>
                <a:t>Financial Transaction event </a:t>
              </a:r>
              <a:endParaRPr b="0" i="0" sz="680" u="none" cap="none" strike="noStrike">
                <a:solidFill>
                  <a:schemeClr val="dk1"/>
                </a:solidFill>
                <a:latin typeface="Arial"/>
                <a:ea typeface="Arial"/>
                <a:cs typeface="Arial"/>
                <a:sym typeface="Arial"/>
              </a:endParaRPr>
            </a:p>
          </p:txBody>
        </p:sp>
        <p:cxnSp>
          <p:nvCxnSpPr>
            <p:cNvPr id="1614" name="Google Shape;1614;p109"/>
            <p:cNvCxnSpPr/>
            <p:nvPr/>
          </p:nvCxnSpPr>
          <p:spPr>
            <a:xfrm>
              <a:off x="2474168" y="3625696"/>
              <a:ext cx="5607187" cy="0"/>
            </a:xfrm>
            <a:prstGeom prst="straightConnector1">
              <a:avLst/>
            </a:prstGeom>
            <a:noFill/>
            <a:ln cap="rnd" cmpd="sng" w="9525">
              <a:solidFill>
                <a:schemeClr val="dk2"/>
              </a:solidFill>
              <a:prstDash val="solid"/>
              <a:miter lim="800000"/>
              <a:headEnd len="sm" w="sm" type="none"/>
              <a:tailEnd len="med" w="med" type="triangle"/>
            </a:ln>
          </p:spPr>
        </p:cxnSp>
        <p:sp>
          <p:nvSpPr>
            <p:cNvPr id="1615" name="Google Shape;1615;p109"/>
            <p:cNvSpPr/>
            <p:nvPr/>
          </p:nvSpPr>
          <p:spPr>
            <a:xfrm>
              <a:off x="4627308" y="3492373"/>
              <a:ext cx="1431114" cy="289629"/>
            </a:xfrm>
            <a:prstGeom prst="rect">
              <a:avLst/>
            </a:prstGeom>
            <a:solidFill>
              <a:schemeClr val="lt1"/>
            </a:solidFill>
            <a:ln>
              <a:noFill/>
            </a:ln>
          </p:spPr>
          <p:txBody>
            <a:bodyPr anchorCtr="0" anchor="t" bIns="45700" lIns="31075" spcFirstLastPara="1" rIns="31075" wrap="square" tIns="45700">
              <a:noAutofit/>
            </a:bodyPr>
            <a:lstStyle/>
            <a:p>
              <a:pPr indent="0" lvl="0" marL="0" marR="0" rtl="0" algn="ctr">
                <a:lnSpc>
                  <a:spcPct val="100000"/>
                </a:lnSpc>
                <a:spcBef>
                  <a:spcPts val="0"/>
                </a:spcBef>
                <a:spcAft>
                  <a:spcPts val="0"/>
                </a:spcAft>
                <a:buClr>
                  <a:srgbClr val="000000"/>
                </a:buClr>
                <a:buSzPts val="680"/>
                <a:buFont typeface="Arial"/>
                <a:buNone/>
              </a:pPr>
              <a:r>
                <a:rPr b="0" i="0" lang="en-US" sz="680" u="none" cap="none" strike="noStrike">
                  <a:solidFill>
                    <a:srgbClr val="000000"/>
                  </a:solidFill>
                  <a:latin typeface="Arial"/>
                  <a:ea typeface="Arial"/>
                  <a:cs typeface="Arial"/>
                  <a:sym typeface="Arial"/>
                </a:rPr>
                <a:t>updateVariantProduct *</a:t>
              </a:r>
              <a:endParaRPr b="0" i="0" sz="680" u="none" cap="none" strike="noStrike">
                <a:solidFill>
                  <a:schemeClr val="dk1"/>
                </a:solidFill>
                <a:latin typeface="Arial"/>
                <a:ea typeface="Arial"/>
                <a:cs typeface="Arial"/>
                <a:sym typeface="Arial"/>
              </a:endParaRPr>
            </a:p>
          </p:txBody>
        </p:sp>
      </p:grpSp>
      <p:sp>
        <p:nvSpPr>
          <p:cNvPr id="1616" name="Google Shape;1616;p109"/>
          <p:cNvSpPr/>
          <p:nvPr/>
        </p:nvSpPr>
        <p:spPr>
          <a:xfrm>
            <a:off x="5011666" y="4852201"/>
            <a:ext cx="1409319" cy="196977"/>
          </a:xfrm>
          <a:prstGeom prst="rect">
            <a:avLst/>
          </a:prstGeom>
          <a:solidFill>
            <a:schemeClr val="lt1"/>
          </a:solidFill>
          <a:ln>
            <a:noFill/>
          </a:ln>
        </p:spPr>
        <p:txBody>
          <a:bodyPr anchorCtr="0" anchor="t" bIns="45700" lIns="31075" spcFirstLastPara="1" rIns="31075" wrap="square" tIns="45700">
            <a:noAutofit/>
          </a:bodyPr>
          <a:lstStyle/>
          <a:p>
            <a:pPr indent="0" lvl="0" marL="0" marR="0" rtl="0" algn="ctr">
              <a:lnSpc>
                <a:spcPct val="100000"/>
              </a:lnSpc>
              <a:spcBef>
                <a:spcPts val="0"/>
              </a:spcBef>
              <a:spcAft>
                <a:spcPts val="0"/>
              </a:spcAft>
              <a:buClr>
                <a:srgbClr val="000000"/>
              </a:buClr>
              <a:buSzPts val="680"/>
              <a:buFont typeface="Arial"/>
              <a:buNone/>
            </a:pPr>
            <a:r>
              <a:rPr b="0" i="0" lang="en-US" sz="680" u="none" cap="none" strike="noStrike">
                <a:solidFill>
                  <a:srgbClr val="000000"/>
                </a:solidFill>
                <a:latin typeface="Arial"/>
                <a:ea typeface="Arial"/>
                <a:cs typeface="Arial"/>
                <a:sym typeface="Arial"/>
              </a:rPr>
              <a:t>*mutation with multiple statements</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620" name="Shape 1620"/>
        <p:cNvGrpSpPr/>
        <p:nvPr/>
      </p:nvGrpSpPr>
      <p:grpSpPr>
        <a:xfrm>
          <a:off x="0" y="0"/>
          <a:ext cx="0" cy="0"/>
          <a:chOff x="0" y="0"/>
          <a:chExt cx="0" cy="0"/>
        </a:xfrm>
      </p:grpSpPr>
      <p:sp>
        <p:nvSpPr>
          <p:cNvPr id="1621" name="Google Shape;1621;p110"/>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rmAutofit/>
          </a:bodyPr>
          <a:lstStyle/>
          <a:p>
            <a:pPr indent="0" lvl="0" marL="0" rtl="0" algn="l">
              <a:lnSpc>
                <a:spcPct val="100000"/>
              </a:lnSpc>
              <a:spcBef>
                <a:spcPts val="0"/>
              </a:spcBef>
              <a:spcAft>
                <a:spcPts val="0"/>
              </a:spcAft>
              <a:buSzPts val="3000"/>
              <a:buNone/>
            </a:pPr>
            <a:r>
              <a:rPr lang="en-US"/>
              <a:t>Commerce Tools</a:t>
            </a:r>
            <a:r>
              <a:rPr lang="en-US"/>
              <a:t> Connector</a:t>
            </a:r>
            <a:endParaRPr/>
          </a:p>
        </p:txBody>
      </p:sp>
      <p:sp>
        <p:nvSpPr>
          <p:cNvPr id="1622" name="Google Shape;1622;p110"/>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p>
            <a:pPr indent="0" lvl="0" marL="0" rtl="0" algn="l">
              <a:lnSpc>
                <a:spcPct val="100000"/>
              </a:lnSpc>
              <a:spcBef>
                <a:spcPts val="0"/>
              </a:spcBef>
              <a:spcAft>
                <a:spcPts val="0"/>
              </a:spcAft>
              <a:buSzPts val="1350"/>
              <a:buNone/>
            </a:pPr>
            <a:r>
              <a:rPr lang="en-US"/>
              <a:t>SUBJECT 3</a:t>
            </a:r>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626" name="Shape 1626"/>
        <p:cNvGrpSpPr/>
        <p:nvPr/>
      </p:nvGrpSpPr>
      <p:grpSpPr>
        <a:xfrm>
          <a:off x="0" y="0"/>
          <a:ext cx="0" cy="0"/>
          <a:chOff x="0" y="0"/>
          <a:chExt cx="0" cy="0"/>
        </a:xfrm>
      </p:grpSpPr>
      <p:sp>
        <p:nvSpPr>
          <p:cNvPr id="1627" name="Google Shape;1627;p111"/>
          <p:cNvSpPr txBox="1"/>
          <p:nvPr>
            <p:ph idx="4294967295"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US"/>
              <a:t>Business Benefits</a:t>
            </a:r>
            <a:endParaRPr/>
          </a:p>
        </p:txBody>
      </p:sp>
      <p:sp>
        <p:nvSpPr>
          <p:cNvPr id="1628" name="Google Shape;1628;p111"/>
          <p:cNvSpPr/>
          <p:nvPr/>
        </p:nvSpPr>
        <p:spPr>
          <a:xfrm>
            <a:off x="419800" y="1178588"/>
            <a:ext cx="2576700" cy="1416600"/>
          </a:xfrm>
          <a:prstGeom prst="rect">
            <a:avLst/>
          </a:prstGeom>
          <a:solidFill>
            <a:schemeClr val="lt1"/>
          </a:solidFill>
          <a:ln cap="flat" cmpd="sng" w="9525">
            <a:solidFill>
              <a:srgbClr val="D9D9D9"/>
            </a:solidFill>
            <a:prstDash val="solid"/>
            <a:round/>
            <a:headEnd len="sm" w="sm" type="none"/>
            <a:tailEnd len="sm" w="sm" type="none"/>
          </a:ln>
        </p:spPr>
        <p:txBody>
          <a:bodyPr anchorCtr="0" anchor="ctr" bIns="137150" lIns="137150" spcFirstLastPara="1" rIns="137150" wrap="square" tIns="137150">
            <a:noAutofit/>
          </a:bodyPr>
          <a:lstStyle/>
          <a:p>
            <a:pPr indent="0" lvl="0" marL="0" rtl="0" algn="l">
              <a:lnSpc>
                <a:spcPct val="115000"/>
              </a:lnSpc>
              <a:spcBef>
                <a:spcPts val="0"/>
              </a:spcBef>
              <a:spcAft>
                <a:spcPts val="1000"/>
              </a:spcAft>
              <a:buNone/>
            </a:pPr>
            <a:r>
              <a:rPr b="1" lang="en-US" sz="1200">
                <a:solidFill>
                  <a:schemeClr val="dk1"/>
                </a:solidFill>
                <a:latin typeface="Inter"/>
                <a:ea typeface="Inter"/>
                <a:cs typeface="Inter"/>
                <a:sym typeface="Inter"/>
              </a:rPr>
              <a:t>Accelerate speed to market</a:t>
            </a:r>
            <a:r>
              <a:rPr lang="en-US" sz="1200">
                <a:solidFill>
                  <a:schemeClr val="dk1"/>
                </a:solidFill>
                <a:latin typeface="Inter"/>
                <a:ea typeface="Inter"/>
                <a:cs typeface="Inter"/>
                <a:sym typeface="Inter"/>
              </a:rPr>
              <a:t> with greater flexibility and simplified development </a:t>
            </a:r>
            <a:endParaRPr sz="1200">
              <a:latin typeface="Inter"/>
              <a:ea typeface="Inter"/>
              <a:cs typeface="Inter"/>
              <a:sym typeface="Inter"/>
            </a:endParaRPr>
          </a:p>
        </p:txBody>
      </p:sp>
      <p:sp>
        <p:nvSpPr>
          <p:cNvPr id="1629" name="Google Shape;1629;p111"/>
          <p:cNvSpPr/>
          <p:nvPr/>
        </p:nvSpPr>
        <p:spPr>
          <a:xfrm>
            <a:off x="3311063" y="1178588"/>
            <a:ext cx="2576700" cy="1416600"/>
          </a:xfrm>
          <a:prstGeom prst="rect">
            <a:avLst/>
          </a:prstGeom>
          <a:solidFill>
            <a:schemeClr val="lt1"/>
          </a:solidFill>
          <a:ln cap="flat" cmpd="sng" w="9525">
            <a:solidFill>
              <a:srgbClr val="D9D9D9"/>
            </a:solidFill>
            <a:prstDash val="solid"/>
            <a:round/>
            <a:headEnd len="sm" w="sm" type="none"/>
            <a:tailEnd len="sm" w="sm" type="none"/>
          </a:ln>
        </p:spPr>
        <p:txBody>
          <a:bodyPr anchorCtr="0" anchor="ctr" bIns="137150" lIns="137150" spcFirstLastPara="1" rIns="137150" wrap="square" tIns="137150">
            <a:noAutofit/>
          </a:bodyPr>
          <a:lstStyle/>
          <a:p>
            <a:pPr indent="0" lvl="0" marL="0" rtl="0" algn="l">
              <a:lnSpc>
                <a:spcPct val="115000"/>
              </a:lnSpc>
              <a:spcBef>
                <a:spcPts val="0"/>
              </a:spcBef>
              <a:spcAft>
                <a:spcPts val="1000"/>
              </a:spcAft>
              <a:buNone/>
            </a:pPr>
            <a:r>
              <a:rPr b="1" lang="en-US" sz="1200">
                <a:solidFill>
                  <a:schemeClr val="dk1"/>
                </a:solidFill>
                <a:latin typeface="Inter"/>
                <a:ea typeface="Inter"/>
                <a:cs typeface="Inter"/>
                <a:sym typeface="Inter"/>
              </a:rPr>
              <a:t>Built using </a:t>
            </a:r>
            <a:r>
              <a:rPr b="1" lang="en-US" sz="1200">
                <a:solidFill>
                  <a:schemeClr val="accent6"/>
                </a:solidFill>
                <a:latin typeface="Inter"/>
                <a:ea typeface="Inter"/>
                <a:cs typeface="Inter"/>
                <a:sym typeface="Inter"/>
              </a:rPr>
              <a:t>MACH</a:t>
            </a:r>
            <a:r>
              <a:rPr b="1" lang="en-US" sz="1200">
                <a:solidFill>
                  <a:schemeClr val="dk1"/>
                </a:solidFill>
                <a:latin typeface="Inter"/>
                <a:ea typeface="Inter"/>
                <a:cs typeface="Inter"/>
                <a:sym typeface="Inter"/>
              </a:rPr>
              <a:t> principles </a:t>
            </a:r>
            <a:r>
              <a:rPr lang="en-US" sz="1200">
                <a:solidFill>
                  <a:schemeClr val="dk1"/>
                </a:solidFill>
                <a:latin typeface="Inter"/>
                <a:ea typeface="Inter"/>
                <a:cs typeface="Inter"/>
                <a:sym typeface="Inter"/>
              </a:rPr>
              <a:t>(Microservices, API first, Cloud Native, Headless) principles</a:t>
            </a:r>
            <a:endParaRPr sz="1200">
              <a:latin typeface="Inter"/>
              <a:ea typeface="Inter"/>
              <a:cs typeface="Inter"/>
              <a:sym typeface="Inter"/>
            </a:endParaRPr>
          </a:p>
        </p:txBody>
      </p:sp>
      <p:sp>
        <p:nvSpPr>
          <p:cNvPr id="1630" name="Google Shape;1630;p111"/>
          <p:cNvSpPr/>
          <p:nvPr/>
        </p:nvSpPr>
        <p:spPr>
          <a:xfrm>
            <a:off x="6202325" y="1178588"/>
            <a:ext cx="2576700" cy="1416600"/>
          </a:xfrm>
          <a:prstGeom prst="rect">
            <a:avLst/>
          </a:prstGeom>
          <a:solidFill>
            <a:schemeClr val="lt1"/>
          </a:solidFill>
          <a:ln cap="flat" cmpd="sng" w="9525">
            <a:solidFill>
              <a:srgbClr val="D9D9D9"/>
            </a:solidFill>
            <a:prstDash val="solid"/>
            <a:round/>
            <a:headEnd len="sm" w="sm" type="none"/>
            <a:tailEnd len="sm" w="sm" type="none"/>
          </a:ln>
        </p:spPr>
        <p:txBody>
          <a:bodyPr anchorCtr="0" anchor="ctr" bIns="137150" lIns="137150" spcFirstLastPara="1" rIns="137150" wrap="square" tIns="137150">
            <a:noAutofit/>
          </a:bodyPr>
          <a:lstStyle/>
          <a:p>
            <a:pPr indent="0" lvl="0" marL="0" rtl="0" algn="l">
              <a:lnSpc>
                <a:spcPct val="115000"/>
              </a:lnSpc>
              <a:spcBef>
                <a:spcPts val="0"/>
              </a:spcBef>
              <a:spcAft>
                <a:spcPts val="1000"/>
              </a:spcAft>
              <a:buNone/>
            </a:pPr>
            <a:r>
              <a:rPr b="1" lang="en-US" sz="1200">
                <a:solidFill>
                  <a:schemeClr val="dk1"/>
                </a:solidFill>
                <a:latin typeface="Inter"/>
                <a:ea typeface="Inter"/>
                <a:cs typeface="Inter"/>
                <a:sym typeface="Inter"/>
              </a:rPr>
              <a:t>Java based SDK </a:t>
            </a:r>
            <a:r>
              <a:rPr lang="en-US" sz="1200">
                <a:solidFill>
                  <a:schemeClr val="dk1"/>
                </a:solidFill>
                <a:latin typeface="Inter"/>
                <a:ea typeface="Inter"/>
                <a:cs typeface="Inter"/>
                <a:sym typeface="Inter"/>
              </a:rPr>
              <a:t>with out of the box extensions and tooling to override and extend a bespoke implementation</a:t>
            </a:r>
            <a:endParaRPr sz="1200">
              <a:latin typeface="Inter"/>
              <a:ea typeface="Inter"/>
              <a:cs typeface="Inter"/>
              <a:sym typeface="Inter"/>
            </a:endParaRPr>
          </a:p>
        </p:txBody>
      </p:sp>
      <p:sp>
        <p:nvSpPr>
          <p:cNvPr id="1631" name="Google Shape;1631;p111"/>
          <p:cNvSpPr/>
          <p:nvPr/>
        </p:nvSpPr>
        <p:spPr>
          <a:xfrm>
            <a:off x="6202325" y="2876072"/>
            <a:ext cx="2576700" cy="1416600"/>
          </a:xfrm>
          <a:prstGeom prst="rect">
            <a:avLst/>
          </a:prstGeom>
          <a:solidFill>
            <a:schemeClr val="lt1"/>
          </a:solidFill>
          <a:ln cap="flat" cmpd="sng" w="9525">
            <a:solidFill>
              <a:srgbClr val="D9D9D9"/>
            </a:solidFill>
            <a:prstDash val="solid"/>
            <a:round/>
            <a:headEnd len="sm" w="sm" type="none"/>
            <a:tailEnd len="sm" w="sm" type="none"/>
          </a:ln>
        </p:spPr>
        <p:txBody>
          <a:bodyPr anchorCtr="0" anchor="ctr" bIns="137150" lIns="137150" spcFirstLastPara="1" rIns="137150" wrap="square" tIns="137150">
            <a:noAutofit/>
          </a:bodyPr>
          <a:lstStyle/>
          <a:p>
            <a:pPr indent="0" lvl="0" marL="0" rtl="0" algn="l">
              <a:lnSpc>
                <a:spcPct val="115000"/>
              </a:lnSpc>
              <a:spcBef>
                <a:spcPts val="0"/>
              </a:spcBef>
              <a:spcAft>
                <a:spcPts val="1000"/>
              </a:spcAft>
              <a:buNone/>
            </a:pPr>
            <a:r>
              <a:rPr lang="en-US" sz="1200">
                <a:solidFill>
                  <a:schemeClr val="dk1"/>
                </a:solidFill>
                <a:latin typeface="Inter"/>
                <a:ea typeface="Inter"/>
                <a:cs typeface="Inter"/>
                <a:sym typeface="Inter"/>
              </a:rPr>
              <a:t>Support cross Commercetools project and </a:t>
            </a:r>
            <a:r>
              <a:rPr b="1" lang="en-US" sz="1200">
                <a:solidFill>
                  <a:schemeClr val="dk1"/>
                </a:solidFill>
                <a:latin typeface="Inter"/>
                <a:ea typeface="Inter"/>
                <a:cs typeface="Inter"/>
                <a:sym typeface="Inter"/>
              </a:rPr>
              <a:t>multi retailer Fluent integration</a:t>
            </a:r>
            <a:endParaRPr b="1" sz="1200">
              <a:latin typeface="Inter"/>
              <a:ea typeface="Inter"/>
              <a:cs typeface="Inter"/>
              <a:sym typeface="Inter"/>
            </a:endParaRPr>
          </a:p>
        </p:txBody>
      </p:sp>
      <p:sp>
        <p:nvSpPr>
          <p:cNvPr id="1632" name="Google Shape;1632;p111"/>
          <p:cNvSpPr/>
          <p:nvPr/>
        </p:nvSpPr>
        <p:spPr>
          <a:xfrm>
            <a:off x="419800" y="2876072"/>
            <a:ext cx="2576700" cy="1416600"/>
          </a:xfrm>
          <a:prstGeom prst="rect">
            <a:avLst/>
          </a:prstGeom>
          <a:solidFill>
            <a:schemeClr val="lt1"/>
          </a:solidFill>
          <a:ln cap="flat" cmpd="sng" w="9525">
            <a:solidFill>
              <a:srgbClr val="D9D9D9"/>
            </a:solidFill>
            <a:prstDash val="solid"/>
            <a:round/>
            <a:headEnd len="sm" w="sm" type="none"/>
            <a:tailEnd len="sm" w="sm" type="none"/>
          </a:ln>
        </p:spPr>
        <p:txBody>
          <a:bodyPr anchorCtr="0" anchor="ctr" bIns="137150" lIns="137150" spcFirstLastPara="1" rIns="137150" wrap="square" tIns="137150">
            <a:noAutofit/>
          </a:bodyPr>
          <a:lstStyle/>
          <a:p>
            <a:pPr indent="0" lvl="0" marL="0" rtl="0" algn="l">
              <a:lnSpc>
                <a:spcPct val="115000"/>
              </a:lnSpc>
              <a:spcBef>
                <a:spcPts val="0"/>
              </a:spcBef>
              <a:spcAft>
                <a:spcPts val="1000"/>
              </a:spcAft>
              <a:buNone/>
            </a:pPr>
            <a:r>
              <a:rPr b="1" lang="en-US" sz="1200">
                <a:solidFill>
                  <a:schemeClr val="dk1"/>
                </a:solidFill>
                <a:latin typeface="Inter"/>
                <a:ea typeface="Inter"/>
                <a:cs typeface="Inter"/>
                <a:sym typeface="Inter"/>
              </a:rPr>
              <a:t>Leverage Commercetools</a:t>
            </a:r>
            <a:r>
              <a:rPr lang="en-US" sz="1200">
                <a:solidFill>
                  <a:schemeClr val="dk1"/>
                </a:solidFill>
                <a:latin typeface="Inter"/>
                <a:ea typeface="Inter"/>
                <a:cs typeface="Inter"/>
                <a:sym typeface="Inter"/>
              </a:rPr>
              <a:t> entity events for extending Fluent OMS capabilities</a:t>
            </a:r>
            <a:endParaRPr sz="1200">
              <a:latin typeface="Inter"/>
              <a:ea typeface="Inter"/>
              <a:cs typeface="Inter"/>
              <a:sym typeface="Inter"/>
            </a:endParaRPr>
          </a:p>
        </p:txBody>
      </p:sp>
      <p:sp>
        <p:nvSpPr>
          <p:cNvPr id="1633" name="Google Shape;1633;p111"/>
          <p:cNvSpPr/>
          <p:nvPr/>
        </p:nvSpPr>
        <p:spPr>
          <a:xfrm>
            <a:off x="3311063" y="2876072"/>
            <a:ext cx="2576700" cy="1416600"/>
          </a:xfrm>
          <a:prstGeom prst="rect">
            <a:avLst/>
          </a:prstGeom>
          <a:solidFill>
            <a:schemeClr val="lt1"/>
          </a:solidFill>
          <a:ln cap="flat" cmpd="sng" w="9525">
            <a:solidFill>
              <a:srgbClr val="D9D9D9"/>
            </a:solidFill>
            <a:prstDash val="solid"/>
            <a:round/>
            <a:headEnd len="sm" w="sm" type="none"/>
            <a:tailEnd len="sm" w="sm" type="none"/>
          </a:ln>
        </p:spPr>
        <p:txBody>
          <a:bodyPr anchorCtr="0" anchor="ctr" bIns="137150" lIns="137150" spcFirstLastPara="1" rIns="137150" wrap="square" tIns="137150">
            <a:noAutofit/>
          </a:bodyPr>
          <a:lstStyle/>
          <a:p>
            <a:pPr indent="0" lvl="0" marL="0" rtl="0" algn="l">
              <a:lnSpc>
                <a:spcPct val="115000"/>
              </a:lnSpc>
              <a:spcBef>
                <a:spcPts val="0"/>
              </a:spcBef>
              <a:spcAft>
                <a:spcPts val="1000"/>
              </a:spcAft>
              <a:buNone/>
            </a:pPr>
            <a:r>
              <a:rPr b="1" lang="en-US" sz="1200">
                <a:solidFill>
                  <a:schemeClr val="dk1"/>
                </a:solidFill>
                <a:latin typeface="Inter"/>
                <a:ea typeface="Inter"/>
                <a:cs typeface="Inter"/>
                <a:sym typeface="Inter"/>
              </a:rPr>
              <a:t>Extend out of the box extensions</a:t>
            </a:r>
            <a:r>
              <a:rPr lang="en-US" sz="1200">
                <a:solidFill>
                  <a:schemeClr val="dk1"/>
                </a:solidFill>
                <a:latin typeface="Inter"/>
                <a:ea typeface="Inter"/>
                <a:cs typeface="Inter"/>
                <a:sym typeface="Inter"/>
              </a:rPr>
              <a:t> for module </a:t>
            </a:r>
            <a:br>
              <a:rPr lang="en-US" sz="1200">
                <a:solidFill>
                  <a:schemeClr val="dk1"/>
                </a:solidFill>
                <a:latin typeface="Inter"/>
                <a:ea typeface="Inter"/>
                <a:cs typeface="Inter"/>
                <a:sym typeface="Inter"/>
              </a:rPr>
            </a:br>
            <a:r>
              <a:rPr lang="en-US" sz="1200">
                <a:solidFill>
                  <a:schemeClr val="dk1"/>
                </a:solidFill>
                <a:latin typeface="Inter"/>
                <a:ea typeface="Inter"/>
                <a:cs typeface="Inter"/>
                <a:sym typeface="Inter"/>
              </a:rPr>
              <a:t>specific implementation</a:t>
            </a:r>
            <a:endParaRPr sz="1200">
              <a:latin typeface="Inter"/>
              <a:ea typeface="Inter"/>
              <a:cs typeface="Inter"/>
              <a:sym typeface="Inter"/>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637" name="Shape 1637"/>
        <p:cNvGrpSpPr/>
        <p:nvPr/>
      </p:nvGrpSpPr>
      <p:grpSpPr>
        <a:xfrm>
          <a:off x="0" y="0"/>
          <a:ext cx="0" cy="0"/>
          <a:chOff x="0" y="0"/>
          <a:chExt cx="0" cy="0"/>
        </a:xfrm>
      </p:grpSpPr>
      <p:sp>
        <p:nvSpPr>
          <p:cNvPr id="1638" name="Google Shape;1638;p112"/>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US"/>
              <a:t>Key Features</a:t>
            </a:r>
            <a:endParaRPr/>
          </a:p>
        </p:txBody>
      </p:sp>
      <p:sp>
        <p:nvSpPr>
          <p:cNvPr id="1639" name="Google Shape;1639;p112"/>
          <p:cNvSpPr txBox="1"/>
          <p:nvPr/>
        </p:nvSpPr>
        <p:spPr>
          <a:xfrm>
            <a:off x="353700" y="1318750"/>
            <a:ext cx="4807800" cy="2626800"/>
          </a:xfrm>
          <a:prstGeom prst="rect">
            <a:avLst/>
          </a:prstGeom>
          <a:noFill/>
          <a:ln>
            <a:noFill/>
          </a:ln>
        </p:spPr>
        <p:txBody>
          <a:bodyPr anchorCtr="0" anchor="t" bIns="45700" lIns="91425" spcFirstLastPara="1" rIns="91425" wrap="square" tIns="45700">
            <a:spAutoFit/>
          </a:bodyPr>
          <a:lstStyle/>
          <a:p>
            <a:pPr indent="-285750" lvl="1" marL="314325" marR="0" rtl="0" algn="l">
              <a:lnSpc>
                <a:spcPct val="100000"/>
              </a:lnSpc>
              <a:spcBef>
                <a:spcPts val="1333"/>
              </a:spcBef>
              <a:spcAft>
                <a:spcPts val="0"/>
              </a:spcAft>
              <a:buClr>
                <a:srgbClr val="434343"/>
              </a:buClr>
              <a:buSzPts val="1400"/>
              <a:buFont typeface="Lato"/>
              <a:buChar char="•"/>
            </a:pPr>
            <a:r>
              <a:rPr lang="en-US">
                <a:solidFill>
                  <a:srgbClr val="434343"/>
                </a:solidFill>
                <a:latin typeface="Lato"/>
                <a:ea typeface="Lato"/>
                <a:cs typeface="Lato"/>
                <a:sym typeface="Lato"/>
              </a:rPr>
              <a:t>Product / category data export to OMS</a:t>
            </a:r>
            <a:endParaRPr>
              <a:solidFill>
                <a:srgbClr val="434343"/>
              </a:solidFill>
              <a:latin typeface="Lato"/>
              <a:ea typeface="Lato"/>
              <a:cs typeface="Lato"/>
              <a:sym typeface="Lato"/>
            </a:endParaRPr>
          </a:p>
          <a:p>
            <a:pPr indent="-285750" lvl="1" marL="314325" marR="0" rtl="0" algn="l">
              <a:lnSpc>
                <a:spcPct val="100000"/>
              </a:lnSpc>
              <a:spcBef>
                <a:spcPts val="1333"/>
              </a:spcBef>
              <a:spcAft>
                <a:spcPts val="0"/>
              </a:spcAft>
              <a:buClr>
                <a:srgbClr val="434343"/>
              </a:buClr>
              <a:buSzPts val="1400"/>
              <a:buFont typeface="Lato"/>
              <a:buChar char="•"/>
            </a:pPr>
            <a:r>
              <a:rPr lang="en-US">
                <a:solidFill>
                  <a:srgbClr val="434343"/>
                </a:solidFill>
                <a:latin typeface="Lato"/>
                <a:ea typeface="Lato"/>
                <a:cs typeface="Lato"/>
                <a:sym typeface="Lato"/>
              </a:rPr>
              <a:t>Store location import from OMS</a:t>
            </a:r>
            <a:endParaRPr>
              <a:solidFill>
                <a:srgbClr val="434343"/>
              </a:solidFill>
              <a:latin typeface="Lato"/>
              <a:ea typeface="Lato"/>
              <a:cs typeface="Lato"/>
              <a:sym typeface="Lato"/>
            </a:endParaRPr>
          </a:p>
          <a:p>
            <a:pPr indent="-285750" lvl="1" marL="314325" marR="0" rtl="0" algn="l">
              <a:lnSpc>
                <a:spcPct val="100000"/>
              </a:lnSpc>
              <a:spcBef>
                <a:spcPts val="1333"/>
              </a:spcBef>
              <a:spcAft>
                <a:spcPts val="0"/>
              </a:spcAft>
              <a:buClr>
                <a:srgbClr val="434343"/>
              </a:buClr>
              <a:buSzPts val="1400"/>
              <a:buFont typeface="Lato"/>
              <a:buChar char="•"/>
            </a:pPr>
            <a:r>
              <a:rPr lang="en-US">
                <a:solidFill>
                  <a:srgbClr val="434343"/>
                </a:solidFill>
                <a:latin typeface="Lato"/>
                <a:ea typeface="Lato"/>
                <a:cs typeface="Lato"/>
                <a:sym typeface="Lato"/>
              </a:rPr>
              <a:t>Aggregate inventory import from OMS</a:t>
            </a:r>
            <a:endParaRPr>
              <a:solidFill>
                <a:srgbClr val="434343"/>
              </a:solidFill>
              <a:latin typeface="Lato"/>
              <a:ea typeface="Lato"/>
              <a:cs typeface="Lato"/>
              <a:sym typeface="Lato"/>
            </a:endParaRPr>
          </a:p>
          <a:p>
            <a:pPr indent="-285750" lvl="1" marL="314325" marR="0" rtl="0" algn="l">
              <a:lnSpc>
                <a:spcPct val="100000"/>
              </a:lnSpc>
              <a:spcBef>
                <a:spcPts val="1333"/>
              </a:spcBef>
              <a:spcAft>
                <a:spcPts val="0"/>
              </a:spcAft>
              <a:buClr>
                <a:srgbClr val="434343"/>
              </a:buClr>
              <a:buSzPts val="1400"/>
              <a:buFont typeface="Lato"/>
              <a:buChar char="•"/>
            </a:pPr>
            <a:r>
              <a:rPr lang="en-US">
                <a:solidFill>
                  <a:srgbClr val="434343"/>
                </a:solidFill>
                <a:latin typeface="Lato"/>
                <a:ea typeface="Lato"/>
                <a:cs typeface="Lato"/>
                <a:sym typeface="Lato"/>
              </a:rPr>
              <a:t>Order data (incl. payment) export to OMS</a:t>
            </a:r>
            <a:endParaRPr>
              <a:solidFill>
                <a:srgbClr val="434343"/>
              </a:solidFill>
              <a:latin typeface="Lato"/>
              <a:ea typeface="Lato"/>
              <a:cs typeface="Lato"/>
              <a:sym typeface="Lato"/>
            </a:endParaRPr>
          </a:p>
          <a:p>
            <a:pPr indent="-285750" lvl="1" marL="314325" marR="0" rtl="0" algn="l">
              <a:lnSpc>
                <a:spcPct val="100000"/>
              </a:lnSpc>
              <a:spcBef>
                <a:spcPts val="1333"/>
              </a:spcBef>
              <a:spcAft>
                <a:spcPts val="0"/>
              </a:spcAft>
              <a:buClr>
                <a:srgbClr val="434343"/>
              </a:buClr>
              <a:buSzPts val="1400"/>
              <a:buFont typeface="Lato"/>
              <a:buChar char="•"/>
            </a:pPr>
            <a:r>
              <a:rPr lang="en-US">
                <a:solidFill>
                  <a:srgbClr val="434343"/>
                </a:solidFill>
                <a:latin typeface="Lato"/>
                <a:ea typeface="Lato"/>
                <a:cs typeface="Lato"/>
                <a:sym typeface="Lato"/>
              </a:rPr>
              <a:t>Order status changes from OMS</a:t>
            </a:r>
            <a:endParaRPr>
              <a:solidFill>
                <a:srgbClr val="434343"/>
              </a:solidFill>
              <a:latin typeface="Lato"/>
              <a:ea typeface="Lato"/>
              <a:cs typeface="Lato"/>
              <a:sym typeface="Lato"/>
            </a:endParaRPr>
          </a:p>
          <a:p>
            <a:pPr indent="-285750" lvl="1" marL="314325" marR="0" rtl="0" algn="l">
              <a:lnSpc>
                <a:spcPct val="100000"/>
              </a:lnSpc>
              <a:spcBef>
                <a:spcPts val="1333"/>
              </a:spcBef>
              <a:spcAft>
                <a:spcPts val="0"/>
              </a:spcAft>
              <a:buClr>
                <a:srgbClr val="434343"/>
              </a:buClr>
              <a:buSzPts val="1400"/>
              <a:buFont typeface="Lato"/>
              <a:buChar char="•"/>
            </a:pPr>
            <a:r>
              <a:rPr lang="en-US">
                <a:solidFill>
                  <a:srgbClr val="434343"/>
                </a:solidFill>
                <a:latin typeface="Lato"/>
                <a:ea typeface="Lato"/>
                <a:cs typeface="Lato"/>
                <a:sym typeface="Lato"/>
              </a:rPr>
              <a:t>Customer export to OMS</a:t>
            </a:r>
            <a:endParaRPr>
              <a:solidFill>
                <a:srgbClr val="434343"/>
              </a:solidFill>
              <a:latin typeface="Lato"/>
              <a:ea typeface="Lato"/>
              <a:cs typeface="Lato"/>
              <a:sym typeface="Lato"/>
            </a:endParaRPr>
          </a:p>
          <a:p>
            <a:pPr indent="-285750" lvl="1" marL="314325" marR="0" rtl="0" algn="l">
              <a:lnSpc>
                <a:spcPct val="100000"/>
              </a:lnSpc>
              <a:spcBef>
                <a:spcPts val="1333"/>
              </a:spcBef>
              <a:spcAft>
                <a:spcPts val="0"/>
              </a:spcAft>
              <a:buClr>
                <a:srgbClr val="434343"/>
              </a:buClr>
              <a:buSzPts val="1400"/>
              <a:buFont typeface="Lato"/>
              <a:buChar char="•"/>
            </a:pPr>
            <a:r>
              <a:rPr lang="en-US">
                <a:solidFill>
                  <a:srgbClr val="434343"/>
                </a:solidFill>
                <a:latin typeface="Lato"/>
                <a:ea typeface="Lato"/>
                <a:cs typeface="Lato"/>
                <a:sym typeface="Lato"/>
              </a:rPr>
              <a:t>Hosted by the partner or customer’s operations team</a:t>
            </a:r>
            <a:endParaRPr>
              <a:solidFill>
                <a:srgbClr val="434343"/>
              </a:solidFill>
              <a:latin typeface="Lato"/>
              <a:ea typeface="Lato"/>
              <a:cs typeface="Lato"/>
              <a:sym typeface="Lato"/>
            </a:endParaRPr>
          </a:p>
        </p:txBody>
      </p:sp>
      <p:sp>
        <p:nvSpPr>
          <p:cNvPr id="1640" name="Google Shape;1640;p112"/>
          <p:cNvSpPr txBox="1"/>
          <p:nvPr/>
        </p:nvSpPr>
        <p:spPr>
          <a:xfrm>
            <a:off x="461927" y="4716250"/>
            <a:ext cx="41655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200" u="none" cap="none" strike="noStrike">
                <a:solidFill>
                  <a:srgbClr val="7F7F7F"/>
                </a:solidFill>
                <a:latin typeface="Arial"/>
                <a:ea typeface="Arial"/>
                <a:cs typeface="Arial"/>
                <a:sym typeface="Arial"/>
              </a:rPr>
              <a:t>Note: ATS caching is </a:t>
            </a:r>
            <a:r>
              <a:rPr lang="en-US" sz="1200">
                <a:solidFill>
                  <a:srgbClr val="7F7F7F"/>
                </a:solidFill>
              </a:rPr>
              <a:t>provided by Commerce Tools</a:t>
            </a:r>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644" name="Shape 1644"/>
        <p:cNvGrpSpPr/>
        <p:nvPr/>
      </p:nvGrpSpPr>
      <p:grpSpPr>
        <a:xfrm>
          <a:off x="0" y="0"/>
          <a:ext cx="0" cy="0"/>
          <a:chOff x="0" y="0"/>
          <a:chExt cx="0" cy="0"/>
        </a:xfrm>
      </p:grpSpPr>
      <p:sp>
        <p:nvSpPr>
          <p:cNvPr id="1645" name="Google Shape;1645;p113"/>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Font typeface="Arial"/>
              <a:buNone/>
            </a:pPr>
            <a:r>
              <a:rPr lang="en-US"/>
              <a:t>High Level Architecture</a:t>
            </a:r>
            <a:endParaRPr/>
          </a:p>
        </p:txBody>
      </p:sp>
      <p:pic>
        <p:nvPicPr>
          <p:cNvPr id="1646" name="Google Shape;1646;p113"/>
          <p:cNvPicPr preferRelativeResize="0"/>
          <p:nvPr/>
        </p:nvPicPr>
        <p:blipFill>
          <a:blip r:embed="rId3">
            <a:alphaModFix/>
          </a:blip>
          <a:stretch>
            <a:fillRect/>
          </a:stretch>
        </p:blipFill>
        <p:spPr>
          <a:xfrm>
            <a:off x="228600" y="784653"/>
            <a:ext cx="8482231" cy="4206447"/>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650" name="Shape 1650"/>
        <p:cNvGrpSpPr/>
        <p:nvPr/>
      </p:nvGrpSpPr>
      <p:grpSpPr>
        <a:xfrm>
          <a:off x="0" y="0"/>
          <a:ext cx="0" cy="0"/>
          <a:chOff x="0" y="0"/>
          <a:chExt cx="0" cy="0"/>
        </a:xfrm>
      </p:grpSpPr>
      <p:sp>
        <p:nvSpPr>
          <p:cNvPr id="1651" name="Google Shape;1651;p114"/>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Font typeface="Arial"/>
              <a:buNone/>
            </a:pPr>
            <a:r>
              <a:rPr lang="en-US"/>
              <a:t>Interface Level Architecture</a:t>
            </a:r>
            <a:endParaRPr/>
          </a:p>
        </p:txBody>
      </p:sp>
      <p:pic>
        <p:nvPicPr>
          <p:cNvPr id="1652" name="Google Shape;1652;p114"/>
          <p:cNvPicPr preferRelativeResize="0"/>
          <p:nvPr/>
        </p:nvPicPr>
        <p:blipFill>
          <a:blip r:embed="rId3">
            <a:alphaModFix/>
          </a:blip>
          <a:stretch>
            <a:fillRect/>
          </a:stretch>
        </p:blipFill>
        <p:spPr>
          <a:xfrm>
            <a:off x="152400" y="784653"/>
            <a:ext cx="8839200" cy="4024552"/>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6" name="Shape 1656"/>
        <p:cNvGrpSpPr/>
        <p:nvPr/>
      </p:nvGrpSpPr>
      <p:grpSpPr>
        <a:xfrm>
          <a:off x="0" y="0"/>
          <a:ext cx="0" cy="0"/>
          <a:chOff x="0" y="0"/>
          <a:chExt cx="0" cy="0"/>
        </a:xfrm>
      </p:grpSpPr>
      <p:sp>
        <p:nvSpPr>
          <p:cNvPr id="1657" name="Google Shape;1657;p115"/>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rmAutofit/>
          </a:bodyPr>
          <a:lstStyle/>
          <a:p>
            <a:pPr indent="0" lvl="0" marL="0" rtl="0" algn="l">
              <a:lnSpc>
                <a:spcPct val="100000"/>
              </a:lnSpc>
              <a:spcBef>
                <a:spcPts val="0"/>
              </a:spcBef>
              <a:spcAft>
                <a:spcPts val="0"/>
              </a:spcAft>
              <a:buSzPts val="3000"/>
              <a:buNone/>
            </a:pPr>
            <a:r>
              <a:rPr lang="en-US"/>
              <a:t>Product Availability - Demo</a:t>
            </a:r>
            <a:endParaRPr/>
          </a:p>
        </p:txBody>
      </p:sp>
      <p:sp>
        <p:nvSpPr>
          <p:cNvPr id="1658" name="Google Shape;1658;p115"/>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p>
            <a:pPr indent="0" lvl="0" marL="0" rtl="0" algn="l">
              <a:lnSpc>
                <a:spcPct val="100000"/>
              </a:lnSpc>
              <a:spcBef>
                <a:spcPts val="0"/>
              </a:spcBef>
              <a:spcAft>
                <a:spcPts val="0"/>
              </a:spcAft>
              <a:buSzPts val="1350"/>
              <a:buNone/>
            </a:pPr>
            <a:r>
              <a:rPr lang="en-US"/>
              <a:t>SUBJECT 2</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0" name="Shape 540"/>
        <p:cNvGrpSpPr/>
        <p:nvPr/>
      </p:nvGrpSpPr>
      <p:grpSpPr>
        <a:xfrm>
          <a:off x="0" y="0"/>
          <a:ext cx="0" cy="0"/>
          <a:chOff x="0" y="0"/>
          <a:chExt cx="0" cy="0"/>
        </a:xfrm>
      </p:grpSpPr>
      <p:sp>
        <p:nvSpPr>
          <p:cNvPr id="541" name="Google Shape;541;p71"/>
          <p:cNvSpPr txBox="1"/>
          <p:nvPr>
            <p:ph type="title"/>
          </p:nvPr>
        </p:nvSpPr>
        <p:spPr>
          <a:xfrm>
            <a:off x="354082" y="288753"/>
            <a:ext cx="7736216" cy="3434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1800"/>
              <a:buFont typeface="Arial"/>
              <a:buNone/>
            </a:pPr>
            <a:r>
              <a:rPr lang="en-US"/>
              <a:t>The OMS Connects Your Sales and Distribution Channels</a:t>
            </a:r>
            <a:endParaRPr/>
          </a:p>
        </p:txBody>
      </p:sp>
      <p:grpSp>
        <p:nvGrpSpPr>
          <p:cNvPr id="542" name="Google Shape;542;p71"/>
          <p:cNvGrpSpPr/>
          <p:nvPr/>
        </p:nvGrpSpPr>
        <p:grpSpPr>
          <a:xfrm>
            <a:off x="0" y="899724"/>
            <a:ext cx="9453957" cy="4077756"/>
            <a:chOff x="0" y="899724"/>
            <a:chExt cx="9453957" cy="4077756"/>
          </a:xfrm>
        </p:grpSpPr>
        <p:sp>
          <p:nvSpPr>
            <p:cNvPr id="543" name="Google Shape;543;p71"/>
            <p:cNvSpPr/>
            <p:nvPr/>
          </p:nvSpPr>
          <p:spPr>
            <a:xfrm>
              <a:off x="2417100" y="899724"/>
              <a:ext cx="4309800" cy="4077756"/>
            </a:xfrm>
            <a:prstGeom prst="rect">
              <a:avLst/>
            </a:prstGeom>
            <a:solidFill>
              <a:srgbClr val="EDE8FE"/>
            </a:solidFill>
            <a:ln>
              <a:noFill/>
            </a:ln>
          </p:spPr>
          <p:txBody>
            <a:bodyPr anchorCtr="0" anchor="t" bIns="34275" lIns="91425" spcFirstLastPara="1" rIns="91425" wrap="square" tIns="182875">
              <a:no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chemeClr val="dk2"/>
                  </a:solidFill>
                  <a:latin typeface="Arial"/>
                  <a:ea typeface="Arial"/>
                  <a:cs typeface="Arial"/>
                  <a:sym typeface="Arial"/>
                </a:rPr>
                <a:t>Order Management System</a:t>
              </a:r>
              <a:endParaRPr b="1" i="0" sz="1500" u="none" cap="none" strike="noStrike">
                <a:solidFill>
                  <a:schemeClr val="dk2"/>
                </a:solidFill>
                <a:latin typeface="Arial"/>
                <a:ea typeface="Arial"/>
                <a:cs typeface="Arial"/>
                <a:sym typeface="Arial"/>
              </a:endParaRPr>
            </a:p>
          </p:txBody>
        </p:sp>
        <p:sp>
          <p:nvSpPr>
            <p:cNvPr id="544" name="Google Shape;544;p71"/>
            <p:cNvSpPr/>
            <p:nvPr/>
          </p:nvSpPr>
          <p:spPr>
            <a:xfrm>
              <a:off x="6726900" y="899724"/>
              <a:ext cx="2417100" cy="4077756"/>
            </a:xfrm>
            <a:prstGeom prst="rect">
              <a:avLst/>
            </a:prstGeom>
            <a:solidFill>
              <a:schemeClr val="lt2"/>
            </a:solidFill>
            <a:ln>
              <a:noFill/>
            </a:ln>
          </p:spPr>
          <p:txBody>
            <a:bodyPr anchorCtr="0" anchor="t" bIns="34275" lIns="91425" spcFirstLastPara="1" rIns="91425" wrap="square" tIns="182875">
              <a:no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chemeClr val="accent1"/>
                  </a:solidFill>
                  <a:latin typeface="Arial"/>
                  <a:ea typeface="Arial"/>
                  <a:cs typeface="Arial"/>
                  <a:sym typeface="Arial"/>
                </a:rPr>
                <a:t>Distribution Channels</a:t>
              </a:r>
              <a:endParaRPr b="1" i="0" sz="1500" u="none" cap="none" strike="noStrike">
                <a:solidFill>
                  <a:schemeClr val="accent1"/>
                </a:solidFill>
                <a:latin typeface="Arial"/>
                <a:ea typeface="Arial"/>
                <a:cs typeface="Arial"/>
                <a:sym typeface="Arial"/>
              </a:endParaRPr>
            </a:p>
          </p:txBody>
        </p:sp>
        <p:sp>
          <p:nvSpPr>
            <p:cNvPr id="545" name="Google Shape;545;p71"/>
            <p:cNvSpPr/>
            <p:nvPr/>
          </p:nvSpPr>
          <p:spPr>
            <a:xfrm>
              <a:off x="0" y="899724"/>
              <a:ext cx="2417100" cy="4077756"/>
            </a:xfrm>
            <a:prstGeom prst="rect">
              <a:avLst/>
            </a:prstGeom>
            <a:solidFill>
              <a:schemeClr val="lt2"/>
            </a:solidFill>
            <a:ln>
              <a:noFill/>
            </a:ln>
          </p:spPr>
          <p:txBody>
            <a:bodyPr anchorCtr="0" anchor="t" bIns="34275" lIns="91425" spcFirstLastPara="1" rIns="91425" wrap="square" tIns="182875">
              <a:no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chemeClr val="accent1"/>
                  </a:solidFill>
                  <a:latin typeface="Arial"/>
                  <a:ea typeface="Arial"/>
                  <a:cs typeface="Arial"/>
                  <a:sym typeface="Arial"/>
                </a:rPr>
                <a:t>Sales Channels</a:t>
              </a:r>
              <a:endParaRPr b="1" i="0" sz="1500" u="none" cap="none" strike="noStrike">
                <a:solidFill>
                  <a:schemeClr val="accent1"/>
                </a:solidFill>
                <a:latin typeface="Arial"/>
                <a:ea typeface="Arial"/>
                <a:cs typeface="Arial"/>
                <a:sym typeface="Arial"/>
              </a:endParaRPr>
            </a:p>
          </p:txBody>
        </p:sp>
        <p:sp>
          <p:nvSpPr>
            <p:cNvPr id="546" name="Google Shape;546;p71"/>
            <p:cNvSpPr/>
            <p:nvPr/>
          </p:nvSpPr>
          <p:spPr>
            <a:xfrm>
              <a:off x="3117294" y="2423465"/>
              <a:ext cx="2909400" cy="2199995"/>
            </a:xfrm>
            <a:prstGeom prst="roundRect">
              <a:avLst>
                <a:gd fmla="val 0" name="adj"/>
              </a:avLst>
            </a:prstGeom>
            <a:gradFill>
              <a:gsLst>
                <a:gs pos="0">
                  <a:srgbClr val="26005C"/>
                </a:gs>
                <a:gs pos="39000">
                  <a:srgbClr val="26005C"/>
                </a:gs>
                <a:gs pos="100000">
                  <a:srgbClr val="552AA8"/>
                </a:gs>
              </a:gsLst>
              <a:lin ang="18900732" scaled="0"/>
            </a:gradFill>
            <a:ln>
              <a:noFill/>
            </a:ln>
          </p:spPr>
          <p:txBody>
            <a:bodyPr anchorCtr="0" anchor="t" bIns="34275" lIns="68575" spcFirstLastPara="1" rIns="68575" wrap="square" tIns="13715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lt1"/>
                  </a:solidFill>
                  <a:latin typeface="Arial"/>
                  <a:ea typeface="Arial"/>
                  <a:cs typeface="Arial"/>
                  <a:sym typeface="Arial"/>
                </a:rPr>
                <a:t>Fluent Order Management</a:t>
              </a:r>
              <a:endParaRPr b="1" i="0" sz="1200" u="none" cap="none" strike="noStrike">
                <a:solidFill>
                  <a:schemeClr val="lt1"/>
                </a:solidFill>
                <a:latin typeface="Arial"/>
                <a:ea typeface="Arial"/>
                <a:cs typeface="Arial"/>
                <a:sym typeface="Arial"/>
              </a:endParaRPr>
            </a:p>
          </p:txBody>
        </p:sp>
        <p:cxnSp>
          <p:nvCxnSpPr>
            <p:cNvPr id="547" name="Google Shape;547;p71"/>
            <p:cNvCxnSpPr/>
            <p:nvPr/>
          </p:nvCxnSpPr>
          <p:spPr>
            <a:xfrm>
              <a:off x="2089135" y="3522771"/>
              <a:ext cx="960300" cy="0"/>
            </a:xfrm>
            <a:prstGeom prst="straightConnector1">
              <a:avLst/>
            </a:prstGeom>
            <a:noFill/>
            <a:ln cap="rnd" cmpd="sng" w="9525">
              <a:solidFill>
                <a:schemeClr val="accent1"/>
              </a:solidFill>
              <a:prstDash val="solid"/>
              <a:round/>
              <a:headEnd len="sm" w="sm" type="none"/>
              <a:tailEnd len="med" w="med" type="triangle"/>
            </a:ln>
          </p:spPr>
        </p:cxnSp>
        <p:cxnSp>
          <p:nvCxnSpPr>
            <p:cNvPr id="548" name="Google Shape;548;p71"/>
            <p:cNvCxnSpPr/>
            <p:nvPr/>
          </p:nvCxnSpPr>
          <p:spPr>
            <a:xfrm>
              <a:off x="6086202" y="3445671"/>
              <a:ext cx="960300" cy="900"/>
            </a:xfrm>
            <a:prstGeom prst="straightConnector1">
              <a:avLst/>
            </a:prstGeom>
            <a:noFill/>
            <a:ln cap="flat" cmpd="sng" w="9525">
              <a:solidFill>
                <a:schemeClr val="dk2"/>
              </a:solidFill>
              <a:prstDash val="solid"/>
              <a:round/>
              <a:headEnd len="sm" w="sm" type="none"/>
              <a:tailEnd len="med" w="med" type="triangle"/>
            </a:ln>
          </p:spPr>
        </p:cxnSp>
        <p:cxnSp>
          <p:nvCxnSpPr>
            <p:cNvPr id="549" name="Google Shape;549;p71"/>
            <p:cNvCxnSpPr/>
            <p:nvPr/>
          </p:nvCxnSpPr>
          <p:spPr>
            <a:xfrm>
              <a:off x="6086202" y="3565119"/>
              <a:ext cx="960300" cy="900"/>
            </a:xfrm>
            <a:prstGeom prst="straightConnector1">
              <a:avLst/>
            </a:prstGeom>
            <a:noFill/>
            <a:ln cap="flat" cmpd="sng" w="9525">
              <a:solidFill>
                <a:schemeClr val="accent1"/>
              </a:solidFill>
              <a:prstDash val="solid"/>
              <a:round/>
              <a:headEnd len="med" w="med" type="triangle"/>
              <a:tailEnd len="sm" w="sm" type="none"/>
            </a:ln>
          </p:spPr>
        </p:cxnSp>
        <p:sp>
          <p:nvSpPr>
            <p:cNvPr id="550" name="Google Shape;550;p71"/>
            <p:cNvSpPr txBox="1"/>
            <p:nvPr/>
          </p:nvSpPr>
          <p:spPr>
            <a:xfrm>
              <a:off x="1966559" y="3246674"/>
              <a:ext cx="1249701" cy="230078"/>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chemeClr val="accent1"/>
                  </a:solidFill>
                  <a:latin typeface="Arial"/>
                  <a:ea typeface="Arial"/>
                  <a:cs typeface="Arial"/>
                  <a:sym typeface="Arial"/>
                </a:rPr>
                <a:t>Orders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chemeClr val="accent1"/>
                  </a:solidFill>
                  <a:latin typeface="Arial"/>
                  <a:ea typeface="Arial"/>
                  <a:cs typeface="Arial"/>
                  <a:sym typeface="Arial"/>
                </a:rPr>
                <a:t>Placed</a:t>
              </a:r>
              <a:endParaRPr b="1" i="0" sz="1000" u="none" cap="none" strike="noStrike">
                <a:solidFill>
                  <a:schemeClr val="accent1"/>
                </a:solidFill>
                <a:latin typeface="Arial"/>
                <a:ea typeface="Arial"/>
                <a:cs typeface="Arial"/>
                <a:sym typeface="Arial"/>
              </a:endParaRPr>
            </a:p>
          </p:txBody>
        </p:sp>
        <p:sp>
          <p:nvSpPr>
            <p:cNvPr id="551" name="Google Shape;551;p71"/>
            <p:cNvSpPr txBox="1"/>
            <p:nvPr/>
          </p:nvSpPr>
          <p:spPr>
            <a:xfrm>
              <a:off x="6041250" y="3000759"/>
              <a:ext cx="984300" cy="3726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chemeClr val="dk2"/>
                  </a:solidFill>
                  <a:latin typeface="Arial"/>
                  <a:ea typeface="Arial"/>
                  <a:cs typeface="Arial"/>
                  <a:sym typeface="Arial"/>
                </a:rPr>
                <a:t>Orders Processed</a:t>
              </a:r>
              <a:endParaRPr b="1" i="0" sz="1000" u="none" cap="none" strike="noStrike">
                <a:solidFill>
                  <a:schemeClr val="dk2"/>
                </a:solidFill>
                <a:latin typeface="Arial"/>
                <a:ea typeface="Arial"/>
                <a:cs typeface="Arial"/>
                <a:sym typeface="Arial"/>
              </a:endParaRPr>
            </a:p>
          </p:txBody>
        </p:sp>
        <p:sp>
          <p:nvSpPr>
            <p:cNvPr id="552" name="Google Shape;552;p71"/>
            <p:cNvSpPr txBox="1"/>
            <p:nvPr/>
          </p:nvSpPr>
          <p:spPr>
            <a:xfrm>
              <a:off x="6041238" y="3657809"/>
              <a:ext cx="984300" cy="3726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chemeClr val="accent1"/>
                  </a:solidFill>
                  <a:latin typeface="Arial"/>
                  <a:ea typeface="Arial"/>
                  <a:cs typeface="Arial"/>
                  <a:sym typeface="Arial"/>
                </a:rPr>
                <a:t>Inventory</a:t>
              </a:r>
              <a:endParaRPr b="1" i="0" sz="1000" u="none" cap="none" strike="noStrike">
                <a:solidFill>
                  <a:schemeClr val="accen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chemeClr val="accent1"/>
                  </a:solidFill>
                  <a:latin typeface="Arial"/>
                  <a:ea typeface="Arial"/>
                  <a:cs typeface="Arial"/>
                  <a:sym typeface="Arial"/>
                </a:rPr>
                <a:t>Updates</a:t>
              </a:r>
              <a:endParaRPr b="1" i="0" sz="1000" u="none" cap="none" strike="noStrike">
                <a:solidFill>
                  <a:schemeClr val="accent1"/>
                </a:solidFill>
                <a:latin typeface="Arial"/>
                <a:ea typeface="Arial"/>
                <a:cs typeface="Arial"/>
                <a:sym typeface="Arial"/>
              </a:endParaRPr>
            </a:p>
          </p:txBody>
        </p:sp>
        <p:sp>
          <p:nvSpPr>
            <p:cNvPr id="553" name="Google Shape;553;p71"/>
            <p:cNvSpPr/>
            <p:nvPr/>
          </p:nvSpPr>
          <p:spPr>
            <a:xfrm>
              <a:off x="235525" y="242852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r">
                <a:lnSpc>
                  <a:spcPct val="115000"/>
                </a:lnSpc>
                <a:spcBef>
                  <a:spcPts val="0"/>
                </a:spcBef>
                <a:spcAft>
                  <a:spcPts val="0"/>
                </a:spcAft>
                <a:buClr>
                  <a:srgbClr val="000000"/>
                </a:buClr>
                <a:buSzPts val="1100"/>
                <a:buFont typeface="Arial"/>
                <a:buNone/>
              </a:pPr>
              <a:r>
                <a:rPr b="1" i="0" lang="en-US" sz="1100" u="none" cap="none" strike="noStrike">
                  <a:solidFill>
                    <a:schemeClr val="lt1"/>
                  </a:solidFill>
                  <a:latin typeface="Lato"/>
                  <a:ea typeface="Lato"/>
                  <a:cs typeface="Lato"/>
                  <a:sym typeface="Lato"/>
                </a:rPr>
                <a:t>Ecommerce</a:t>
              </a:r>
              <a:endParaRPr b="1" i="0" sz="1100" u="none" cap="none" strike="noStrike">
                <a:solidFill>
                  <a:schemeClr val="lt1"/>
                </a:solidFill>
                <a:latin typeface="Lato"/>
                <a:ea typeface="Lato"/>
                <a:cs typeface="Lato"/>
                <a:sym typeface="Lato"/>
              </a:endParaRPr>
            </a:p>
          </p:txBody>
        </p:sp>
        <p:sp>
          <p:nvSpPr>
            <p:cNvPr id="554" name="Google Shape;554;p71"/>
            <p:cNvSpPr/>
            <p:nvPr/>
          </p:nvSpPr>
          <p:spPr>
            <a:xfrm>
              <a:off x="235500" y="424157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r">
                <a:lnSpc>
                  <a:spcPct val="115000"/>
                </a:lnSpc>
                <a:spcBef>
                  <a:spcPts val="0"/>
                </a:spcBef>
                <a:spcAft>
                  <a:spcPts val="0"/>
                </a:spcAft>
                <a:buClr>
                  <a:srgbClr val="000000"/>
                </a:buClr>
                <a:buSzPts val="1100"/>
                <a:buFont typeface="Arial"/>
                <a:buNone/>
              </a:pPr>
              <a:r>
                <a:rPr b="1" i="0" lang="en-US" sz="1100" u="none" cap="none" strike="noStrike">
                  <a:solidFill>
                    <a:schemeClr val="lt1"/>
                  </a:solidFill>
                  <a:latin typeface="Lato"/>
                  <a:ea typeface="Lato"/>
                  <a:cs typeface="Lato"/>
                  <a:sym typeface="Lato"/>
                </a:rPr>
                <a:t>Marketplace</a:t>
              </a:r>
              <a:endParaRPr b="1" i="0" sz="1100" u="none" cap="none" strike="noStrike">
                <a:solidFill>
                  <a:schemeClr val="lt1"/>
                </a:solidFill>
                <a:latin typeface="Lato"/>
                <a:ea typeface="Lato"/>
                <a:cs typeface="Lato"/>
                <a:sym typeface="Lato"/>
              </a:endParaRPr>
            </a:p>
          </p:txBody>
        </p:sp>
        <p:sp>
          <p:nvSpPr>
            <p:cNvPr id="555" name="Google Shape;555;p71"/>
            <p:cNvSpPr/>
            <p:nvPr/>
          </p:nvSpPr>
          <p:spPr>
            <a:xfrm>
              <a:off x="235500" y="363722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r">
                <a:lnSpc>
                  <a:spcPct val="115000"/>
                </a:lnSpc>
                <a:spcBef>
                  <a:spcPts val="0"/>
                </a:spcBef>
                <a:spcAft>
                  <a:spcPts val="0"/>
                </a:spcAft>
                <a:buClr>
                  <a:srgbClr val="000000"/>
                </a:buClr>
                <a:buSzPts val="1100"/>
                <a:buFont typeface="Arial"/>
                <a:buNone/>
              </a:pPr>
              <a:r>
                <a:rPr b="1" i="0" lang="en-US" sz="1100" u="none" cap="none" strike="noStrike">
                  <a:solidFill>
                    <a:schemeClr val="lt1"/>
                  </a:solidFill>
                  <a:latin typeface="Lato"/>
                  <a:ea typeface="Lato"/>
                  <a:cs typeface="Lato"/>
                  <a:sym typeface="Lato"/>
                </a:rPr>
                <a:t>Call Center</a:t>
              </a:r>
              <a:endParaRPr b="1" i="0" sz="1100" u="none" cap="none" strike="noStrike">
                <a:solidFill>
                  <a:schemeClr val="lt1"/>
                </a:solidFill>
                <a:latin typeface="Lato"/>
                <a:ea typeface="Lato"/>
                <a:cs typeface="Lato"/>
                <a:sym typeface="Lato"/>
              </a:endParaRPr>
            </a:p>
          </p:txBody>
        </p:sp>
        <p:sp>
          <p:nvSpPr>
            <p:cNvPr id="556" name="Google Shape;556;p71"/>
            <p:cNvSpPr/>
            <p:nvPr/>
          </p:nvSpPr>
          <p:spPr>
            <a:xfrm>
              <a:off x="235500" y="303287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r">
                <a:lnSpc>
                  <a:spcPct val="115000"/>
                </a:lnSpc>
                <a:spcBef>
                  <a:spcPts val="0"/>
                </a:spcBef>
                <a:spcAft>
                  <a:spcPts val="0"/>
                </a:spcAft>
                <a:buClr>
                  <a:srgbClr val="000000"/>
                </a:buClr>
                <a:buSzPts val="1100"/>
                <a:buFont typeface="Arial"/>
                <a:buNone/>
              </a:pPr>
              <a:r>
                <a:rPr b="1" i="0" lang="en-US" sz="1100" u="none" cap="none" strike="noStrike">
                  <a:solidFill>
                    <a:schemeClr val="lt1"/>
                  </a:solidFill>
                  <a:latin typeface="Lato"/>
                  <a:ea typeface="Lato"/>
                  <a:cs typeface="Lato"/>
                  <a:sym typeface="Lato"/>
                </a:rPr>
                <a:t>Store (POS)</a:t>
              </a:r>
              <a:endParaRPr b="1" i="0" sz="1100" u="none" cap="none" strike="noStrike">
                <a:solidFill>
                  <a:schemeClr val="lt1"/>
                </a:solidFill>
                <a:latin typeface="Lato"/>
                <a:ea typeface="Lato"/>
                <a:cs typeface="Lato"/>
                <a:sym typeface="Lato"/>
              </a:endParaRPr>
            </a:p>
          </p:txBody>
        </p:sp>
        <p:sp>
          <p:nvSpPr>
            <p:cNvPr id="557" name="Google Shape;557;p71"/>
            <p:cNvSpPr/>
            <p:nvPr/>
          </p:nvSpPr>
          <p:spPr>
            <a:xfrm>
              <a:off x="7245325" y="242942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15000"/>
                </a:lnSpc>
                <a:spcBef>
                  <a:spcPts val="0"/>
                </a:spcBef>
                <a:spcAft>
                  <a:spcPts val="0"/>
                </a:spcAft>
                <a:buClr>
                  <a:srgbClr val="000000"/>
                </a:buClr>
                <a:buSzPts val="1100"/>
                <a:buFont typeface="Arial"/>
                <a:buNone/>
              </a:pPr>
              <a:r>
                <a:rPr b="1" i="0" lang="en-US" sz="1100" u="none" cap="none" strike="noStrike">
                  <a:solidFill>
                    <a:schemeClr val="lt1"/>
                  </a:solidFill>
                  <a:latin typeface="Lato"/>
                  <a:ea typeface="Lato"/>
                  <a:cs typeface="Lato"/>
                  <a:sym typeface="Lato"/>
                </a:rPr>
                <a:t>Distribution Centers</a:t>
              </a:r>
              <a:endParaRPr b="1" i="0" sz="1100" u="none" cap="none" strike="noStrike">
                <a:solidFill>
                  <a:schemeClr val="lt1"/>
                </a:solidFill>
                <a:latin typeface="Lato"/>
                <a:ea typeface="Lato"/>
                <a:cs typeface="Lato"/>
                <a:sym typeface="Lato"/>
              </a:endParaRPr>
            </a:p>
          </p:txBody>
        </p:sp>
        <p:sp>
          <p:nvSpPr>
            <p:cNvPr id="558" name="Google Shape;558;p71"/>
            <p:cNvSpPr/>
            <p:nvPr/>
          </p:nvSpPr>
          <p:spPr>
            <a:xfrm>
              <a:off x="7245300" y="424247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15000"/>
                </a:lnSpc>
                <a:spcBef>
                  <a:spcPts val="0"/>
                </a:spcBef>
                <a:spcAft>
                  <a:spcPts val="0"/>
                </a:spcAft>
                <a:buClr>
                  <a:srgbClr val="000000"/>
                </a:buClr>
                <a:buSzPts val="1100"/>
                <a:buFont typeface="Arial"/>
                <a:buNone/>
              </a:pPr>
              <a:r>
                <a:rPr b="1" i="0" lang="en-US" sz="1100" u="none" cap="none" strike="noStrike">
                  <a:solidFill>
                    <a:schemeClr val="lt1"/>
                  </a:solidFill>
                  <a:latin typeface="Lato"/>
                  <a:ea typeface="Lato"/>
                  <a:cs typeface="Lato"/>
                  <a:sym typeface="Lato"/>
                </a:rPr>
                <a:t>Drop Ship Vendors </a:t>
              </a:r>
              <a:endParaRPr b="1" i="0" sz="1100" u="none" cap="none" strike="noStrike">
                <a:solidFill>
                  <a:schemeClr val="lt1"/>
                </a:solidFill>
                <a:latin typeface="Lato"/>
                <a:ea typeface="Lato"/>
                <a:cs typeface="Lato"/>
                <a:sym typeface="Lato"/>
              </a:endParaRPr>
            </a:p>
          </p:txBody>
        </p:sp>
        <p:sp>
          <p:nvSpPr>
            <p:cNvPr id="559" name="Google Shape;559;p71"/>
            <p:cNvSpPr/>
            <p:nvPr/>
          </p:nvSpPr>
          <p:spPr>
            <a:xfrm>
              <a:off x="7245300" y="363812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15000"/>
                </a:lnSpc>
                <a:spcBef>
                  <a:spcPts val="0"/>
                </a:spcBef>
                <a:spcAft>
                  <a:spcPts val="0"/>
                </a:spcAft>
                <a:buClr>
                  <a:srgbClr val="000000"/>
                </a:buClr>
                <a:buSzPts val="1100"/>
                <a:buFont typeface="Arial"/>
                <a:buNone/>
              </a:pPr>
              <a:r>
                <a:rPr b="1" i="0" lang="en-US" sz="1100" u="none" cap="none" strike="noStrike">
                  <a:solidFill>
                    <a:schemeClr val="lt1"/>
                  </a:solidFill>
                  <a:latin typeface="Lato"/>
                  <a:ea typeface="Lato"/>
                  <a:cs typeface="Lato"/>
                  <a:sym typeface="Lato"/>
                </a:rPr>
                <a:t>3PLs</a:t>
              </a:r>
              <a:endParaRPr b="1" i="0" sz="1100" u="none" cap="none" strike="noStrike">
                <a:solidFill>
                  <a:schemeClr val="lt1"/>
                </a:solidFill>
                <a:latin typeface="Lato"/>
                <a:ea typeface="Lato"/>
                <a:cs typeface="Lato"/>
                <a:sym typeface="Lato"/>
              </a:endParaRPr>
            </a:p>
          </p:txBody>
        </p:sp>
        <p:sp>
          <p:nvSpPr>
            <p:cNvPr id="560" name="Google Shape;560;p71"/>
            <p:cNvSpPr/>
            <p:nvPr/>
          </p:nvSpPr>
          <p:spPr>
            <a:xfrm>
              <a:off x="7245300" y="303377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15000"/>
                </a:lnSpc>
                <a:spcBef>
                  <a:spcPts val="0"/>
                </a:spcBef>
                <a:spcAft>
                  <a:spcPts val="0"/>
                </a:spcAft>
                <a:buClr>
                  <a:srgbClr val="000000"/>
                </a:buClr>
                <a:buSzPts val="1100"/>
                <a:buFont typeface="Arial"/>
                <a:buNone/>
              </a:pPr>
              <a:r>
                <a:rPr b="1" i="0" lang="en-US" sz="1100" u="none" cap="none" strike="noStrike">
                  <a:solidFill>
                    <a:schemeClr val="lt1"/>
                  </a:solidFill>
                  <a:latin typeface="Lato"/>
                  <a:ea typeface="Lato"/>
                  <a:cs typeface="Lato"/>
                  <a:sym typeface="Lato"/>
                </a:rPr>
                <a:t>Stores</a:t>
              </a:r>
              <a:endParaRPr b="1" i="0" sz="1100" u="none" cap="none" strike="noStrike">
                <a:solidFill>
                  <a:schemeClr val="lt1"/>
                </a:solidFill>
                <a:latin typeface="Lato"/>
                <a:ea typeface="Lato"/>
                <a:cs typeface="Lato"/>
                <a:sym typeface="Lato"/>
              </a:endParaRPr>
            </a:p>
          </p:txBody>
        </p:sp>
        <p:sp>
          <p:nvSpPr>
            <p:cNvPr id="561" name="Google Shape;561;p71"/>
            <p:cNvSpPr txBox="1"/>
            <p:nvPr/>
          </p:nvSpPr>
          <p:spPr>
            <a:xfrm>
              <a:off x="552556" y="1420729"/>
              <a:ext cx="1725644" cy="202961"/>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300"/>
                </a:spcAft>
                <a:buClr>
                  <a:srgbClr val="000000"/>
                </a:buClr>
                <a:buSzPts val="1100"/>
                <a:buFont typeface="Arial"/>
                <a:buNone/>
              </a:pPr>
              <a:r>
                <a:rPr b="0" i="0" lang="en-US" sz="1100" u="none" cap="none" strike="noStrike">
                  <a:solidFill>
                    <a:schemeClr val="dk2"/>
                  </a:solidFill>
                  <a:latin typeface="Arial"/>
                  <a:ea typeface="Arial"/>
                  <a:cs typeface="Arial"/>
                  <a:sym typeface="Arial"/>
                </a:rPr>
                <a:t>Product Availability</a:t>
              </a:r>
              <a:endParaRPr b="0" i="0" sz="1100" u="none" cap="none" strike="noStrike">
                <a:solidFill>
                  <a:schemeClr val="dk2"/>
                </a:solidFill>
                <a:latin typeface="Arial"/>
                <a:ea typeface="Arial"/>
                <a:cs typeface="Arial"/>
                <a:sym typeface="Arial"/>
              </a:endParaRPr>
            </a:p>
          </p:txBody>
        </p:sp>
        <p:sp>
          <p:nvSpPr>
            <p:cNvPr id="562" name="Google Shape;562;p71"/>
            <p:cNvSpPr/>
            <p:nvPr/>
          </p:nvSpPr>
          <p:spPr>
            <a:xfrm>
              <a:off x="3282517" y="2986826"/>
              <a:ext cx="1262400" cy="581541"/>
            </a:xfrm>
            <a:prstGeom prst="roundRect">
              <a:avLst>
                <a:gd fmla="val 0" name="adj"/>
              </a:avLst>
            </a:prstGeom>
            <a:solidFill>
              <a:srgbClr val="FFFFFF">
                <a:alpha val="35294"/>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US" sz="1100" u="none" cap="none" strike="noStrike">
                  <a:solidFill>
                    <a:srgbClr val="FFFFFF"/>
                  </a:solidFill>
                  <a:latin typeface="Arial"/>
                  <a:ea typeface="Arial"/>
                  <a:cs typeface="Arial"/>
                  <a:sym typeface="Arial"/>
                </a:rPr>
                <a:t>Product</a:t>
              </a:r>
              <a:endParaRPr b="0" i="0" sz="1100" u="none" cap="none" strike="noStrike">
                <a:solidFill>
                  <a:srgbClr val="FFFFFF"/>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100"/>
                <a:buFont typeface="Arial"/>
                <a:buNone/>
              </a:pPr>
              <a:r>
                <a:rPr b="0" i="0" lang="en-US" sz="1100" u="none" cap="none" strike="noStrike">
                  <a:solidFill>
                    <a:srgbClr val="FFFFFF"/>
                  </a:solidFill>
                  <a:latin typeface="Arial"/>
                  <a:ea typeface="Arial"/>
                  <a:cs typeface="Arial"/>
                  <a:sym typeface="Arial"/>
                </a:rPr>
                <a:t>Availability</a:t>
              </a:r>
              <a:endParaRPr b="0" i="0" sz="1100" u="none" cap="none" strike="noStrike">
                <a:solidFill>
                  <a:srgbClr val="FFFFFF"/>
                </a:solidFill>
                <a:latin typeface="Arial"/>
                <a:ea typeface="Arial"/>
                <a:cs typeface="Arial"/>
                <a:sym typeface="Arial"/>
              </a:endParaRPr>
            </a:p>
          </p:txBody>
        </p:sp>
        <p:sp>
          <p:nvSpPr>
            <p:cNvPr id="563" name="Google Shape;563;p71"/>
            <p:cNvSpPr/>
            <p:nvPr/>
          </p:nvSpPr>
          <p:spPr>
            <a:xfrm>
              <a:off x="4640863" y="2986826"/>
              <a:ext cx="1262400" cy="581541"/>
            </a:xfrm>
            <a:prstGeom prst="roundRect">
              <a:avLst>
                <a:gd fmla="val 0" name="adj"/>
              </a:avLst>
            </a:prstGeom>
            <a:solidFill>
              <a:srgbClr val="FFFFFF">
                <a:alpha val="35294"/>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US" sz="1100" u="none" cap="none" strike="noStrike">
                  <a:solidFill>
                    <a:srgbClr val="FFFFFF"/>
                  </a:solidFill>
                  <a:latin typeface="Arial"/>
                  <a:ea typeface="Arial"/>
                  <a:cs typeface="Arial"/>
                  <a:sym typeface="Arial"/>
                </a:rPr>
                <a:t>Distributed Order Management</a:t>
              </a:r>
              <a:endParaRPr b="0" i="0" sz="1100" u="none" cap="none" strike="noStrike">
                <a:solidFill>
                  <a:srgbClr val="FFFFFF"/>
                </a:solidFill>
                <a:latin typeface="Arial"/>
                <a:ea typeface="Arial"/>
                <a:cs typeface="Arial"/>
                <a:sym typeface="Arial"/>
              </a:endParaRPr>
            </a:p>
          </p:txBody>
        </p:sp>
        <p:sp>
          <p:nvSpPr>
            <p:cNvPr id="564" name="Google Shape;564;p71"/>
            <p:cNvSpPr/>
            <p:nvPr/>
          </p:nvSpPr>
          <p:spPr>
            <a:xfrm>
              <a:off x="3275526" y="3648710"/>
              <a:ext cx="1262400" cy="581541"/>
            </a:xfrm>
            <a:prstGeom prst="roundRect">
              <a:avLst>
                <a:gd fmla="val 0" name="adj"/>
              </a:avLst>
            </a:prstGeom>
            <a:solidFill>
              <a:srgbClr val="FFFFFF">
                <a:alpha val="35294"/>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US" sz="1100" u="none" cap="none" strike="noStrike">
                  <a:solidFill>
                    <a:srgbClr val="FFFFFF"/>
                  </a:solidFill>
                  <a:latin typeface="Arial"/>
                  <a:ea typeface="Arial"/>
                  <a:cs typeface="Arial"/>
                  <a:sym typeface="Arial"/>
                </a:rPr>
                <a:t>Global</a:t>
              </a:r>
              <a:endParaRPr b="0" i="0" sz="1100" u="none" cap="none" strike="noStrike">
                <a:solidFill>
                  <a:srgbClr val="FFFFFF"/>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100"/>
                <a:buFont typeface="Arial"/>
                <a:buNone/>
              </a:pPr>
              <a:r>
                <a:rPr b="0" i="0" lang="en-US" sz="1100" u="none" cap="none" strike="noStrike">
                  <a:solidFill>
                    <a:srgbClr val="FFFFFF"/>
                  </a:solidFill>
                  <a:latin typeface="Arial"/>
                  <a:ea typeface="Arial"/>
                  <a:cs typeface="Arial"/>
                  <a:sym typeface="Arial"/>
                </a:rPr>
                <a:t>Inventory</a:t>
              </a:r>
              <a:endParaRPr b="0" i="0" sz="1100" u="none" cap="none" strike="noStrike">
                <a:solidFill>
                  <a:srgbClr val="FFFFFF"/>
                </a:solidFill>
                <a:latin typeface="Arial"/>
                <a:ea typeface="Arial"/>
                <a:cs typeface="Arial"/>
                <a:sym typeface="Arial"/>
              </a:endParaRPr>
            </a:p>
          </p:txBody>
        </p:sp>
        <p:sp>
          <p:nvSpPr>
            <p:cNvPr id="565" name="Google Shape;565;p71"/>
            <p:cNvSpPr/>
            <p:nvPr/>
          </p:nvSpPr>
          <p:spPr>
            <a:xfrm>
              <a:off x="4640863" y="3648709"/>
              <a:ext cx="1262400" cy="581541"/>
            </a:xfrm>
            <a:prstGeom prst="roundRect">
              <a:avLst>
                <a:gd fmla="val 0" name="adj"/>
              </a:avLst>
            </a:prstGeom>
            <a:solidFill>
              <a:srgbClr val="FFFFFF">
                <a:alpha val="35294"/>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US" sz="1100" u="none" cap="none" strike="noStrike">
                  <a:solidFill>
                    <a:srgbClr val="FFFFFF"/>
                  </a:solidFill>
                  <a:latin typeface="Arial"/>
                  <a:ea typeface="Arial"/>
                  <a:cs typeface="Arial"/>
                  <a:sym typeface="Arial"/>
                </a:rPr>
                <a:t>Store</a:t>
              </a:r>
              <a:endParaRPr b="0" i="0" sz="1100" u="none" cap="none" strike="noStrike">
                <a:solidFill>
                  <a:srgbClr val="FFFFFF"/>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100"/>
                <a:buFont typeface="Arial"/>
                <a:buNone/>
              </a:pPr>
              <a:r>
                <a:rPr b="0" i="0" lang="en-US" sz="1100" u="none" cap="none" strike="noStrike">
                  <a:solidFill>
                    <a:srgbClr val="FFFFFF"/>
                  </a:solidFill>
                  <a:latin typeface="Arial"/>
                  <a:ea typeface="Arial"/>
                  <a:cs typeface="Arial"/>
                  <a:sym typeface="Arial"/>
                </a:rPr>
                <a:t>Fulfillment</a:t>
              </a:r>
              <a:endParaRPr b="0" i="0" sz="1100" u="none" cap="none" strike="noStrike">
                <a:solidFill>
                  <a:srgbClr val="FFFFFF"/>
                </a:solidFill>
                <a:latin typeface="Arial"/>
                <a:ea typeface="Arial"/>
                <a:cs typeface="Arial"/>
                <a:sym typeface="Arial"/>
              </a:endParaRPr>
            </a:p>
          </p:txBody>
        </p:sp>
        <p:pic>
          <p:nvPicPr>
            <p:cNvPr id="566" name="Google Shape;566;p71"/>
            <p:cNvPicPr preferRelativeResize="0"/>
            <p:nvPr/>
          </p:nvPicPr>
          <p:blipFill rotWithShape="1">
            <a:blip r:embed="rId3">
              <a:alphaModFix/>
            </a:blip>
            <a:srcRect b="0" l="0" r="0" t="0"/>
            <a:stretch/>
          </p:blipFill>
          <p:spPr>
            <a:xfrm>
              <a:off x="326478" y="1434564"/>
              <a:ext cx="166809" cy="137160"/>
            </a:xfrm>
            <a:prstGeom prst="rect">
              <a:avLst/>
            </a:prstGeom>
            <a:noFill/>
            <a:ln>
              <a:noFill/>
            </a:ln>
          </p:spPr>
        </p:pic>
        <p:cxnSp>
          <p:nvCxnSpPr>
            <p:cNvPr id="567" name="Google Shape;567;p71"/>
            <p:cNvCxnSpPr/>
            <p:nvPr/>
          </p:nvCxnSpPr>
          <p:spPr>
            <a:xfrm flipH="1">
              <a:off x="2077260" y="3646057"/>
              <a:ext cx="972175" cy="8898"/>
            </a:xfrm>
            <a:prstGeom prst="straightConnector1">
              <a:avLst/>
            </a:prstGeom>
            <a:noFill/>
            <a:ln cap="rnd" cmpd="sng" w="9525">
              <a:solidFill>
                <a:schemeClr val="dk2"/>
              </a:solidFill>
              <a:prstDash val="solid"/>
              <a:round/>
              <a:headEnd len="sm" w="sm" type="none"/>
              <a:tailEnd len="med" w="med" type="triangle"/>
            </a:ln>
          </p:spPr>
        </p:cxnSp>
        <p:sp>
          <p:nvSpPr>
            <p:cNvPr id="568" name="Google Shape;568;p71"/>
            <p:cNvSpPr txBox="1"/>
            <p:nvPr/>
          </p:nvSpPr>
          <p:spPr>
            <a:xfrm>
              <a:off x="1984396" y="3682840"/>
              <a:ext cx="1249701" cy="3726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chemeClr val="dk2"/>
                  </a:solidFill>
                  <a:latin typeface="Arial"/>
                  <a:ea typeface="Arial"/>
                  <a:cs typeface="Arial"/>
                  <a:sym typeface="Arial"/>
                </a:rPr>
                <a:t>Product</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chemeClr val="dk2"/>
                  </a:solidFill>
                  <a:latin typeface="Arial"/>
                  <a:ea typeface="Arial"/>
                  <a:cs typeface="Arial"/>
                  <a:sym typeface="Arial"/>
                </a:rPr>
                <a:t>Availability</a:t>
              </a:r>
              <a:endParaRPr b="1" i="0" sz="1000" u="none" cap="none" strike="noStrike">
                <a:solidFill>
                  <a:schemeClr val="dk2"/>
                </a:solidFill>
                <a:latin typeface="Arial"/>
                <a:ea typeface="Arial"/>
                <a:cs typeface="Arial"/>
                <a:sym typeface="Arial"/>
              </a:endParaRPr>
            </a:p>
          </p:txBody>
        </p:sp>
        <p:sp>
          <p:nvSpPr>
            <p:cNvPr id="569" name="Google Shape;569;p71"/>
            <p:cNvSpPr/>
            <p:nvPr/>
          </p:nvSpPr>
          <p:spPr>
            <a:xfrm>
              <a:off x="1979686" y="2614822"/>
              <a:ext cx="71536" cy="1813050"/>
            </a:xfrm>
            <a:prstGeom prst="rightBracket">
              <a:avLst>
                <a:gd fmla="val 8333" name="adj"/>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570" name="Google Shape;570;p71"/>
            <p:cNvSpPr/>
            <p:nvPr/>
          </p:nvSpPr>
          <p:spPr>
            <a:xfrm rot="10800000">
              <a:off x="7107507" y="2601328"/>
              <a:ext cx="71536" cy="1813050"/>
            </a:xfrm>
            <a:prstGeom prst="rightBracket">
              <a:avLst>
                <a:gd fmla="val 8333" name="adj"/>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571" name="Google Shape;571;p71"/>
            <p:cNvSpPr txBox="1"/>
            <p:nvPr/>
          </p:nvSpPr>
          <p:spPr>
            <a:xfrm>
              <a:off x="3752802" y="1420729"/>
              <a:ext cx="2112134" cy="850818"/>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100"/>
                <a:buFont typeface="Arial"/>
                <a:buNone/>
              </a:pPr>
              <a:r>
                <a:rPr b="0" i="0" lang="en-US" sz="1100" u="none" cap="none" strike="noStrike">
                  <a:solidFill>
                    <a:schemeClr val="dk2"/>
                  </a:solidFill>
                  <a:latin typeface="Arial"/>
                  <a:ea typeface="Arial"/>
                  <a:cs typeface="Arial"/>
                  <a:sym typeface="Arial"/>
                </a:rPr>
                <a:t>Enterprise Inventory Visibility</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rPr b="0" i="0" lang="en-US" sz="1100" u="none" cap="none" strike="noStrike">
                  <a:solidFill>
                    <a:schemeClr val="dk2"/>
                  </a:solidFill>
                  <a:latin typeface="Arial"/>
                  <a:ea typeface="Arial"/>
                  <a:cs typeface="Arial"/>
                  <a:sym typeface="Arial"/>
                </a:rPr>
                <a:t>Optimal Order Orchestration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rPr b="0" i="0" lang="en-US" sz="1100" u="none" cap="none" strike="noStrike">
                  <a:solidFill>
                    <a:schemeClr val="dk2"/>
                  </a:solidFill>
                  <a:latin typeface="Arial"/>
                  <a:ea typeface="Arial"/>
                  <a:cs typeface="Arial"/>
                  <a:sym typeface="Arial"/>
                </a:rPr>
                <a:t>Order Status Updates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300"/>
                </a:spcAft>
                <a:buClr>
                  <a:srgbClr val="000000"/>
                </a:buClr>
                <a:buSzPts val="1100"/>
                <a:buFont typeface="Arial"/>
                <a:buNone/>
              </a:pPr>
              <a:r>
                <a:rPr b="0" i="0" lang="en-US" sz="1100" u="none" cap="none" strike="noStrike">
                  <a:solidFill>
                    <a:schemeClr val="dk2"/>
                  </a:solidFill>
                  <a:latin typeface="Arial"/>
                  <a:ea typeface="Arial"/>
                  <a:cs typeface="Arial"/>
                  <a:sym typeface="Arial"/>
                </a:rPr>
                <a:t>Customer Service</a:t>
              </a:r>
              <a:endParaRPr b="0" i="0" sz="1400" u="none" cap="none" strike="noStrike">
                <a:solidFill>
                  <a:srgbClr val="000000"/>
                </a:solidFill>
                <a:latin typeface="Arial"/>
                <a:ea typeface="Arial"/>
                <a:cs typeface="Arial"/>
                <a:sym typeface="Arial"/>
              </a:endParaRPr>
            </a:p>
          </p:txBody>
        </p:sp>
        <p:sp>
          <p:nvSpPr>
            <p:cNvPr id="572" name="Google Shape;572;p71"/>
            <p:cNvSpPr txBox="1"/>
            <p:nvPr/>
          </p:nvSpPr>
          <p:spPr>
            <a:xfrm>
              <a:off x="7341823" y="1420729"/>
              <a:ext cx="2112134" cy="104848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100"/>
                <a:buFont typeface="Arial"/>
                <a:buNone/>
              </a:pPr>
              <a:r>
                <a:rPr b="0" i="0" lang="en-US" sz="1100" u="none" cap="none" strike="noStrike">
                  <a:solidFill>
                    <a:schemeClr val="dk2"/>
                  </a:solidFill>
                  <a:latin typeface="Arial"/>
                  <a:ea typeface="Arial"/>
                  <a:cs typeface="Arial"/>
                  <a:sym typeface="Arial"/>
                </a:rPr>
                <a:t>Pick and Pack</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rPr b="0" i="0" lang="en-US" sz="1100" u="none" cap="none" strike="noStrike">
                  <a:solidFill>
                    <a:schemeClr val="dk2"/>
                  </a:solidFill>
                  <a:latin typeface="Arial"/>
                  <a:ea typeface="Arial"/>
                  <a:cs typeface="Arial"/>
                  <a:sym typeface="Arial"/>
                </a:rPr>
                <a:t>Collection Management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rPr b="0" i="0" lang="en-US" sz="1100" u="none" cap="none" strike="noStrike">
                  <a:solidFill>
                    <a:schemeClr val="dk2"/>
                  </a:solidFill>
                  <a:latin typeface="Arial"/>
                  <a:ea typeface="Arial"/>
                  <a:cs typeface="Arial"/>
                  <a:sym typeface="Arial"/>
                </a:rPr>
                <a:t>Print Pack Slip</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rPr b="0" i="0" lang="en-US" sz="1100" u="none" cap="none" strike="noStrike">
                  <a:solidFill>
                    <a:schemeClr val="dk2"/>
                  </a:solidFill>
                  <a:latin typeface="Arial"/>
                  <a:ea typeface="Arial"/>
                  <a:cs typeface="Arial"/>
                  <a:sym typeface="Arial"/>
                </a:rPr>
                <a:t>Print Carrier Label</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t/>
              </a:r>
              <a:endParaRPr b="0" i="0" sz="1100" u="none" cap="none" strike="noStrike">
                <a:solidFill>
                  <a:schemeClr val="dk2"/>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t/>
              </a:r>
              <a:endParaRPr b="0" i="0" sz="1100" u="none" cap="none" strike="noStrike">
                <a:solidFill>
                  <a:schemeClr val="dk2"/>
                </a:solidFill>
                <a:latin typeface="Arial"/>
                <a:ea typeface="Arial"/>
                <a:cs typeface="Arial"/>
                <a:sym typeface="Arial"/>
              </a:endParaRPr>
            </a:p>
            <a:p>
              <a:pPr indent="0" lvl="0" marL="0" marR="0" rtl="0" algn="l">
                <a:lnSpc>
                  <a:spcPct val="100000"/>
                </a:lnSpc>
                <a:spcBef>
                  <a:spcPts val="300"/>
                </a:spcBef>
                <a:spcAft>
                  <a:spcPts val="300"/>
                </a:spcAft>
                <a:buClr>
                  <a:srgbClr val="000000"/>
                </a:buClr>
                <a:buSzPts val="1100"/>
                <a:buFont typeface="Arial"/>
                <a:buNone/>
              </a:pPr>
              <a:r>
                <a:t/>
              </a:r>
              <a:endParaRPr b="0" i="0" sz="1100" u="none" cap="none" strike="noStrike">
                <a:solidFill>
                  <a:schemeClr val="dk2"/>
                </a:solidFill>
                <a:latin typeface="Arial"/>
                <a:ea typeface="Arial"/>
                <a:cs typeface="Arial"/>
                <a:sym typeface="Arial"/>
              </a:endParaRPr>
            </a:p>
          </p:txBody>
        </p:sp>
        <p:sp>
          <p:nvSpPr>
            <p:cNvPr id="573" name="Google Shape;573;p71"/>
            <p:cNvSpPr/>
            <p:nvPr/>
          </p:nvSpPr>
          <p:spPr>
            <a:xfrm rot="5400000">
              <a:off x="4651304" y="1304931"/>
              <a:ext cx="105001" cy="6919783"/>
            </a:xfrm>
            <a:prstGeom prst="rightBracket">
              <a:avLst>
                <a:gd fmla="val 8333" name="adj"/>
              </a:avLst>
            </a:prstGeom>
            <a:noFill/>
            <a:ln cap="rnd" cmpd="sng" w="9525">
              <a:solidFill>
                <a:schemeClr val="dk2"/>
              </a:solidFill>
              <a:prstDash val="dot"/>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574" name="Google Shape;574;p71"/>
            <p:cNvSpPr/>
            <p:nvPr/>
          </p:nvSpPr>
          <p:spPr>
            <a:xfrm>
              <a:off x="3529208" y="4641107"/>
              <a:ext cx="2085584" cy="335400"/>
            </a:xfrm>
            <a:prstGeom prst="rect">
              <a:avLst/>
            </a:prstGeom>
            <a:solidFill>
              <a:srgbClr val="EDE8F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chemeClr val="dk2"/>
                  </a:solidFill>
                  <a:latin typeface="Arial"/>
                  <a:ea typeface="Arial"/>
                  <a:cs typeface="Arial"/>
                  <a:sym typeface="Arial"/>
                </a:rPr>
                <a:t>End-to-end view of order status</a:t>
              </a:r>
              <a:endParaRPr b="1" i="0" sz="1000" u="none" cap="none" strike="noStrike">
                <a:solidFill>
                  <a:schemeClr val="dk2"/>
                </a:solidFill>
                <a:latin typeface="Arial"/>
                <a:ea typeface="Arial"/>
                <a:cs typeface="Arial"/>
                <a:sym typeface="Arial"/>
              </a:endParaRPr>
            </a:p>
          </p:txBody>
        </p:sp>
        <p:pic>
          <p:nvPicPr>
            <p:cNvPr id="575" name="Google Shape;575;p71"/>
            <p:cNvPicPr preferRelativeResize="0"/>
            <p:nvPr/>
          </p:nvPicPr>
          <p:blipFill rotWithShape="1">
            <a:blip r:embed="rId3">
              <a:alphaModFix/>
            </a:blip>
            <a:srcRect b="0" l="0" r="0" t="0"/>
            <a:stretch/>
          </p:blipFill>
          <p:spPr>
            <a:xfrm>
              <a:off x="3549006" y="1431336"/>
              <a:ext cx="166809" cy="137160"/>
            </a:xfrm>
            <a:prstGeom prst="rect">
              <a:avLst/>
            </a:prstGeom>
            <a:noFill/>
            <a:ln>
              <a:noFill/>
            </a:ln>
          </p:spPr>
        </p:pic>
        <p:pic>
          <p:nvPicPr>
            <p:cNvPr id="576" name="Google Shape;576;p71"/>
            <p:cNvPicPr preferRelativeResize="0"/>
            <p:nvPr/>
          </p:nvPicPr>
          <p:blipFill rotWithShape="1">
            <a:blip r:embed="rId3">
              <a:alphaModFix/>
            </a:blip>
            <a:srcRect b="0" l="0" r="0" t="0"/>
            <a:stretch/>
          </p:blipFill>
          <p:spPr>
            <a:xfrm>
              <a:off x="3549254" y="1637424"/>
              <a:ext cx="166809" cy="137160"/>
            </a:xfrm>
            <a:prstGeom prst="rect">
              <a:avLst/>
            </a:prstGeom>
            <a:noFill/>
            <a:ln>
              <a:noFill/>
            </a:ln>
          </p:spPr>
        </p:pic>
        <p:pic>
          <p:nvPicPr>
            <p:cNvPr id="577" name="Google Shape;577;p71"/>
            <p:cNvPicPr preferRelativeResize="0"/>
            <p:nvPr/>
          </p:nvPicPr>
          <p:blipFill rotWithShape="1">
            <a:blip r:embed="rId3">
              <a:alphaModFix/>
            </a:blip>
            <a:srcRect b="0" l="0" r="0" t="0"/>
            <a:stretch/>
          </p:blipFill>
          <p:spPr>
            <a:xfrm>
              <a:off x="3549006" y="1847921"/>
              <a:ext cx="166809" cy="137160"/>
            </a:xfrm>
            <a:prstGeom prst="rect">
              <a:avLst/>
            </a:prstGeom>
            <a:noFill/>
            <a:ln>
              <a:noFill/>
            </a:ln>
          </p:spPr>
        </p:pic>
        <p:pic>
          <p:nvPicPr>
            <p:cNvPr id="578" name="Google Shape;578;p71"/>
            <p:cNvPicPr preferRelativeResize="0"/>
            <p:nvPr/>
          </p:nvPicPr>
          <p:blipFill rotWithShape="1">
            <a:blip r:embed="rId3">
              <a:alphaModFix/>
            </a:blip>
            <a:srcRect b="0" l="0" r="0" t="0"/>
            <a:stretch/>
          </p:blipFill>
          <p:spPr>
            <a:xfrm>
              <a:off x="3549254" y="2054009"/>
              <a:ext cx="166809" cy="137160"/>
            </a:xfrm>
            <a:prstGeom prst="rect">
              <a:avLst/>
            </a:prstGeom>
            <a:noFill/>
            <a:ln>
              <a:noFill/>
            </a:ln>
          </p:spPr>
        </p:pic>
        <p:pic>
          <p:nvPicPr>
            <p:cNvPr id="579" name="Google Shape;579;p71"/>
            <p:cNvPicPr preferRelativeResize="0"/>
            <p:nvPr/>
          </p:nvPicPr>
          <p:blipFill rotWithShape="1">
            <a:blip r:embed="rId3">
              <a:alphaModFix/>
            </a:blip>
            <a:srcRect b="0" l="0" r="0" t="0"/>
            <a:stretch/>
          </p:blipFill>
          <p:spPr>
            <a:xfrm>
              <a:off x="7128525" y="1429934"/>
              <a:ext cx="166809" cy="137160"/>
            </a:xfrm>
            <a:prstGeom prst="rect">
              <a:avLst/>
            </a:prstGeom>
            <a:noFill/>
            <a:ln>
              <a:noFill/>
            </a:ln>
          </p:spPr>
        </p:pic>
        <p:pic>
          <p:nvPicPr>
            <p:cNvPr id="580" name="Google Shape;580;p71"/>
            <p:cNvPicPr preferRelativeResize="0"/>
            <p:nvPr/>
          </p:nvPicPr>
          <p:blipFill rotWithShape="1">
            <a:blip r:embed="rId3">
              <a:alphaModFix/>
            </a:blip>
            <a:srcRect b="0" l="0" r="0" t="0"/>
            <a:stretch/>
          </p:blipFill>
          <p:spPr>
            <a:xfrm>
              <a:off x="7128773" y="1636022"/>
              <a:ext cx="166809" cy="137160"/>
            </a:xfrm>
            <a:prstGeom prst="rect">
              <a:avLst/>
            </a:prstGeom>
            <a:noFill/>
            <a:ln>
              <a:noFill/>
            </a:ln>
          </p:spPr>
        </p:pic>
        <p:pic>
          <p:nvPicPr>
            <p:cNvPr id="581" name="Google Shape;581;p71"/>
            <p:cNvPicPr preferRelativeResize="0"/>
            <p:nvPr/>
          </p:nvPicPr>
          <p:blipFill rotWithShape="1">
            <a:blip r:embed="rId3">
              <a:alphaModFix/>
            </a:blip>
            <a:srcRect b="0" l="0" r="0" t="0"/>
            <a:stretch/>
          </p:blipFill>
          <p:spPr>
            <a:xfrm>
              <a:off x="7130167" y="1849265"/>
              <a:ext cx="166809" cy="137160"/>
            </a:xfrm>
            <a:prstGeom prst="rect">
              <a:avLst/>
            </a:prstGeom>
            <a:noFill/>
            <a:ln>
              <a:noFill/>
            </a:ln>
          </p:spPr>
        </p:pic>
        <p:pic>
          <p:nvPicPr>
            <p:cNvPr id="582" name="Google Shape;582;p71"/>
            <p:cNvPicPr preferRelativeResize="0"/>
            <p:nvPr/>
          </p:nvPicPr>
          <p:blipFill rotWithShape="1">
            <a:blip r:embed="rId3">
              <a:alphaModFix/>
            </a:blip>
            <a:srcRect b="0" l="0" r="0" t="0"/>
            <a:stretch/>
          </p:blipFill>
          <p:spPr>
            <a:xfrm>
              <a:off x="7130415" y="2047115"/>
              <a:ext cx="166809" cy="137160"/>
            </a:xfrm>
            <a:prstGeom prst="rect">
              <a:avLst/>
            </a:prstGeom>
            <a:noFill/>
            <a:ln>
              <a:noFill/>
            </a:ln>
          </p:spPr>
        </p:pic>
      </p:gr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2" name="Shape 1662"/>
        <p:cNvGrpSpPr/>
        <p:nvPr/>
      </p:nvGrpSpPr>
      <p:grpSpPr>
        <a:xfrm>
          <a:off x="0" y="0"/>
          <a:ext cx="0" cy="0"/>
          <a:chOff x="0" y="0"/>
          <a:chExt cx="0" cy="0"/>
        </a:xfrm>
      </p:grpSpPr>
      <p:sp>
        <p:nvSpPr>
          <p:cNvPr id="1663" name="Google Shape;1663;p116"/>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US"/>
              <a:t>Product Availability Demo</a:t>
            </a:r>
            <a:endParaRPr/>
          </a:p>
        </p:txBody>
      </p:sp>
      <p:grpSp>
        <p:nvGrpSpPr>
          <p:cNvPr id="1664" name="Google Shape;1664;p116"/>
          <p:cNvGrpSpPr/>
          <p:nvPr/>
        </p:nvGrpSpPr>
        <p:grpSpPr>
          <a:xfrm>
            <a:off x="3274573" y="951096"/>
            <a:ext cx="2664308" cy="2216309"/>
            <a:chOff x="556264" y="993629"/>
            <a:chExt cx="2311575" cy="2008476"/>
          </a:xfrm>
        </p:grpSpPr>
        <p:sp>
          <p:nvSpPr>
            <p:cNvPr id="1665" name="Google Shape;1665;p116"/>
            <p:cNvSpPr txBox="1"/>
            <p:nvPr/>
          </p:nvSpPr>
          <p:spPr>
            <a:xfrm>
              <a:off x="557463" y="993629"/>
              <a:ext cx="2310376" cy="2008476"/>
            </a:xfrm>
            <a:prstGeom prst="rect">
              <a:avLst/>
            </a:prstGeom>
            <a:solidFill>
              <a:schemeClr val="lt2"/>
            </a:solidFill>
            <a:ln>
              <a:noFill/>
            </a:ln>
          </p:spPr>
          <p:txBody>
            <a:bodyPr anchorCtr="0" anchor="t" bIns="45700" lIns="91425" spcFirstLastPara="1" rIns="90000" wrap="square" tIns="64000">
              <a:normAutofit/>
            </a:bodyPr>
            <a:lstStyle/>
            <a:p>
              <a:pPr indent="0" lvl="0" marL="0" marR="0" rtl="0" algn="l">
                <a:lnSpc>
                  <a:spcPct val="100000"/>
                </a:lnSpc>
                <a:spcBef>
                  <a:spcPts val="0"/>
                </a:spcBef>
                <a:spcAft>
                  <a:spcPts val="0"/>
                </a:spcAft>
                <a:buNone/>
              </a:pPr>
              <a:r>
                <a:rPr b="1" i="0" lang="en-US" sz="1500" u="none" cap="none" strike="noStrike">
                  <a:solidFill>
                    <a:srgbClr val="262626"/>
                  </a:solidFill>
                  <a:latin typeface="Arial"/>
                  <a:ea typeface="Arial"/>
                  <a:cs typeface="Arial"/>
                  <a:sym typeface="Arial"/>
                </a:rPr>
                <a:t>Scenario 1</a:t>
              </a:r>
              <a:endParaRPr b="1" i="0" sz="1400" u="none" cap="none" strike="noStrike">
                <a:solidFill>
                  <a:srgbClr val="000000"/>
                </a:solidFill>
                <a:latin typeface="Arial"/>
                <a:ea typeface="Arial"/>
                <a:cs typeface="Arial"/>
                <a:sym typeface="Arial"/>
              </a:endParaRPr>
            </a:p>
          </p:txBody>
        </p:sp>
        <p:sp>
          <p:nvSpPr>
            <p:cNvPr id="1666" name="Google Shape;1666;p116"/>
            <p:cNvSpPr txBox="1"/>
            <p:nvPr/>
          </p:nvSpPr>
          <p:spPr>
            <a:xfrm>
              <a:off x="556264" y="1463121"/>
              <a:ext cx="2310375" cy="1538984"/>
            </a:xfrm>
            <a:prstGeom prst="rect">
              <a:avLst/>
            </a:prstGeom>
            <a:noFill/>
            <a:ln>
              <a:noFill/>
            </a:ln>
          </p:spPr>
          <p:txBody>
            <a:bodyPr anchorCtr="0" anchor="t" bIns="45700" lIns="91425" spcFirstLastPara="1" rIns="90000" wrap="square" tIns="45700">
              <a:noAutofit/>
            </a:bodyPr>
            <a:lstStyle/>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Review the virtual catalogs that an item belongs to</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Activate a buffer rule to modify the Available To Sell</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Import inventory updates</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Check the impact on the virtual catalog</a:t>
              </a:r>
              <a:endParaRPr/>
            </a:p>
          </p:txBody>
        </p:sp>
      </p:grpSp>
      <p:pic>
        <p:nvPicPr>
          <p:cNvPr descr="Pin on G U I + +" id="1667" name="Google Shape;1667;p116"/>
          <p:cNvPicPr preferRelativeResize="0"/>
          <p:nvPr/>
        </p:nvPicPr>
        <p:blipFill rotWithShape="1">
          <a:blip r:embed="rId3">
            <a:alphaModFix/>
          </a:blip>
          <a:srcRect b="0" l="0" r="0" t="0"/>
          <a:stretch/>
        </p:blipFill>
        <p:spPr>
          <a:xfrm>
            <a:off x="3543364" y="3307509"/>
            <a:ext cx="2050245" cy="1537684"/>
          </a:xfrm>
          <a:prstGeom prst="rect">
            <a:avLst/>
          </a:prstGeom>
          <a:noFill/>
          <a:ln>
            <a:noFill/>
          </a:ln>
        </p:spPr>
      </p:pic>
      <p:pic>
        <p:nvPicPr>
          <p:cNvPr descr="Don&amp;#39;t break public&amp;#39;s trust in e-commerce,&amp;#39; online sellers told" id="1668" name="Google Shape;1668;p116"/>
          <p:cNvPicPr preferRelativeResize="0"/>
          <p:nvPr/>
        </p:nvPicPr>
        <p:blipFill rotWithShape="1">
          <a:blip r:embed="rId4">
            <a:alphaModFix/>
          </a:blip>
          <a:srcRect b="0" l="0" r="0" t="0"/>
          <a:stretch/>
        </p:blipFill>
        <p:spPr>
          <a:xfrm>
            <a:off x="550030" y="3307509"/>
            <a:ext cx="2883159" cy="1537685"/>
          </a:xfrm>
          <a:prstGeom prst="rect">
            <a:avLst/>
          </a:prstGeom>
          <a:noFill/>
          <a:ln>
            <a:noFill/>
          </a:ln>
        </p:spPr>
      </p:pic>
      <p:pic>
        <p:nvPicPr>
          <p:cNvPr descr="Role of Technology in Retail Industry" id="1669" name="Google Shape;1669;p116"/>
          <p:cNvPicPr preferRelativeResize="0"/>
          <p:nvPr/>
        </p:nvPicPr>
        <p:blipFill rotWithShape="1">
          <a:blip r:embed="rId5">
            <a:alphaModFix/>
          </a:blip>
          <a:srcRect b="0" l="0" r="0" t="0"/>
          <a:stretch/>
        </p:blipFill>
        <p:spPr>
          <a:xfrm>
            <a:off x="5703784" y="3307509"/>
            <a:ext cx="2657251" cy="1537684"/>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3" name="Shape 1673"/>
        <p:cNvGrpSpPr/>
        <p:nvPr/>
      </p:nvGrpSpPr>
      <p:grpSpPr>
        <a:xfrm>
          <a:off x="0" y="0"/>
          <a:ext cx="0" cy="0"/>
          <a:chOff x="0" y="0"/>
          <a:chExt cx="0" cy="0"/>
        </a:xfrm>
      </p:grpSpPr>
      <p:sp>
        <p:nvSpPr>
          <p:cNvPr id="1674" name="Google Shape;1674;p117"/>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rmAutofit/>
          </a:bodyPr>
          <a:lstStyle/>
          <a:p>
            <a:pPr indent="0" lvl="0" marL="0" rtl="0" algn="l">
              <a:lnSpc>
                <a:spcPct val="100000"/>
              </a:lnSpc>
              <a:spcBef>
                <a:spcPts val="0"/>
              </a:spcBef>
              <a:spcAft>
                <a:spcPts val="0"/>
              </a:spcAft>
              <a:buSzPts val="3000"/>
              <a:buNone/>
            </a:pPr>
            <a:r>
              <a:rPr lang="en-US"/>
              <a:t>Best Practices</a:t>
            </a:r>
            <a:endParaRPr/>
          </a:p>
        </p:txBody>
      </p:sp>
      <p:sp>
        <p:nvSpPr>
          <p:cNvPr id="1675" name="Google Shape;1675;p117"/>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p>
            <a:pPr indent="0" lvl="0" marL="0" rtl="0" algn="l">
              <a:lnSpc>
                <a:spcPct val="100000"/>
              </a:lnSpc>
              <a:spcBef>
                <a:spcPts val="0"/>
              </a:spcBef>
              <a:spcAft>
                <a:spcPts val="0"/>
              </a:spcAft>
              <a:buSzPts val="1350"/>
              <a:buNone/>
            </a:pPr>
            <a:r>
              <a:rPr lang="en-US"/>
              <a:t>SUBJECT 2</a:t>
            </a:r>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9" name="Shape 1679"/>
        <p:cNvGrpSpPr/>
        <p:nvPr/>
      </p:nvGrpSpPr>
      <p:grpSpPr>
        <a:xfrm>
          <a:off x="0" y="0"/>
          <a:ext cx="0" cy="0"/>
          <a:chOff x="0" y="0"/>
          <a:chExt cx="0" cy="0"/>
        </a:xfrm>
      </p:grpSpPr>
      <p:sp>
        <p:nvSpPr>
          <p:cNvPr id="1680" name="Google Shape;1680;p118"/>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US"/>
              <a:t>Product Availability – Best Practices</a:t>
            </a:r>
            <a:endParaRPr/>
          </a:p>
        </p:txBody>
      </p:sp>
      <p:pic>
        <p:nvPicPr>
          <p:cNvPr descr="When adopting best practices isn&amp;#39;t your best practice" id="1681" name="Google Shape;1681;p118"/>
          <p:cNvPicPr preferRelativeResize="0"/>
          <p:nvPr/>
        </p:nvPicPr>
        <p:blipFill rotWithShape="1">
          <a:blip r:embed="rId3">
            <a:alphaModFix/>
          </a:blip>
          <a:srcRect b="0" l="0" r="0" t="0"/>
          <a:stretch/>
        </p:blipFill>
        <p:spPr>
          <a:xfrm>
            <a:off x="5467740" y="1489931"/>
            <a:ext cx="3465414" cy="2308007"/>
          </a:xfrm>
          <a:prstGeom prst="rect">
            <a:avLst/>
          </a:prstGeom>
          <a:noFill/>
          <a:ln>
            <a:noFill/>
          </a:ln>
        </p:spPr>
      </p:pic>
      <p:sp>
        <p:nvSpPr>
          <p:cNvPr id="1682" name="Google Shape;1682;p118"/>
          <p:cNvSpPr txBox="1"/>
          <p:nvPr/>
        </p:nvSpPr>
        <p:spPr>
          <a:xfrm>
            <a:off x="210846" y="1055408"/>
            <a:ext cx="5256894" cy="3323987"/>
          </a:xfrm>
          <a:prstGeom prst="rect">
            <a:avLst/>
          </a:prstGeom>
          <a:noFill/>
          <a:ln>
            <a:noFill/>
          </a:ln>
        </p:spPr>
        <p:txBody>
          <a:bodyPr anchorCtr="0" anchor="t" bIns="45700" lIns="91425" spcFirstLastPara="1" rIns="91425" wrap="square" tIns="45700">
            <a:spAutoFit/>
          </a:bodyPr>
          <a:lstStyle/>
          <a:p>
            <a:pPr indent="-268288" lvl="0" marL="406400" marR="0" rtl="0" algn="l">
              <a:lnSpc>
                <a:spcPct val="100000"/>
              </a:lnSpc>
              <a:spcBef>
                <a:spcPts val="0"/>
              </a:spcBef>
              <a:spcAft>
                <a:spcPts val="0"/>
              </a:spcAft>
              <a:buClr>
                <a:srgbClr val="00B050"/>
              </a:buClr>
              <a:buSzPts val="1500"/>
              <a:buFont typeface="Noto Sans Symbols"/>
              <a:buChar char="✔"/>
            </a:pPr>
            <a:r>
              <a:rPr b="0" i="0" lang="en-US" sz="1500" u="none" cap="none" strike="noStrike">
                <a:solidFill>
                  <a:srgbClr val="000000"/>
                </a:solidFill>
                <a:latin typeface="Arial"/>
                <a:ea typeface="Arial"/>
                <a:cs typeface="Arial"/>
                <a:sym typeface="Arial"/>
              </a:rPr>
              <a:t>Create one </a:t>
            </a:r>
            <a:r>
              <a:rPr b="1" i="0" lang="en-US" sz="1500" u="none" cap="none" strike="noStrike">
                <a:solidFill>
                  <a:srgbClr val="000000"/>
                </a:solidFill>
                <a:latin typeface="Arial"/>
                <a:ea typeface="Arial"/>
                <a:cs typeface="Arial"/>
                <a:sym typeface="Arial"/>
              </a:rPr>
              <a:t>Virtual Catalog</a:t>
            </a:r>
            <a:r>
              <a:rPr b="0" i="0" lang="en-US" sz="1500" u="none" cap="none" strike="noStrike">
                <a:solidFill>
                  <a:srgbClr val="000000"/>
                </a:solidFill>
                <a:latin typeface="Arial"/>
                <a:ea typeface="Arial"/>
                <a:cs typeface="Arial"/>
                <a:sym typeface="Arial"/>
              </a:rPr>
              <a:t> for stock check across stores, and one for aggregated ATS for Home Delivery </a:t>
            </a:r>
            <a:endParaRPr/>
          </a:p>
          <a:p>
            <a:pPr indent="-268288" lvl="0" marL="406400" marR="0" rtl="0" algn="l">
              <a:lnSpc>
                <a:spcPct val="100000"/>
              </a:lnSpc>
              <a:spcBef>
                <a:spcPts val="600"/>
              </a:spcBef>
              <a:spcAft>
                <a:spcPts val="0"/>
              </a:spcAft>
              <a:buClr>
                <a:srgbClr val="00B050"/>
              </a:buClr>
              <a:buSzPts val="1500"/>
              <a:buFont typeface="Noto Sans Symbols"/>
              <a:buChar char="✔"/>
            </a:pPr>
            <a:r>
              <a:rPr b="0" i="0" lang="en-US" sz="1500" u="none" cap="none" strike="noStrike">
                <a:solidFill>
                  <a:srgbClr val="000000"/>
                </a:solidFill>
                <a:latin typeface="Arial"/>
                <a:ea typeface="Arial"/>
                <a:cs typeface="Arial"/>
                <a:sym typeface="Arial"/>
              </a:rPr>
              <a:t>Limit the number of </a:t>
            </a:r>
            <a:r>
              <a:rPr b="1" i="0" lang="en-US" sz="1500" u="none" cap="none" strike="noStrike">
                <a:solidFill>
                  <a:srgbClr val="000000"/>
                </a:solidFill>
                <a:latin typeface="Arial"/>
                <a:ea typeface="Arial"/>
                <a:cs typeface="Arial"/>
                <a:sym typeface="Arial"/>
              </a:rPr>
              <a:t>Virtual Catalogs</a:t>
            </a:r>
            <a:endParaRPr b="0" i="0" sz="1500" u="none" cap="none" strike="noStrike">
              <a:solidFill>
                <a:srgbClr val="000000"/>
              </a:solidFill>
              <a:latin typeface="Arial"/>
              <a:ea typeface="Arial"/>
              <a:cs typeface="Arial"/>
              <a:sym typeface="Arial"/>
            </a:endParaRPr>
          </a:p>
          <a:p>
            <a:pPr indent="-268288" lvl="0" marL="406400" marR="0" rtl="0" algn="l">
              <a:lnSpc>
                <a:spcPct val="100000"/>
              </a:lnSpc>
              <a:spcBef>
                <a:spcPts val="600"/>
              </a:spcBef>
              <a:spcAft>
                <a:spcPts val="0"/>
              </a:spcAft>
              <a:buClr>
                <a:srgbClr val="00B050"/>
              </a:buClr>
              <a:buSzPts val="1500"/>
              <a:buFont typeface="Noto Sans Symbols"/>
              <a:buChar char="✔"/>
            </a:pPr>
            <a:r>
              <a:rPr b="0" i="0" lang="en-US" sz="1500" u="none" cap="none" strike="noStrike">
                <a:solidFill>
                  <a:srgbClr val="000000"/>
                </a:solidFill>
                <a:latin typeface="Arial"/>
                <a:ea typeface="Arial"/>
                <a:cs typeface="Arial"/>
                <a:sym typeface="Arial"/>
              </a:rPr>
              <a:t>Use </a:t>
            </a:r>
            <a:r>
              <a:rPr b="1" i="0" lang="en-US" sz="1500" u="none" cap="none" strike="noStrike">
                <a:solidFill>
                  <a:srgbClr val="000000"/>
                </a:solidFill>
                <a:latin typeface="Arial"/>
                <a:ea typeface="Arial"/>
                <a:cs typeface="Arial"/>
                <a:sym typeface="Arial"/>
              </a:rPr>
              <a:t>control groups </a:t>
            </a:r>
            <a:r>
              <a:rPr b="0" i="0" lang="en-US" sz="1500" u="none" cap="none" strike="noStrike">
                <a:solidFill>
                  <a:srgbClr val="000000"/>
                </a:solidFill>
                <a:latin typeface="Arial"/>
                <a:ea typeface="Arial"/>
                <a:cs typeface="Arial"/>
                <a:sym typeface="Arial"/>
              </a:rPr>
              <a:t>to exclude categories (ranges) in each Virtual Catalog</a:t>
            </a:r>
            <a:endParaRPr/>
          </a:p>
          <a:p>
            <a:pPr indent="-268288" lvl="0" marL="406400" marR="0" rtl="0" algn="l">
              <a:lnSpc>
                <a:spcPct val="100000"/>
              </a:lnSpc>
              <a:spcBef>
                <a:spcPts val="600"/>
              </a:spcBef>
              <a:spcAft>
                <a:spcPts val="0"/>
              </a:spcAft>
              <a:buClr>
                <a:srgbClr val="00B050"/>
              </a:buClr>
              <a:buSzPts val="1500"/>
              <a:buFont typeface="Noto Sans Symbols"/>
              <a:buChar char="✔"/>
            </a:pPr>
            <a:r>
              <a:rPr b="0" i="0" lang="en-US" sz="1500" u="none" cap="none" strike="noStrike">
                <a:solidFill>
                  <a:srgbClr val="000000"/>
                </a:solidFill>
                <a:latin typeface="Arial"/>
                <a:ea typeface="Arial"/>
                <a:cs typeface="Arial"/>
                <a:sym typeface="Arial"/>
              </a:rPr>
              <a:t>Start with </a:t>
            </a:r>
            <a:r>
              <a:rPr b="1" i="0" lang="en-US" sz="1500" u="none" cap="none" strike="noStrike">
                <a:solidFill>
                  <a:srgbClr val="000000"/>
                </a:solidFill>
                <a:latin typeface="Arial"/>
                <a:ea typeface="Arial"/>
                <a:cs typeface="Arial"/>
                <a:sym typeface="Arial"/>
              </a:rPr>
              <a:t>simple buffer rules</a:t>
            </a:r>
            <a:r>
              <a:rPr b="0" i="0" lang="en-US" sz="1500" u="none" cap="none" strike="noStrike">
                <a:solidFill>
                  <a:srgbClr val="000000"/>
                </a:solidFill>
                <a:latin typeface="Arial"/>
                <a:ea typeface="Arial"/>
                <a:cs typeface="Arial"/>
                <a:sym typeface="Arial"/>
              </a:rPr>
              <a:t>, and implement more complex rules over time</a:t>
            </a:r>
            <a:endParaRPr/>
          </a:p>
          <a:p>
            <a:pPr indent="-268288" lvl="0" marL="406400" marR="0" rtl="0" algn="l">
              <a:lnSpc>
                <a:spcPct val="100000"/>
              </a:lnSpc>
              <a:spcBef>
                <a:spcPts val="600"/>
              </a:spcBef>
              <a:spcAft>
                <a:spcPts val="0"/>
              </a:spcAft>
              <a:buClr>
                <a:srgbClr val="00B050"/>
              </a:buClr>
              <a:buSzPts val="1500"/>
              <a:buFont typeface="Noto Sans Symbols"/>
              <a:buChar char="✔"/>
            </a:pPr>
            <a:r>
              <a:rPr b="0" i="0" lang="en-US" sz="1500" u="none" cap="none" strike="noStrike">
                <a:solidFill>
                  <a:srgbClr val="000000"/>
                </a:solidFill>
                <a:latin typeface="Arial"/>
                <a:ea typeface="Arial"/>
                <a:cs typeface="Arial"/>
                <a:sym typeface="Arial"/>
              </a:rPr>
              <a:t>Maintain a </a:t>
            </a:r>
            <a:r>
              <a:rPr b="1" i="0" lang="en-US" sz="1500" u="none" cap="none" strike="noStrike">
                <a:solidFill>
                  <a:srgbClr val="000000"/>
                </a:solidFill>
                <a:latin typeface="Arial"/>
                <a:ea typeface="Arial"/>
                <a:cs typeface="Arial"/>
                <a:sym typeface="Arial"/>
              </a:rPr>
              <a:t>local cache </a:t>
            </a:r>
            <a:r>
              <a:rPr b="0" i="0" lang="en-US" sz="1500" u="none" cap="none" strike="noStrike">
                <a:solidFill>
                  <a:srgbClr val="000000"/>
                </a:solidFill>
                <a:latin typeface="Arial"/>
                <a:ea typeface="Arial"/>
                <a:cs typeface="Arial"/>
                <a:sym typeface="Arial"/>
              </a:rPr>
              <a:t>in eCommerce to support Search and PLP sorting by product availability</a:t>
            </a:r>
            <a:endParaRPr/>
          </a:p>
          <a:p>
            <a:pPr indent="-268288" lvl="0" marL="406400" marR="0" rtl="0" algn="l">
              <a:lnSpc>
                <a:spcPct val="100000"/>
              </a:lnSpc>
              <a:spcBef>
                <a:spcPts val="600"/>
              </a:spcBef>
              <a:spcAft>
                <a:spcPts val="0"/>
              </a:spcAft>
              <a:buClr>
                <a:srgbClr val="00B050"/>
              </a:buClr>
              <a:buSzPts val="1500"/>
              <a:buFont typeface="Noto Sans Symbols"/>
              <a:buChar char="✔"/>
            </a:pPr>
            <a:r>
              <a:rPr b="0" i="0" lang="en-US" sz="1500" u="none" cap="none" strike="noStrike">
                <a:solidFill>
                  <a:srgbClr val="000000"/>
                </a:solidFill>
                <a:latin typeface="Arial"/>
                <a:ea typeface="Arial"/>
                <a:cs typeface="Arial"/>
                <a:sym typeface="Arial"/>
              </a:rPr>
              <a:t>Use </a:t>
            </a:r>
            <a:r>
              <a:rPr b="1" i="0" lang="en-US" sz="1500" u="none" cap="none" strike="noStrike">
                <a:solidFill>
                  <a:srgbClr val="000000"/>
                </a:solidFill>
                <a:latin typeface="Arial"/>
                <a:ea typeface="Arial"/>
                <a:cs typeface="Arial"/>
                <a:sym typeface="Arial"/>
              </a:rPr>
              <a:t>real time calls </a:t>
            </a:r>
            <a:r>
              <a:rPr b="0" i="0" lang="en-US" sz="1500" u="none" cap="none" strike="noStrike">
                <a:solidFill>
                  <a:srgbClr val="000000"/>
                </a:solidFill>
                <a:latin typeface="Arial"/>
                <a:ea typeface="Arial"/>
                <a:cs typeface="Arial"/>
                <a:sym typeface="Arial"/>
              </a:rPr>
              <a:t>from eCom for store stock checks and optionally on PDP in case of limited stock</a:t>
            </a:r>
            <a:endParaRPr/>
          </a:p>
          <a:p>
            <a:pPr indent="-268288" lvl="0" marL="406400" marR="0" rtl="0" algn="l">
              <a:lnSpc>
                <a:spcPct val="100000"/>
              </a:lnSpc>
              <a:spcBef>
                <a:spcPts val="600"/>
              </a:spcBef>
              <a:spcAft>
                <a:spcPts val="0"/>
              </a:spcAft>
              <a:buClr>
                <a:srgbClr val="00B050"/>
              </a:buClr>
              <a:buSzPts val="1500"/>
              <a:buFont typeface="Noto Sans Symbols"/>
              <a:buChar char="✔"/>
            </a:pPr>
            <a:r>
              <a:rPr b="0" i="0" lang="en-US" sz="1500" u="none" cap="none" strike="noStrike">
                <a:solidFill>
                  <a:srgbClr val="000000"/>
                </a:solidFill>
                <a:latin typeface="Arial"/>
                <a:ea typeface="Arial"/>
                <a:cs typeface="Arial"/>
                <a:sym typeface="Arial"/>
              </a:rPr>
              <a:t>Use real time calls from eCom at </a:t>
            </a:r>
            <a:r>
              <a:rPr b="1" i="0" lang="en-US" sz="1500" u="none" cap="none" strike="noStrike">
                <a:solidFill>
                  <a:srgbClr val="000000"/>
                </a:solidFill>
                <a:latin typeface="Arial"/>
                <a:ea typeface="Arial"/>
                <a:cs typeface="Arial"/>
                <a:sym typeface="Arial"/>
              </a:rPr>
              <a:t>checkout</a:t>
            </a:r>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6" name="Shape 1686"/>
        <p:cNvGrpSpPr/>
        <p:nvPr/>
      </p:nvGrpSpPr>
      <p:grpSpPr>
        <a:xfrm>
          <a:off x="0" y="0"/>
          <a:ext cx="0" cy="0"/>
          <a:chOff x="0" y="0"/>
          <a:chExt cx="0" cy="0"/>
        </a:xfrm>
      </p:grpSpPr>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5"/>
        </a:solidFill>
      </p:bgPr>
    </p:bg>
    <p:spTree>
      <p:nvGrpSpPr>
        <p:cNvPr id="1690" name="Shape 1690"/>
        <p:cNvGrpSpPr/>
        <p:nvPr/>
      </p:nvGrpSpPr>
      <p:grpSpPr>
        <a:xfrm>
          <a:off x="0" y="0"/>
          <a:ext cx="0" cy="0"/>
          <a:chOff x="0" y="0"/>
          <a:chExt cx="0" cy="0"/>
        </a:xfrm>
      </p:grpSpPr>
      <p:sp>
        <p:nvSpPr>
          <p:cNvPr id="1691" name="Google Shape;1691;p120"/>
          <p:cNvSpPr txBox="1"/>
          <p:nvPr>
            <p:ph idx="1" type="body"/>
          </p:nvPr>
        </p:nvSpPr>
        <p:spPr>
          <a:xfrm>
            <a:off x="354158" y="994519"/>
            <a:ext cx="8435700" cy="3263400"/>
          </a:xfrm>
          <a:prstGeom prst="rect">
            <a:avLst/>
          </a:prstGeom>
          <a:noFill/>
          <a:ln>
            <a:noFill/>
          </a:ln>
        </p:spPr>
        <p:txBody>
          <a:bodyPr anchorCtr="0" anchor="t" bIns="45700" lIns="91425" spcFirstLastPara="1" rIns="90000" wrap="square" tIns="45700">
            <a:noAutofit/>
          </a:bodyPr>
          <a:lstStyle/>
          <a:p>
            <a:pPr indent="0" lvl="0" marL="0" rtl="0" algn="l">
              <a:lnSpc>
                <a:spcPct val="115000"/>
              </a:lnSpc>
              <a:spcBef>
                <a:spcPts val="0"/>
              </a:spcBef>
              <a:spcAft>
                <a:spcPts val="0"/>
              </a:spcAft>
              <a:buClr>
                <a:schemeClr val="dk1"/>
              </a:buClr>
              <a:buSzPts val="1100"/>
              <a:buFont typeface="Arial"/>
              <a:buNone/>
            </a:pPr>
            <a:r>
              <a:rPr i="1" lang="en-US" sz="1200">
                <a:solidFill>
                  <a:schemeClr val="lt1"/>
                </a:solidFill>
              </a:rPr>
              <a:t>These slides contain information which is the property of Fluent Retail Pty Ltd (</a:t>
            </a:r>
            <a:r>
              <a:rPr b="1" i="1" lang="en-US" sz="1200">
                <a:solidFill>
                  <a:schemeClr val="lt1"/>
                </a:solidFill>
              </a:rPr>
              <a:t>Fluent</a:t>
            </a:r>
            <a:r>
              <a:rPr i="1" lang="en-US" sz="1200">
                <a:solidFill>
                  <a:schemeClr val="lt1"/>
                </a:solidFill>
              </a:rPr>
              <a:t>) and which may be confidential and/or subject to copyright.</a:t>
            </a:r>
            <a:endParaRPr i="1" sz="1200">
              <a:solidFill>
                <a:schemeClr val="lt1"/>
              </a:solidFill>
            </a:endParaRPr>
          </a:p>
          <a:p>
            <a:pPr indent="0" lvl="0" marL="0" rtl="0" algn="l">
              <a:lnSpc>
                <a:spcPct val="115000"/>
              </a:lnSpc>
              <a:spcBef>
                <a:spcPts val="0"/>
              </a:spcBef>
              <a:spcAft>
                <a:spcPts val="0"/>
              </a:spcAft>
              <a:buClr>
                <a:schemeClr val="dk1"/>
              </a:buClr>
              <a:buSzPts val="1100"/>
              <a:buFont typeface="Arial"/>
              <a:buNone/>
            </a:pPr>
            <a:r>
              <a:rPr i="1" lang="en-US" sz="1200">
                <a:solidFill>
                  <a:schemeClr val="lt1"/>
                </a:solidFill>
              </a:rPr>
              <a:t> </a:t>
            </a:r>
            <a:endParaRPr i="1" sz="1200">
              <a:solidFill>
                <a:schemeClr val="lt1"/>
              </a:solidFill>
            </a:endParaRPr>
          </a:p>
          <a:p>
            <a:pPr indent="0" lvl="0" marL="0" rtl="0" algn="l">
              <a:lnSpc>
                <a:spcPct val="115000"/>
              </a:lnSpc>
              <a:spcBef>
                <a:spcPts val="0"/>
              </a:spcBef>
              <a:spcAft>
                <a:spcPts val="0"/>
              </a:spcAft>
              <a:buClr>
                <a:schemeClr val="dk1"/>
              </a:buClr>
              <a:buSzPts val="1100"/>
              <a:buFont typeface="Arial"/>
              <a:buNone/>
            </a:pPr>
            <a:r>
              <a:rPr i="1" lang="en-US" sz="1200">
                <a:solidFill>
                  <a:schemeClr val="lt1"/>
                </a:solidFill>
              </a:rPr>
              <a:t>The material contained in this presentation is of a general nature only. It is not, and not intended to be, advice on any specific professional or commercial matter. The effectiveness or accuracy of any professional or commercial advice depends on the particular circumstances of each case. Neither Fluent nor any individual author accepts any responsibility for any acts or omissions resulting from reliance upon the content of this presentation. Before acting on the basis of any material contained in this presentation, we recommend that you consult your adviser and/or contact Fluent.</a:t>
            </a:r>
            <a:endParaRPr i="1" sz="1200">
              <a:solidFill>
                <a:schemeClr val="lt1"/>
              </a:solidFill>
            </a:endParaRPr>
          </a:p>
          <a:p>
            <a:pPr indent="0" lvl="0" marL="0" rtl="0" algn="l">
              <a:lnSpc>
                <a:spcPct val="115000"/>
              </a:lnSpc>
              <a:spcBef>
                <a:spcPts val="0"/>
              </a:spcBef>
              <a:spcAft>
                <a:spcPts val="0"/>
              </a:spcAft>
              <a:buClr>
                <a:schemeClr val="dk1"/>
              </a:buClr>
              <a:buSzPts val="1100"/>
              <a:buFont typeface="Arial"/>
              <a:buNone/>
            </a:pPr>
            <a:r>
              <a:rPr i="1" lang="en-US" sz="1200">
                <a:solidFill>
                  <a:schemeClr val="lt1"/>
                </a:solidFill>
              </a:rPr>
              <a:t> </a:t>
            </a:r>
            <a:endParaRPr i="1" sz="1200">
              <a:solidFill>
                <a:schemeClr val="lt1"/>
              </a:solidFill>
            </a:endParaRPr>
          </a:p>
          <a:p>
            <a:pPr indent="0" lvl="0" marL="0" rtl="0" algn="l">
              <a:lnSpc>
                <a:spcPct val="115000"/>
              </a:lnSpc>
              <a:spcBef>
                <a:spcPts val="0"/>
              </a:spcBef>
              <a:spcAft>
                <a:spcPts val="0"/>
              </a:spcAft>
              <a:buClr>
                <a:schemeClr val="dk1"/>
              </a:buClr>
              <a:buSzPts val="1100"/>
              <a:buFont typeface="Arial"/>
              <a:buNone/>
            </a:pPr>
            <a:r>
              <a:rPr i="1" lang="en-US" sz="1200">
                <a:solidFill>
                  <a:schemeClr val="lt1"/>
                </a:solidFill>
              </a:rPr>
              <a:t>This presentation aims to provide information on the Fluent Order Management system and may not be a complete summary. The information contained in this presentation is accurate as at the date noted in the presentation and may change from time to time without any notice to you.</a:t>
            </a:r>
            <a:endParaRPr i="1" sz="1200">
              <a:solidFill>
                <a:schemeClr val="lt1"/>
              </a:solidFill>
            </a:endParaRPr>
          </a:p>
          <a:p>
            <a:pPr indent="0" lvl="0" marL="0" rtl="0" algn="l">
              <a:lnSpc>
                <a:spcPct val="115000"/>
              </a:lnSpc>
              <a:spcBef>
                <a:spcPts val="0"/>
              </a:spcBef>
              <a:spcAft>
                <a:spcPts val="0"/>
              </a:spcAft>
              <a:buClr>
                <a:schemeClr val="dk1"/>
              </a:buClr>
              <a:buSzPts val="1100"/>
              <a:buFont typeface="Arial"/>
              <a:buNone/>
            </a:pPr>
            <a:r>
              <a:rPr i="1" lang="en-US" sz="1200">
                <a:solidFill>
                  <a:schemeClr val="lt1"/>
                </a:solidFill>
              </a:rPr>
              <a:t> </a:t>
            </a:r>
            <a:endParaRPr i="1" sz="1200">
              <a:solidFill>
                <a:schemeClr val="lt1"/>
              </a:solidFill>
            </a:endParaRPr>
          </a:p>
          <a:p>
            <a:pPr indent="0" lvl="0" marL="0" rtl="0" algn="l">
              <a:lnSpc>
                <a:spcPct val="115000"/>
              </a:lnSpc>
              <a:spcBef>
                <a:spcPts val="0"/>
              </a:spcBef>
              <a:spcAft>
                <a:spcPts val="0"/>
              </a:spcAft>
              <a:buClr>
                <a:schemeClr val="dk1"/>
              </a:buClr>
              <a:buSzPts val="800"/>
              <a:buFont typeface="Arial"/>
              <a:buNone/>
            </a:pPr>
            <a:r>
              <a:rPr i="1" lang="en-US" sz="1200">
                <a:solidFill>
                  <a:schemeClr val="lt1"/>
                </a:solidFill>
              </a:rPr>
              <a:t>Nothing in this presentation is intended to be construed as a contract or as an offer to enter into a contract.</a:t>
            </a:r>
            <a:endParaRPr i="1" sz="1200">
              <a:solidFill>
                <a:schemeClr val="lt1"/>
              </a:solidFill>
            </a:endParaRPr>
          </a:p>
          <a:p>
            <a:pPr indent="0" lvl="0" marL="0" rtl="0" algn="l">
              <a:spcBef>
                <a:spcPts val="0"/>
              </a:spcBef>
              <a:spcAft>
                <a:spcPts val="0"/>
              </a:spcAft>
              <a:buClr>
                <a:schemeClr val="accent6"/>
              </a:buClr>
              <a:buSzPts val="1400"/>
              <a:buFont typeface="Arial"/>
              <a:buNone/>
            </a:pPr>
            <a:r>
              <a:t/>
            </a:r>
            <a:endParaRPr/>
          </a:p>
        </p:txBody>
      </p:sp>
      <p:sp>
        <p:nvSpPr>
          <p:cNvPr id="1692" name="Google Shape;1692;p120"/>
          <p:cNvSpPr txBox="1"/>
          <p:nvPr>
            <p:ph type="title"/>
          </p:nvPr>
        </p:nvSpPr>
        <p:spPr>
          <a:xfrm>
            <a:off x="354080" y="288753"/>
            <a:ext cx="7736100" cy="3435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800"/>
              <a:buFont typeface="Arial"/>
              <a:buNone/>
            </a:pPr>
            <a:r>
              <a:rPr lang="en-US" sz="1400">
                <a:solidFill>
                  <a:schemeClr val="dk2"/>
                </a:solidFill>
              </a:rPr>
              <a:t>Legal Disclaimer</a:t>
            </a:r>
            <a:endParaRPr>
              <a:solidFill>
                <a:schemeClr val="dk2"/>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6" name="Shape 586"/>
        <p:cNvGrpSpPr/>
        <p:nvPr/>
      </p:nvGrpSpPr>
      <p:grpSpPr>
        <a:xfrm>
          <a:off x="0" y="0"/>
          <a:ext cx="0" cy="0"/>
          <a:chOff x="0" y="0"/>
          <a:chExt cx="0" cy="0"/>
        </a:xfrm>
      </p:grpSpPr>
      <p:sp>
        <p:nvSpPr>
          <p:cNvPr id="587" name="Google Shape;587;p72"/>
          <p:cNvSpPr txBox="1"/>
          <p:nvPr>
            <p:ph idx="1" type="body"/>
          </p:nvPr>
        </p:nvSpPr>
        <p:spPr>
          <a:xfrm>
            <a:off x="353702" y="692109"/>
            <a:ext cx="7736681" cy="273844"/>
          </a:xfrm>
          <a:prstGeom prst="rect">
            <a:avLst/>
          </a:prstGeom>
          <a:noFill/>
          <a:ln>
            <a:noFill/>
          </a:ln>
        </p:spPr>
        <p:txBody>
          <a:bodyPr anchorCtr="0" anchor="t" bIns="34275" lIns="68575" spcFirstLastPara="1" rIns="67500" wrap="square" tIns="34275">
            <a:noAutofit/>
          </a:bodyPr>
          <a:lstStyle/>
          <a:p>
            <a:pPr indent="0" lvl="0" marL="0" rtl="0" algn="l">
              <a:lnSpc>
                <a:spcPct val="90000"/>
              </a:lnSpc>
              <a:spcBef>
                <a:spcPts val="0"/>
              </a:spcBef>
              <a:spcAft>
                <a:spcPts val="0"/>
              </a:spcAft>
              <a:buClr>
                <a:schemeClr val="dk1"/>
              </a:buClr>
              <a:buSzPts val="1400"/>
              <a:buNone/>
            </a:pPr>
            <a:r>
              <a:rPr lang="en-US" sz="1400"/>
              <a:t>Cloud platform built for omnichannel</a:t>
            </a:r>
            <a:endParaRPr/>
          </a:p>
        </p:txBody>
      </p:sp>
      <p:sp>
        <p:nvSpPr>
          <p:cNvPr id="588" name="Google Shape;588;p72"/>
          <p:cNvSpPr txBox="1"/>
          <p:nvPr>
            <p:ph type="title"/>
          </p:nvPr>
        </p:nvSpPr>
        <p:spPr>
          <a:xfrm>
            <a:off x="354082" y="288753"/>
            <a:ext cx="7736216" cy="343438"/>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800"/>
              <a:buFont typeface="Arial"/>
              <a:buNone/>
            </a:pPr>
            <a:r>
              <a:rPr lang="en-US"/>
              <a:t>Fluent Order Management</a:t>
            </a:r>
            <a:endParaRPr/>
          </a:p>
        </p:txBody>
      </p:sp>
      <p:sp>
        <p:nvSpPr>
          <p:cNvPr id="589" name="Google Shape;589;p72"/>
          <p:cNvSpPr/>
          <p:nvPr/>
        </p:nvSpPr>
        <p:spPr>
          <a:xfrm>
            <a:off x="0" y="1021041"/>
            <a:ext cx="9144000" cy="3117300"/>
          </a:xfrm>
          <a:prstGeom prst="rect">
            <a:avLst/>
          </a:prstGeom>
          <a:solidFill>
            <a:srgbClr val="F5F8F9"/>
          </a:solidFill>
          <a:ln>
            <a:noFill/>
          </a:ln>
        </p:spPr>
        <p:txBody>
          <a:bodyPr anchorCtr="0" anchor="t" bIns="34275" lIns="68575" spcFirstLastPara="1" rIns="6857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26005C"/>
                </a:solidFill>
                <a:latin typeface="Arial"/>
                <a:ea typeface="Arial"/>
                <a:cs typeface="Arial"/>
                <a:sym typeface="Arial"/>
              </a:rPr>
              <a:t>Order Management Modules</a:t>
            </a:r>
            <a:endParaRPr b="0" i="0" sz="1400" u="none" cap="none" strike="noStrike">
              <a:solidFill>
                <a:schemeClr val="accent6"/>
              </a:solidFill>
              <a:latin typeface="Calibri"/>
              <a:ea typeface="Calibri"/>
              <a:cs typeface="Calibri"/>
              <a:sym typeface="Calibri"/>
            </a:endParaRPr>
          </a:p>
        </p:txBody>
      </p:sp>
      <p:sp>
        <p:nvSpPr>
          <p:cNvPr id="590" name="Google Shape;590;p72"/>
          <p:cNvSpPr/>
          <p:nvPr/>
        </p:nvSpPr>
        <p:spPr>
          <a:xfrm>
            <a:off x="1" y="4193386"/>
            <a:ext cx="9144000" cy="362475"/>
          </a:xfrm>
          <a:prstGeom prst="rect">
            <a:avLst/>
          </a:prstGeom>
          <a:solidFill>
            <a:schemeClr val="accent6"/>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Orchestration Engine</a:t>
            </a:r>
            <a:endParaRPr b="0" i="0" sz="1100" u="none" cap="none" strike="noStrike">
              <a:solidFill>
                <a:schemeClr val="dk1"/>
              </a:solidFill>
              <a:latin typeface="Arial"/>
              <a:ea typeface="Arial"/>
              <a:cs typeface="Arial"/>
              <a:sym typeface="Arial"/>
            </a:endParaRPr>
          </a:p>
        </p:txBody>
      </p:sp>
      <p:sp>
        <p:nvSpPr>
          <p:cNvPr id="591" name="Google Shape;591;p72"/>
          <p:cNvSpPr/>
          <p:nvPr/>
        </p:nvSpPr>
        <p:spPr>
          <a:xfrm>
            <a:off x="1" y="4602193"/>
            <a:ext cx="9144000" cy="362475"/>
          </a:xfrm>
          <a:prstGeom prst="rect">
            <a:avLst/>
          </a:prstGeom>
          <a:solidFill>
            <a:srgbClr val="0096D7"/>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FFFFFF"/>
                </a:solidFill>
                <a:latin typeface="Arial"/>
                <a:ea typeface="Arial"/>
                <a:cs typeface="Arial"/>
                <a:sym typeface="Arial"/>
              </a:rPr>
              <a:t>Cloud Native Platform</a:t>
            </a:r>
            <a:endParaRPr b="0" i="0" sz="1100" u="none" cap="none" strike="noStrike">
              <a:solidFill>
                <a:srgbClr val="FFFFFF"/>
              </a:solidFill>
              <a:latin typeface="Arial"/>
              <a:ea typeface="Arial"/>
              <a:cs typeface="Arial"/>
              <a:sym typeface="Arial"/>
            </a:endParaRPr>
          </a:p>
        </p:txBody>
      </p:sp>
      <p:sp>
        <p:nvSpPr>
          <p:cNvPr id="592" name="Google Shape;592;p72"/>
          <p:cNvSpPr/>
          <p:nvPr/>
        </p:nvSpPr>
        <p:spPr>
          <a:xfrm>
            <a:off x="0" y="1318549"/>
            <a:ext cx="9144000" cy="2651313"/>
          </a:xfrm>
          <a:prstGeom prst="rect">
            <a:avLst/>
          </a:prstGeom>
          <a:solidFill>
            <a:srgbClr val="F5F8F9"/>
          </a:solidFill>
          <a:ln>
            <a:noFill/>
          </a:ln>
        </p:spPr>
        <p:txBody>
          <a:bodyPr anchorCtr="0" anchor="t" bIns="34275" lIns="68575" spcFirstLastPara="1" rIns="68575" wrap="square" tIns="1371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26105C"/>
              </a:solidFill>
              <a:latin typeface="Arial"/>
              <a:ea typeface="Arial"/>
              <a:cs typeface="Arial"/>
              <a:sym typeface="Arial"/>
            </a:endParaRPr>
          </a:p>
        </p:txBody>
      </p:sp>
      <p:grpSp>
        <p:nvGrpSpPr>
          <p:cNvPr id="593" name="Google Shape;593;p72"/>
          <p:cNvGrpSpPr/>
          <p:nvPr/>
        </p:nvGrpSpPr>
        <p:grpSpPr>
          <a:xfrm>
            <a:off x="2080377" y="2727358"/>
            <a:ext cx="1655955" cy="1014421"/>
            <a:chOff x="2080377" y="2635918"/>
            <a:chExt cx="1655955" cy="1014421"/>
          </a:xfrm>
        </p:grpSpPr>
        <p:sp>
          <p:nvSpPr>
            <p:cNvPr id="594" name="Google Shape;594;p72"/>
            <p:cNvSpPr txBox="1"/>
            <p:nvPr/>
          </p:nvSpPr>
          <p:spPr>
            <a:xfrm>
              <a:off x="2229141" y="2635918"/>
              <a:ext cx="1100383" cy="270000"/>
            </a:xfrm>
            <a:prstGeom prst="rect">
              <a:avLst/>
            </a:prstGeom>
            <a:noFill/>
            <a:ln>
              <a:noFill/>
            </a:ln>
          </p:spPr>
          <p:txBody>
            <a:bodyPr anchorCtr="0" anchor="t" bIns="34275" lIns="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1" i="0" lang="en-US" sz="900" u="none" cap="none" strike="noStrike">
                  <a:solidFill>
                    <a:srgbClr val="26105C"/>
                  </a:solidFill>
                  <a:latin typeface="Arial"/>
                  <a:ea typeface="Arial"/>
                  <a:cs typeface="Arial"/>
                  <a:sym typeface="Arial"/>
                </a:rPr>
                <a:t>Orchestration</a:t>
              </a:r>
              <a:endParaRPr b="0" i="0" sz="1100" u="none" cap="none" strike="noStrike">
                <a:solidFill>
                  <a:srgbClr val="26105C"/>
                </a:solidFill>
                <a:latin typeface="Arial"/>
                <a:ea typeface="Arial"/>
                <a:cs typeface="Arial"/>
                <a:sym typeface="Arial"/>
              </a:endParaRPr>
            </a:p>
          </p:txBody>
        </p:sp>
        <p:grpSp>
          <p:nvGrpSpPr>
            <p:cNvPr id="595" name="Google Shape;595;p72"/>
            <p:cNvGrpSpPr/>
            <p:nvPr/>
          </p:nvGrpSpPr>
          <p:grpSpPr>
            <a:xfrm>
              <a:off x="2271128" y="2921665"/>
              <a:ext cx="1465204" cy="728674"/>
              <a:chOff x="3312568" y="3529078"/>
              <a:chExt cx="1953606" cy="971565"/>
            </a:xfrm>
          </p:grpSpPr>
          <p:sp>
            <p:nvSpPr>
              <p:cNvPr id="596" name="Google Shape;596;p72"/>
              <p:cNvSpPr txBox="1"/>
              <p:nvPr/>
            </p:nvSpPr>
            <p:spPr>
              <a:xfrm>
                <a:off x="3312574" y="3529078"/>
                <a:ext cx="1953600" cy="169705"/>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US" sz="700" u="none" cap="none" strike="noStrike">
                    <a:solidFill>
                      <a:schemeClr val="dk1"/>
                    </a:solidFill>
                    <a:latin typeface="Arial"/>
                    <a:ea typeface="Arial"/>
                    <a:cs typeface="Arial"/>
                    <a:sym typeface="Arial"/>
                  </a:rPr>
                  <a:t>Order and Inventory Orchestration</a:t>
                </a:r>
                <a:endParaRPr b="0" i="0" sz="700" u="none" cap="none" strike="noStrike">
                  <a:solidFill>
                    <a:schemeClr val="dk1"/>
                  </a:solidFill>
                  <a:latin typeface="Arial"/>
                  <a:ea typeface="Arial"/>
                  <a:cs typeface="Arial"/>
                  <a:sym typeface="Arial"/>
                </a:endParaRPr>
              </a:p>
            </p:txBody>
          </p:sp>
          <p:sp>
            <p:nvSpPr>
              <p:cNvPr id="597" name="Google Shape;597;p72"/>
              <p:cNvSpPr txBox="1"/>
              <p:nvPr/>
            </p:nvSpPr>
            <p:spPr>
              <a:xfrm>
                <a:off x="3312568" y="3807043"/>
                <a:ext cx="1802700" cy="1587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US" sz="700" u="none" cap="none" strike="noStrike">
                    <a:solidFill>
                      <a:schemeClr val="dk1"/>
                    </a:solidFill>
                    <a:latin typeface="Arial"/>
                    <a:ea typeface="Arial"/>
                    <a:cs typeface="Arial"/>
                    <a:sym typeface="Arial"/>
                  </a:rPr>
                  <a:t>Availability Orchestration</a:t>
                </a:r>
                <a:endParaRPr b="0" i="0" sz="700" u="none" cap="none" strike="noStrike">
                  <a:solidFill>
                    <a:schemeClr val="dk1"/>
                  </a:solidFill>
                  <a:latin typeface="Arial"/>
                  <a:ea typeface="Arial"/>
                  <a:cs typeface="Arial"/>
                  <a:sym typeface="Arial"/>
                </a:endParaRPr>
              </a:p>
            </p:txBody>
          </p:sp>
          <p:sp>
            <p:nvSpPr>
              <p:cNvPr id="598" name="Google Shape;598;p72"/>
              <p:cNvSpPr txBox="1"/>
              <p:nvPr/>
            </p:nvSpPr>
            <p:spPr>
              <a:xfrm>
                <a:off x="3312970" y="4103344"/>
                <a:ext cx="1917900" cy="1263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US" sz="700" u="none" cap="none" strike="noStrike">
                    <a:solidFill>
                      <a:schemeClr val="dk1"/>
                    </a:solidFill>
                    <a:latin typeface="Arial"/>
                    <a:ea typeface="Arial"/>
                    <a:cs typeface="Arial"/>
                    <a:sym typeface="Arial"/>
                  </a:rPr>
                  <a:t>Sourcing Strategy Optimization</a:t>
                </a:r>
                <a:endParaRPr b="0" i="0" sz="1400" u="none" cap="none" strike="noStrike">
                  <a:solidFill>
                    <a:srgbClr val="000000"/>
                  </a:solidFill>
                  <a:latin typeface="Arial"/>
                  <a:ea typeface="Arial"/>
                  <a:cs typeface="Arial"/>
                  <a:sym typeface="Arial"/>
                </a:endParaRPr>
              </a:p>
            </p:txBody>
          </p:sp>
          <p:sp>
            <p:nvSpPr>
              <p:cNvPr id="599" name="Google Shape;599;p72"/>
              <p:cNvSpPr txBox="1"/>
              <p:nvPr/>
            </p:nvSpPr>
            <p:spPr>
              <a:xfrm>
                <a:off x="3312964" y="4374343"/>
                <a:ext cx="1512600" cy="1263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US" sz="700" u="none" cap="none" strike="noStrike">
                    <a:solidFill>
                      <a:schemeClr val="dk1"/>
                    </a:solidFill>
                    <a:latin typeface="Arial"/>
                    <a:ea typeface="Arial"/>
                    <a:cs typeface="Arial"/>
                    <a:sym typeface="Arial"/>
                  </a:rPr>
                  <a:t>Triggers &amp; Notifications</a:t>
                </a:r>
                <a:endParaRPr b="0" i="0" sz="1400" u="none" cap="none" strike="noStrike">
                  <a:solidFill>
                    <a:srgbClr val="000000"/>
                  </a:solidFill>
                  <a:latin typeface="Arial"/>
                  <a:ea typeface="Arial"/>
                  <a:cs typeface="Arial"/>
                  <a:sym typeface="Arial"/>
                </a:endParaRPr>
              </a:p>
            </p:txBody>
          </p:sp>
        </p:grpSp>
        <p:grpSp>
          <p:nvGrpSpPr>
            <p:cNvPr id="600" name="Google Shape;600;p72"/>
            <p:cNvGrpSpPr/>
            <p:nvPr/>
          </p:nvGrpSpPr>
          <p:grpSpPr>
            <a:xfrm>
              <a:off x="2080377" y="2925653"/>
              <a:ext cx="91440" cy="715224"/>
              <a:chOff x="418090" y="2930893"/>
              <a:chExt cx="91440" cy="715224"/>
            </a:xfrm>
          </p:grpSpPr>
          <p:sp>
            <p:nvSpPr>
              <p:cNvPr id="601" name="Google Shape;601;p72"/>
              <p:cNvSpPr/>
              <p:nvPr/>
            </p:nvSpPr>
            <p:spPr>
              <a:xfrm>
                <a:off x="418090" y="2930893"/>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02" name="Google Shape;602;p72"/>
              <p:cNvSpPr/>
              <p:nvPr/>
            </p:nvSpPr>
            <p:spPr>
              <a:xfrm>
                <a:off x="418090" y="314491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03" name="Google Shape;603;p72"/>
              <p:cNvSpPr/>
              <p:nvPr/>
            </p:nvSpPr>
            <p:spPr>
              <a:xfrm>
                <a:off x="418090" y="3358941"/>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04" name="Google Shape;604;p72"/>
              <p:cNvSpPr/>
              <p:nvPr/>
            </p:nvSpPr>
            <p:spPr>
              <a:xfrm>
                <a:off x="418090" y="355467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grpSp>
      </p:grpSp>
      <p:grpSp>
        <p:nvGrpSpPr>
          <p:cNvPr id="605" name="Google Shape;605;p72"/>
          <p:cNvGrpSpPr/>
          <p:nvPr/>
        </p:nvGrpSpPr>
        <p:grpSpPr>
          <a:xfrm>
            <a:off x="5627056" y="2727358"/>
            <a:ext cx="1839808" cy="1045426"/>
            <a:chOff x="5627056" y="2635918"/>
            <a:chExt cx="1839808" cy="1045426"/>
          </a:xfrm>
        </p:grpSpPr>
        <p:sp>
          <p:nvSpPr>
            <p:cNvPr id="606" name="Google Shape;606;p72"/>
            <p:cNvSpPr txBox="1"/>
            <p:nvPr/>
          </p:nvSpPr>
          <p:spPr>
            <a:xfrm>
              <a:off x="6211785" y="2635918"/>
              <a:ext cx="514539" cy="270000"/>
            </a:xfrm>
            <a:prstGeom prst="rect">
              <a:avLst/>
            </a:prstGeom>
            <a:noFill/>
            <a:ln>
              <a:noFill/>
            </a:ln>
          </p:spPr>
          <p:txBody>
            <a:bodyPr anchorCtr="0" anchor="t" bIns="34275" lIns="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1" i="0" lang="en-US" sz="900" u="none" cap="none" strike="noStrike">
                  <a:solidFill>
                    <a:srgbClr val="26105C"/>
                  </a:solidFill>
                  <a:latin typeface="Arial"/>
                  <a:ea typeface="Arial"/>
                  <a:cs typeface="Arial"/>
                  <a:sym typeface="Arial"/>
                </a:rPr>
                <a:t>Store</a:t>
              </a:r>
              <a:endParaRPr b="0" i="0" sz="1100" u="none" cap="none" strike="noStrike">
                <a:solidFill>
                  <a:srgbClr val="26105C"/>
                </a:solidFill>
                <a:latin typeface="Arial"/>
                <a:ea typeface="Arial"/>
                <a:cs typeface="Arial"/>
                <a:sym typeface="Arial"/>
              </a:endParaRPr>
            </a:p>
          </p:txBody>
        </p:sp>
        <p:grpSp>
          <p:nvGrpSpPr>
            <p:cNvPr id="607" name="Google Shape;607;p72"/>
            <p:cNvGrpSpPr/>
            <p:nvPr/>
          </p:nvGrpSpPr>
          <p:grpSpPr>
            <a:xfrm>
              <a:off x="5785950" y="2912521"/>
              <a:ext cx="1680914" cy="768823"/>
              <a:chOff x="7976846" y="3529078"/>
              <a:chExt cx="2241219" cy="1025097"/>
            </a:xfrm>
          </p:grpSpPr>
          <p:sp>
            <p:nvSpPr>
              <p:cNvPr id="608" name="Google Shape;608;p72"/>
              <p:cNvSpPr txBox="1"/>
              <p:nvPr/>
            </p:nvSpPr>
            <p:spPr>
              <a:xfrm>
                <a:off x="7976853" y="3529078"/>
                <a:ext cx="1953600" cy="180643"/>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US" sz="700" u="none" cap="none" strike="noStrike">
                    <a:solidFill>
                      <a:schemeClr val="dk1"/>
                    </a:solidFill>
                    <a:latin typeface="Arial"/>
                    <a:ea typeface="Arial"/>
                    <a:cs typeface="Arial"/>
                    <a:sym typeface="Arial"/>
                  </a:rPr>
                  <a:t>Click &amp; Collect / BOPIS</a:t>
                </a:r>
                <a:endParaRPr b="0" i="0" sz="700" u="none" cap="none" strike="noStrike">
                  <a:solidFill>
                    <a:schemeClr val="dk1"/>
                  </a:solidFill>
                  <a:latin typeface="Arial"/>
                  <a:ea typeface="Arial"/>
                  <a:cs typeface="Arial"/>
                  <a:sym typeface="Arial"/>
                </a:endParaRPr>
              </a:p>
            </p:txBody>
          </p:sp>
          <p:sp>
            <p:nvSpPr>
              <p:cNvPr id="609" name="Google Shape;609;p72"/>
              <p:cNvSpPr txBox="1"/>
              <p:nvPr/>
            </p:nvSpPr>
            <p:spPr>
              <a:xfrm>
                <a:off x="7976846" y="3823998"/>
                <a:ext cx="1953600" cy="1527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US" sz="700" u="none" cap="none" strike="noStrike">
                    <a:solidFill>
                      <a:schemeClr val="dk1"/>
                    </a:solidFill>
                    <a:latin typeface="Arial"/>
                    <a:ea typeface="Arial"/>
                    <a:cs typeface="Arial"/>
                    <a:sym typeface="Arial"/>
                  </a:rPr>
                  <a:t>Ship from Store and Return to Store</a:t>
                </a:r>
                <a:endParaRPr b="0" i="0" sz="700" u="none" cap="none" strike="noStrike">
                  <a:solidFill>
                    <a:schemeClr val="dk1"/>
                  </a:solidFill>
                  <a:latin typeface="Arial"/>
                  <a:ea typeface="Arial"/>
                  <a:cs typeface="Arial"/>
                  <a:sym typeface="Arial"/>
                </a:endParaRPr>
              </a:p>
            </p:txBody>
          </p:sp>
          <p:sp>
            <p:nvSpPr>
              <p:cNvPr id="610" name="Google Shape;610;p72"/>
              <p:cNvSpPr txBox="1"/>
              <p:nvPr/>
            </p:nvSpPr>
            <p:spPr>
              <a:xfrm>
                <a:off x="7977259" y="4103360"/>
                <a:ext cx="1522200" cy="1329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US" sz="700" u="none" cap="none" strike="noStrike">
                    <a:solidFill>
                      <a:schemeClr val="dk1"/>
                    </a:solidFill>
                    <a:latin typeface="Arial"/>
                    <a:ea typeface="Arial"/>
                    <a:cs typeface="Arial"/>
                    <a:sym typeface="Arial"/>
                  </a:rPr>
                  <a:t>Ship to Store and Transfers</a:t>
                </a:r>
                <a:endParaRPr b="0" i="0" sz="700" u="none" cap="none" strike="noStrike">
                  <a:solidFill>
                    <a:schemeClr val="dk1"/>
                  </a:solidFill>
                  <a:latin typeface="Arial"/>
                  <a:ea typeface="Arial"/>
                  <a:cs typeface="Arial"/>
                  <a:sym typeface="Arial"/>
                </a:endParaRPr>
              </a:p>
            </p:txBody>
          </p:sp>
          <p:sp>
            <p:nvSpPr>
              <p:cNvPr id="611" name="Google Shape;611;p72"/>
              <p:cNvSpPr txBox="1"/>
              <p:nvPr/>
            </p:nvSpPr>
            <p:spPr>
              <a:xfrm>
                <a:off x="7977258" y="4374335"/>
                <a:ext cx="2240807" cy="17984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US" sz="700" u="none" cap="none" strike="noStrike">
                    <a:solidFill>
                      <a:schemeClr val="dk1"/>
                    </a:solidFill>
                    <a:latin typeface="Arial"/>
                    <a:ea typeface="Arial"/>
                    <a:cs typeface="Arial"/>
                    <a:sym typeface="Arial"/>
                  </a:rPr>
                  <a:t>Pick by Order, Batch, Item, Location, etc.</a:t>
                </a:r>
                <a:endParaRPr b="0" i="0" sz="700" u="none" cap="none" strike="noStrike">
                  <a:solidFill>
                    <a:schemeClr val="dk1"/>
                  </a:solidFill>
                  <a:latin typeface="Arial"/>
                  <a:ea typeface="Arial"/>
                  <a:cs typeface="Arial"/>
                  <a:sym typeface="Arial"/>
                </a:endParaRPr>
              </a:p>
            </p:txBody>
          </p:sp>
        </p:grpSp>
        <p:grpSp>
          <p:nvGrpSpPr>
            <p:cNvPr id="612" name="Google Shape;612;p72"/>
            <p:cNvGrpSpPr/>
            <p:nvPr/>
          </p:nvGrpSpPr>
          <p:grpSpPr>
            <a:xfrm>
              <a:off x="5627056" y="2925984"/>
              <a:ext cx="91440" cy="715224"/>
              <a:chOff x="418090" y="2930893"/>
              <a:chExt cx="91440" cy="715224"/>
            </a:xfrm>
          </p:grpSpPr>
          <p:sp>
            <p:nvSpPr>
              <p:cNvPr id="613" name="Google Shape;613;p72"/>
              <p:cNvSpPr/>
              <p:nvPr/>
            </p:nvSpPr>
            <p:spPr>
              <a:xfrm>
                <a:off x="418090" y="2930893"/>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14" name="Google Shape;614;p72"/>
              <p:cNvSpPr/>
              <p:nvPr/>
            </p:nvSpPr>
            <p:spPr>
              <a:xfrm>
                <a:off x="418090" y="314491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15" name="Google Shape;615;p72"/>
              <p:cNvSpPr/>
              <p:nvPr/>
            </p:nvSpPr>
            <p:spPr>
              <a:xfrm>
                <a:off x="418090" y="3358941"/>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16" name="Google Shape;616;p72"/>
              <p:cNvSpPr/>
              <p:nvPr/>
            </p:nvSpPr>
            <p:spPr>
              <a:xfrm>
                <a:off x="418090" y="355467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grpSp>
      </p:grpSp>
      <p:pic>
        <p:nvPicPr>
          <p:cNvPr id="617" name="Google Shape;617;p72"/>
          <p:cNvPicPr preferRelativeResize="0"/>
          <p:nvPr/>
        </p:nvPicPr>
        <p:blipFill rotWithShape="1">
          <a:blip r:embed="rId3">
            <a:alphaModFix/>
          </a:blip>
          <a:srcRect b="0" l="0" r="0" t="0"/>
          <a:stretch/>
        </p:blipFill>
        <p:spPr>
          <a:xfrm>
            <a:off x="1478718" y="1550756"/>
            <a:ext cx="2282272" cy="1630194"/>
          </a:xfrm>
          <a:prstGeom prst="rect">
            <a:avLst/>
          </a:prstGeom>
          <a:noFill/>
          <a:ln>
            <a:noFill/>
          </a:ln>
        </p:spPr>
      </p:pic>
      <p:pic>
        <p:nvPicPr>
          <p:cNvPr id="618" name="Google Shape;618;p72"/>
          <p:cNvPicPr preferRelativeResize="0"/>
          <p:nvPr/>
        </p:nvPicPr>
        <p:blipFill rotWithShape="1">
          <a:blip r:embed="rId4">
            <a:alphaModFix/>
          </a:blip>
          <a:srcRect b="0" l="0" r="0" t="0"/>
          <a:stretch/>
        </p:blipFill>
        <p:spPr>
          <a:xfrm>
            <a:off x="3120356" y="1550756"/>
            <a:ext cx="1734215" cy="1630799"/>
          </a:xfrm>
          <a:prstGeom prst="rect">
            <a:avLst/>
          </a:prstGeom>
          <a:noFill/>
          <a:ln>
            <a:noFill/>
          </a:ln>
        </p:spPr>
      </p:pic>
      <p:pic>
        <p:nvPicPr>
          <p:cNvPr id="619" name="Google Shape;619;p72"/>
          <p:cNvPicPr preferRelativeResize="0"/>
          <p:nvPr/>
        </p:nvPicPr>
        <p:blipFill rotWithShape="1">
          <a:blip r:embed="rId5">
            <a:alphaModFix/>
          </a:blip>
          <a:srcRect b="0" l="0" r="0" t="0"/>
          <a:stretch/>
        </p:blipFill>
        <p:spPr>
          <a:xfrm>
            <a:off x="4531938" y="1550756"/>
            <a:ext cx="2210703" cy="1630194"/>
          </a:xfrm>
          <a:prstGeom prst="rect">
            <a:avLst/>
          </a:prstGeom>
          <a:noFill/>
          <a:ln>
            <a:noFill/>
          </a:ln>
        </p:spPr>
      </p:pic>
      <p:pic>
        <p:nvPicPr>
          <p:cNvPr id="620" name="Google Shape;620;p72"/>
          <p:cNvPicPr preferRelativeResize="0"/>
          <p:nvPr/>
        </p:nvPicPr>
        <p:blipFill rotWithShape="1">
          <a:blip r:embed="rId6">
            <a:alphaModFix/>
          </a:blip>
          <a:srcRect b="0" l="0" r="0" t="0"/>
          <a:stretch/>
        </p:blipFill>
        <p:spPr>
          <a:xfrm>
            <a:off x="6437219" y="1550756"/>
            <a:ext cx="2854828" cy="1630194"/>
          </a:xfrm>
          <a:prstGeom prst="rect">
            <a:avLst/>
          </a:prstGeom>
          <a:noFill/>
          <a:ln>
            <a:noFill/>
          </a:ln>
        </p:spPr>
      </p:pic>
      <p:pic>
        <p:nvPicPr>
          <p:cNvPr id="621" name="Google Shape;621;p72"/>
          <p:cNvPicPr preferRelativeResize="0"/>
          <p:nvPr/>
        </p:nvPicPr>
        <p:blipFill rotWithShape="1">
          <a:blip r:embed="rId7">
            <a:alphaModFix/>
          </a:blip>
          <a:srcRect b="0" l="0" r="0" t="0"/>
          <a:stretch/>
        </p:blipFill>
        <p:spPr>
          <a:xfrm>
            <a:off x="-36321" y="1550897"/>
            <a:ext cx="1630801" cy="1630799"/>
          </a:xfrm>
          <a:prstGeom prst="rect">
            <a:avLst/>
          </a:prstGeom>
          <a:noFill/>
          <a:ln>
            <a:noFill/>
          </a:ln>
        </p:spPr>
      </p:pic>
      <p:grpSp>
        <p:nvGrpSpPr>
          <p:cNvPr id="622" name="Google Shape;622;p72"/>
          <p:cNvGrpSpPr/>
          <p:nvPr/>
        </p:nvGrpSpPr>
        <p:grpSpPr>
          <a:xfrm>
            <a:off x="3824629" y="2727358"/>
            <a:ext cx="1650756" cy="1038711"/>
            <a:chOff x="3824629" y="2635918"/>
            <a:chExt cx="1650756" cy="1038711"/>
          </a:xfrm>
        </p:grpSpPr>
        <p:sp>
          <p:nvSpPr>
            <p:cNvPr id="623" name="Google Shape;623;p72"/>
            <p:cNvSpPr txBox="1"/>
            <p:nvPr/>
          </p:nvSpPr>
          <p:spPr>
            <a:xfrm>
              <a:off x="4206014" y="2635918"/>
              <a:ext cx="800097" cy="270000"/>
            </a:xfrm>
            <a:prstGeom prst="rect">
              <a:avLst/>
            </a:prstGeom>
            <a:noFill/>
            <a:ln>
              <a:noFill/>
            </a:ln>
          </p:spPr>
          <p:txBody>
            <a:bodyPr anchorCtr="0" anchor="t" bIns="34275" lIns="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1" i="0" lang="en-US" sz="900" u="none" cap="none" strike="noStrike">
                  <a:solidFill>
                    <a:schemeClr val="dk1"/>
                  </a:solidFill>
                  <a:latin typeface="Arial"/>
                  <a:ea typeface="Arial"/>
                  <a:cs typeface="Arial"/>
                  <a:sym typeface="Arial"/>
                </a:rPr>
                <a:t>Inventory</a:t>
              </a:r>
              <a:endParaRPr b="0" i="0" sz="1100" u="none" cap="none" strike="noStrike">
                <a:solidFill>
                  <a:schemeClr val="dk1"/>
                </a:solidFill>
                <a:latin typeface="Arial"/>
                <a:ea typeface="Arial"/>
                <a:cs typeface="Arial"/>
                <a:sym typeface="Arial"/>
              </a:endParaRPr>
            </a:p>
          </p:txBody>
        </p:sp>
        <p:grpSp>
          <p:nvGrpSpPr>
            <p:cNvPr id="624" name="Google Shape;624;p72"/>
            <p:cNvGrpSpPr/>
            <p:nvPr/>
          </p:nvGrpSpPr>
          <p:grpSpPr>
            <a:xfrm>
              <a:off x="4019396" y="2921663"/>
              <a:ext cx="1455989" cy="752966"/>
              <a:chOff x="5653100" y="3529078"/>
              <a:chExt cx="1941319" cy="1003955"/>
            </a:xfrm>
          </p:grpSpPr>
          <p:sp>
            <p:nvSpPr>
              <p:cNvPr id="625" name="Google Shape;625;p72"/>
              <p:cNvSpPr txBox="1"/>
              <p:nvPr/>
            </p:nvSpPr>
            <p:spPr>
              <a:xfrm>
                <a:off x="5653100" y="3529078"/>
                <a:ext cx="1941319" cy="169705"/>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US" sz="700" u="none" cap="none" strike="noStrike">
                    <a:solidFill>
                      <a:schemeClr val="dk1"/>
                    </a:solidFill>
                    <a:latin typeface="Arial"/>
                    <a:ea typeface="Arial"/>
                    <a:cs typeface="Arial"/>
                    <a:sym typeface="Arial"/>
                  </a:rPr>
                  <a:t>Virtual Inventory Segmentation</a:t>
                </a:r>
                <a:endParaRPr b="0" i="0" sz="700" u="none" cap="none" strike="noStrike">
                  <a:solidFill>
                    <a:schemeClr val="dk1"/>
                  </a:solidFill>
                  <a:latin typeface="Arial"/>
                  <a:ea typeface="Arial"/>
                  <a:cs typeface="Arial"/>
                  <a:sym typeface="Arial"/>
                </a:endParaRPr>
              </a:p>
            </p:txBody>
          </p:sp>
          <p:sp>
            <p:nvSpPr>
              <p:cNvPr id="626" name="Google Shape;626;p72"/>
              <p:cNvSpPr txBox="1"/>
              <p:nvPr/>
            </p:nvSpPr>
            <p:spPr>
              <a:xfrm>
                <a:off x="5653102" y="3798670"/>
                <a:ext cx="1452300" cy="1587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US" sz="700" u="none" cap="none" strike="noStrike">
                    <a:solidFill>
                      <a:schemeClr val="dk1"/>
                    </a:solidFill>
                    <a:latin typeface="Arial"/>
                    <a:ea typeface="Arial"/>
                    <a:cs typeface="Arial"/>
                    <a:sym typeface="Arial"/>
                  </a:rPr>
                  <a:t>Inventory Classification</a:t>
                </a:r>
                <a:endParaRPr b="0" i="0" sz="700" u="none" cap="none" strike="noStrike">
                  <a:solidFill>
                    <a:schemeClr val="dk1"/>
                  </a:solidFill>
                  <a:latin typeface="Arial"/>
                  <a:ea typeface="Arial"/>
                  <a:cs typeface="Arial"/>
                  <a:sym typeface="Arial"/>
                </a:endParaRPr>
              </a:p>
            </p:txBody>
          </p:sp>
          <p:sp>
            <p:nvSpPr>
              <p:cNvPr id="627" name="Google Shape;627;p72"/>
              <p:cNvSpPr txBox="1"/>
              <p:nvPr/>
            </p:nvSpPr>
            <p:spPr>
              <a:xfrm>
                <a:off x="5653510" y="4103360"/>
                <a:ext cx="1917899" cy="169705"/>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US" sz="700" u="none" cap="none" strike="noStrike">
                    <a:solidFill>
                      <a:srgbClr val="FF0000"/>
                    </a:solidFill>
                    <a:latin typeface="Arial"/>
                    <a:ea typeface="Arial"/>
                    <a:cs typeface="Arial"/>
                    <a:sym typeface="Arial"/>
                  </a:rPr>
                  <a:t>Buffer / Safety Stock Management</a:t>
                </a:r>
                <a:endParaRPr b="0" i="0" sz="700" u="none" cap="none" strike="noStrike">
                  <a:solidFill>
                    <a:srgbClr val="FF0000"/>
                  </a:solidFill>
                  <a:latin typeface="Arial"/>
                  <a:ea typeface="Arial"/>
                  <a:cs typeface="Arial"/>
                  <a:sym typeface="Arial"/>
                </a:endParaRPr>
              </a:p>
            </p:txBody>
          </p:sp>
          <p:sp>
            <p:nvSpPr>
              <p:cNvPr id="628" name="Google Shape;628;p72"/>
              <p:cNvSpPr txBox="1"/>
              <p:nvPr/>
            </p:nvSpPr>
            <p:spPr>
              <a:xfrm>
                <a:off x="5653500" y="4374345"/>
                <a:ext cx="1917897" cy="158688"/>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US" sz="700" u="none" cap="none" strike="noStrike">
                    <a:solidFill>
                      <a:srgbClr val="FF0000"/>
                    </a:solidFill>
                    <a:latin typeface="Arial"/>
                    <a:ea typeface="Arial"/>
                    <a:cs typeface="Arial"/>
                    <a:sym typeface="Arial"/>
                  </a:rPr>
                  <a:t>Product / Category Exclusions</a:t>
                </a:r>
                <a:endParaRPr b="0" i="0" sz="700" u="none" cap="none" strike="noStrike">
                  <a:solidFill>
                    <a:srgbClr val="FF0000"/>
                  </a:solidFill>
                  <a:latin typeface="Arial"/>
                  <a:ea typeface="Arial"/>
                  <a:cs typeface="Arial"/>
                  <a:sym typeface="Arial"/>
                </a:endParaRPr>
              </a:p>
            </p:txBody>
          </p:sp>
        </p:grpSp>
        <p:grpSp>
          <p:nvGrpSpPr>
            <p:cNvPr id="629" name="Google Shape;629;p72"/>
            <p:cNvGrpSpPr/>
            <p:nvPr/>
          </p:nvGrpSpPr>
          <p:grpSpPr>
            <a:xfrm>
              <a:off x="3824629" y="2935500"/>
              <a:ext cx="91440" cy="715224"/>
              <a:chOff x="418090" y="2930893"/>
              <a:chExt cx="91440" cy="715224"/>
            </a:xfrm>
          </p:grpSpPr>
          <p:sp>
            <p:nvSpPr>
              <p:cNvPr id="630" name="Google Shape;630;p72"/>
              <p:cNvSpPr/>
              <p:nvPr/>
            </p:nvSpPr>
            <p:spPr>
              <a:xfrm>
                <a:off x="418090" y="2930893"/>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31" name="Google Shape;631;p72"/>
              <p:cNvSpPr/>
              <p:nvPr/>
            </p:nvSpPr>
            <p:spPr>
              <a:xfrm>
                <a:off x="418090" y="314491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32" name="Google Shape;632;p72"/>
              <p:cNvSpPr/>
              <p:nvPr/>
            </p:nvSpPr>
            <p:spPr>
              <a:xfrm>
                <a:off x="418090" y="3358941"/>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33" name="Google Shape;633;p72"/>
              <p:cNvSpPr/>
              <p:nvPr/>
            </p:nvSpPr>
            <p:spPr>
              <a:xfrm>
                <a:off x="418090" y="355467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grpSp>
      </p:grpSp>
      <p:grpSp>
        <p:nvGrpSpPr>
          <p:cNvPr id="634" name="Google Shape;634;p72"/>
          <p:cNvGrpSpPr/>
          <p:nvPr/>
        </p:nvGrpSpPr>
        <p:grpSpPr>
          <a:xfrm>
            <a:off x="363226" y="2727358"/>
            <a:ext cx="1548234" cy="1014421"/>
            <a:chOff x="363226" y="2635918"/>
            <a:chExt cx="1548234" cy="1014421"/>
          </a:xfrm>
        </p:grpSpPr>
        <p:grpSp>
          <p:nvGrpSpPr>
            <p:cNvPr id="635" name="Google Shape;635;p72"/>
            <p:cNvGrpSpPr/>
            <p:nvPr/>
          </p:nvGrpSpPr>
          <p:grpSpPr>
            <a:xfrm>
              <a:off x="363226" y="2930893"/>
              <a:ext cx="91440" cy="715224"/>
              <a:chOff x="418090" y="2930893"/>
              <a:chExt cx="91440" cy="715224"/>
            </a:xfrm>
          </p:grpSpPr>
          <p:sp>
            <p:nvSpPr>
              <p:cNvPr id="636" name="Google Shape;636;p72"/>
              <p:cNvSpPr/>
              <p:nvPr/>
            </p:nvSpPr>
            <p:spPr>
              <a:xfrm>
                <a:off x="418090" y="2930893"/>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37" name="Google Shape;637;p72"/>
              <p:cNvSpPr/>
              <p:nvPr/>
            </p:nvSpPr>
            <p:spPr>
              <a:xfrm>
                <a:off x="418090" y="314491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38" name="Google Shape;638;p72"/>
              <p:cNvSpPr/>
              <p:nvPr/>
            </p:nvSpPr>
            <p:spPr>
              <a:xfrm>
                <a:off x="418090" y="3358941"/>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39" name="Google Shape;639;p72"/>
              <p:cNvSpPr/>
              <p:nvPr/>
            </p:nvSpPr>
            <p:spPr>
              <a:xfrm>
                <a:off x="418090" y="355467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grpSp>
        <p:sp>
          <p:nvSpPr>
            <p:cNvPr id="640" name="Google Shape;640;p72"/>
            <p:cNvSpPr txBox="1"/>
            <p:nvPr/>
          </p:nvSpPr>
          <p:spPr>
            <a:xfrm>
              <a:off x="480996" y="2635918"/>
              <a:ext cx="957113" cy="270000"/>
            </a:xfrm>
            <a:prstGeom prst="rect">
              <a:avLst/>
            </a:prstGeom>
            <a:noFill/>
            <a:ln>
              <a:noFill/>
            </a:ln>
          </p:spPr>
          <p:txBody>
            <a:bodyPr anchorCtr="0" anchor="t" bIns="34275" lIns="2700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1" i="0" lang="en-US" sz="900" u="none" cap="none" strike="noStrike">
                  <a:solidFill>
                    <a:srgbClr val="FF0000"/>
                  </a:solidFill>
                  <a:latin typeface="Arial"/>
                  <a:ea typeface="Arial"/>
                  <a:cs typeface="Arial"/>
                  <a:sym typeface="Arial"/>
                </a:rPr>
                <a:t>Availability</a:t>
              </a:r>
              <a:endParaRPr b="0" i="0" sz="1100" u="none" cap="none" strike="noStrike">
                <a:solidFill>
                  <a:srgbClr val="FF0000"/>
                </a:solidFill>
                <a:latin typeface="Arial"/>
                <a:ea typeface="Arial"/>
                <a:cs typeface="Arial"/>
                <a:sym typeface="Arial"/>
              </a:endParaRPr>
            </a:p>
          </p:txBody>
        </p:sp>
        <p:grpSp>
          <p:nvGrpSpPr>
            <p:cNvPr id="641" name="Google Shape;641;p72"/>
            <p:cNvGrpSpPr/>
            <p:nvPr/>
          </p:nvGrpSpPr>
          <p:grpSpPr>
            <a:xfrm>
              <a:off x="559435" y="2921668"/>
              <a:ext cx="1352025" cy="728671"/>
              <a:chOff x="1164983" y="3529078"/>
              <a:chExt cx="1802701" cy="971560"/>
            </a:xfrm>
          </p:grpSpPr>
          <p:sp>
            <p:nvSpPr>
              <p:cNvPr id="642" name="Google Shape;642;p72"/>
              <p:cNvSpPr txBox="1"/>
              <p:nvPr/>
            </p:nvSpPr>
            <p:spPr>
              <a:xfrm>
                <a:off x="1164991" y="3529078"/>
                <a:ext cx="1722058" cy="169705"/>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US" sz="700" u="none" cap="none" strike="noStrike">
                    <a:solidFill>
                      <a:srgbClr val="FF0000"/>
                    </a:solidFill>
                    <a:latin typeface="Arial"/>
                    <a:ea typeface="Arial"/>
                    <a:cs typeface="Arial"/>
                    <a:sym typeface="Arial"/>
                  </a:rPr>
                  <a:t>Before-the-Buy-Button Sourcing</a:t>
                </a:r>
                <a:endParaRPr b="0" i="0" sz="1400" u="none" cap="none" strike="noStrike">
                  <a:solidFill>
                    <a:srgbClr val="FF0000"/>
                  </a:solidFill>
                  <a:latin typeface="Arial"/>
                  <a:ea typeface="Arial"/>
                  <a:cs typeface="Arial"/>
                  <a:sym typeface="Arial"/>
                </a:endParaRPr>
              </a:p>
            </p:txBody>
          </p:sp>
          <p:sp>
            <p:nvSpPr>
              <p:cNvPr id="643" name="Google Shape;643;p72"/>
              <p:cNvSpPr txBox="1"/>
              <p:nvPr/>
            </p:nvSpPr>
            <p:spPr>
              <a:xfrm>
                <a:off x="1164983" y="3832376"/>
                <a:ext cx="1802701" cy="1263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US" sz="700" u="none" cap="none" strike="noStrike">
                    <a:solidFill>
                      <a:schemeClr val="dk1"/>
                    </a:solidFill>
                    <a:latin typeface="Arial"/>
                    <a:ea typeface="Arial"/>
                    <a:cs typeface="Arial"/>
                    <a:sym typeface="Arial"/>
                  </a:rPr>
                  <a:t>Calculate ETA</a:t>
                </a:r>
                <a:endParaRPr b="0" i="0" sz="700" u="none" cap="none" strike="noStrike">
                  <a:solidFill>
                    <a:schemeClr val="dk1"/>
                  </a:solidFill>
                  <a:latin typeface="Arial"/>
                  <a:ea typeface="Arial"/>
                  <a:cs typeface="Arial"/>
                  <a:sym typeface="Arial"/>
                </a:endParaRPr>
              </a:p>
            </p:txBody>
          </p:sp>
          <p:sp>
            <p:nvSpPr>
              <p:cNvPr id="644" name="Google Shape;644;p72"/>
              <p:cNvSpPr txBox="1"/>
              <p:nvPr/>
            </p:nvSpPr>
            <p:spPr>
              <a:xfrm>
                <a:off x="1165375" y="4103344"/>
                <a:ext cx="1744499" cy="1263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US" sz="700" u="none" cap="none" strike="noStrike">
                    <a:solidFill>
                      <a:schemeClr val="dk1"/>
                    </a:solidFill>
                    <a:latin typeface="Arial"/>
                    <a:ea typeface="Arial"/>
                    <a:cs typeface="Arial"/>
                    <a:sym typeface="Arial"/>
                  </a:rPr>
                  <a:t>Preorders / Backorders</a:t>
                </a:r>
                <a:endParaRPr b="0" i="0" sz="700" u="none" cap="none" strike="noStrike">
                  <a:solidFill>
                    <a:schemeClr val="dk1"/>
                  </a:solidFill>
                  <a:latin typeface="Arial"/>
                  <a:ea typeface="Arial"/>
                  <a:cs typeface="Arial"/>
                  <a:sym typeface="Arial"/>
                </a:endParaRPr>
              </a:p>
            </p:txBody>
          </p:sp>
          <p:sp>
            <p:nvSpPr>
              <p:cNvPr id="645" name="Google Shape;645;p72"/>
              <p:cNvSpPr txBox="1"/>
              <p:nvPr/>
            </p:nvSpPr>
            <p:spPr>
              <a:xfrm>
                <a:off x="1165403" y="4374338"/>
                <a:ext cx="1476300" cy="1263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US" sz="700" u="none" cap="none" strike="noStrike">
                    <a:solidFill>
                      <a:schemeClr val="dk1"/>
                    </a:solidFill>
                    <a:latin typeface="Arial"/>
                    <a:ea typeface="Arial"/>
                    <a:cs typeface="Arial"/>
                    <a:sym typeface="Arial"/>
                  </a:rPr>
                  <a:t>Multiple Fulfillment Options</a:t>
                </a:r>
                <a:endParaRPr b="0" i="0" sz="700" u="none" cap="none" strike="noStrike">
                  <a:solidFill>
                    <a:schemeClr val="dk1"/>
                  </a:solidFill>
                  <a:latin typeface="Arial"/>
                  <a:ea typeface="Arial"/>
                  <a:cs typeface="Arial"/>
                  <a:sym typeface="Arial"/>
                </a:endParaRPr>
              </a:p>
            </p:txBody>
          </p:sp>
        </p:grpSp>
      </p:grpSp>
      <p:grpSp>
        <p:nvGrpSpPr>
          <p:cNvPr id="646" name="Google Shape;646;p72"/>
          <p:cNvGrpSpPr/>
          <p:nvPr/>
        </p:nvGrpSpPr>
        <p:grpSpPr>
          <a:xfrm>
            <a:off x="7711339" y="2727358"/>
            <a:ext cx="1706982" cy="1010345"/>
            <a:chOff x="7711339" y="2635918"/>
            <a:chExt cx="1706982" cy="1010345"/>
          </a:xfrm>
        </p:grpSpPr>
        <p:sp>
          <p:nvSpPr>
            <p:cNvPr id="647" name="Google Shape;647;p72"/>
            <p:cNvSpPr txBox="1"/>
            <p:nvPr/>
          </p:nvSpPr>
          <p:spPr>
            <a:xfrm>
              <a:off x="8005150" y="2635918"/>
              <a:ext cx="713239" cy="270000"/>
            </a:xfrm>
            <a:prstGeom prst="rect">
              <a:avLst/>
            </a:prstGeom>
            <a:noFill/>
            <a:ln>
              <a:noFill/>
            </a:ln>
          </p:spPr>
          <p:txBody>
            <a:bodyPr anchorCtr="0" anchor="t" bIns="34275" lIns="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1" i="0" lang="en-US" sz="900" u="none" cap="none" strike="noStrike">
                  <a:solidFill>
                    <a:srgbClr val="26105C"/>
                  </a:solidFill>
                  <a:latin typeface="Arial"/>
                  <a:ea typeface="Arial"/>
                  <a:cs typeface="Arial"/>
                  <a:sym typeface="Arial"/>
                </a:rPr>
                <a:t>Service</a:t>
              </a:r>
              <a:endParaRPr b="0" i="0" sz="1100" u="none" cap="none" strike="noStrike">
                <a:solidFill>
                  <a:srgbClr val="26105C"/>
                </a:solidFill>
                <a:latin typeface="Arial"/>
                <a:ea typeface="Arial"/>
                <a:cs typeface="Arial"/>
                <a:sym typeface="Arial"/>
              </a:endParaRPr>
            </a:p>
          </p:txBody>
        </p:sp>
        <p:grpSp>
          <p:nvGrpSpPr>
            <p:cNvPr id="648" name="Google Shape;648;p72"/>
            <p:cNvGrpSpPr/>
            <p:nvPr/>
          </p:nvGrpSpPr>
          <p:grpSpPr>
            <a:xfrm>
              <a:off x="7880221" y="2921667"/>
              <a:ext cx="1538100" cy="724596"/>
              <a:chOff x="10141200" y="3529077"/>
              <a:chExt cx="2050799" cy="966128"/>
            </a:xfrm>
          </p:grpSpPr>
          <p:sp>
            <p:nvSpPr>
              <p:cNvPr id="649" name="Google Shape;649;p72"/>
              <p:cNvSpPr txBox="1"/>
              <p:nvPr/>
            </p:nvSpPr>
            <p:spPr>
              <a:xfrm>
                <a:off x="10141200" y="3529077"/>
                <a:ext cx="1953601" cy="1587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US" sz="700" u="none" cap="none" strike="noStrike">
                    <a:solidFill>
                      <a:schemeClr val="dk1"/>
                    </a:solidFill>
                    <a:latin typeface="Arial"/>
                    <a:ea typeface="Arial"/>
                    <a:cs typeface="Arial"/>
                    <a:sym typeface="Arial"/>
                  </a:rPr>
                  <a:t>Order Amendments</a:t>
                </a:r>
                <a:endParaRPr b="0" i="0" sz="700" u="none" cap="none" strike="noStrike">
                  <a:solidFill>
                    <a:schemeClr val="dk1"/>
                  </a:solidFill>
                  <a:latin typeface="Arial"/>
                  <a:ea typeface="Arial"/>
                  <a:cs typeface="Arial"/>
                  <a:sym typeface="Arial"/>
                </a:endParaRPr>
              </a:p>
            </p:txBody>
          </p:sp>
          <p:sp>
            <p:nvSpPr>
              <p:cNvPr id="650" name="Google Shape;650;p72"/>
              <p:cNvSpPr txBox="1"/>
              <p:nvPr/>
            </p:nvSpPr>
            <p:spPr>
              <a:xfrm>
                <a:off x="10141212" y="3807057"/>
                <a:ext cx="2050787" cy="169681"/>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US" sz="700" u="none" cap="none" strike="noStrike">
                    <a:solidFill>
                      <a:schemeClr val="dk1"/>
                    </a:solidFill>
                    <a:latin typeface="Arial"/>
                    <a:ea typeface="Arial"/>
                    <a:cs typeface="Arial"/>
                    <a:sym typeface="Arial"/>
                  </a:rPr>
                  <a:t>Appeasements</a:t>
                </a:r>
                <a:endParaRPr b="0" i="0" sz="1400" u="none" cap="none" strike="noStrike">
                  <a:solidFill>
                    <a:srgbClr val="000000"/>
                  </a:solidFill>
                  <a:latin typeface="Arial"/>
                  <a:ea typeface="Arial"/>
                  <a:cs typeface="Arial"/>
                  <a:sym typeface="Arial"/>
                </a:endParaRPr>
              </a:p>
            </p:txBody>
          </p:sp>
          <p:sp>
            <p:nvSpPr>
              <p:cNvPr id="651" name="Google Shape;651;p72"/>
              <p:cNvSpPr txBox="1"/>
              <p:nvPr/>
            </p:nvSpPr>
            <p:spPr>
              <a:xfrm>
                <a:off x="10141617" y="4103360"/>
                <a:ext cx="1730142" cy="1329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US" sz="700" u="none" cap="none" strike="noStrike">
                    <a:solidFill>
                      <a:schemeClr val="dk1"/>
                    </a:solidFill>
                    <a:latin typeface="Arial"/>
                    <a:ea typeface="Arial"/>
                    <a:cs typeface="Arial"/>
                    <a:sym typeface="Arial"/>
                  </a:rPr>
                  <a:t>Returns and Refunds</a:t>
                </a:r>
                <a:endParaRPr b="0" i="0" sz="1400" u="none" cap="none" strike="noStrike">
                  <a:solidFill>
                    <a:srgbClr val="000000"/>
                  </a:solidFill>
                  <a:latin typeface="Arial"/>
                  <a:ea typeface="Arial"/>
                  <a:cs typeface="Arial"/>
                  <a:sym typeface="Arial"/>
                </a:endParaRPr>
              </a:p>
            </p:txBody>
          </p:sp>
          <p:sp>
            <p:nvSpPr>
              <p:cNvPr id="652" name="Google Shape;652;p72"/>
              <p:cNvSpPr txBox="1"/>
              <p:nvPr/>
            </p:nvSpPr>
            <p:spPr>
              <a:xfrm>
                <a:off x="10141618" y="4374333"/>
                <a:ext cx="1802290" cy="120872"/>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US" sz="700" u="none" cap="none" strike="noStrike">
                    <a:solidFill>
                      <a:schemeClr val="dk1"/>
                    </a:solidFill>
                    <a:latin typeface="Arial"/>
                    <a:ea typeface="Arial"/>
                    <a:cs typeface="Arial"/>
                    <a:sym typeface="Arial"/>
                  </a:rPr>
                  <a:t>Payments</a:t>
                </a:r>
                <a:endParaRPr b="0" i="0" sz="1400" u="none" cap="none" strike="noStrike">
                  <a:solidFill>
                    <a:srgbClr val="000000"/>
                  </a:solidFill>
                  <a:latin typeface="Arial"/>
                  <a:ea typeface="Arial"/>
                  <a:cs typeface="Arial"/>
                  <a:sym typeface="Arial"/>
                </a:endParaRPr>
              </a:p>
            </p:txBody>
          </p:sp>
        </p:grpSp>
        <p:grpSp>
          <p:nvGrpSpPr>
            <p:cNvPr id="653" name="Google Shape;653;p72"/>
            <p:cNvGrpSpPr/>
            <p:nvPr/>
          </p:nvGrpSpPr>
          <p:grpSpPr>
            <a:xfrm>
              <a:off x="7711339" y="2928938"/>
              <a:ext cx="91440" cy="715224"/>
              <a:chOff x="418090" y="2930893"/>
              <a:chExt cx="91440" cy="715224"/>
            </a:xfrm>
          </p:grpSpPr>
          <p:sp>
            <p:nvSpPr>
              <p:cNvPr id="654" name="Google Shape;654;p72"/>
              <p:cNvSpPr/>
              <p:nvPr/>
            </p:nvSpPr>
            <p:spPr>
              <a:xfrm>
                <a:off x="418090" y="2930893"/>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55" name="Google Shape;655;p72"/>
              <p:cNvSpPr/>
              <p:nvPr/>
            </p:nvSpPr>
            <p:spPr>
              <a:xfrm>
                <a:off x="418090" y="314491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56" name="Google Shape;656;p72"/>
              <p:cNvSpPr/>
              <p:nvPr/>
            </p:nvSpPr>
            <p:spPr>
              <a:xfrm>
                <a:off x="418090" y="3358941"/>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57" name="Google Shape;657;p72"/>
              <p:cNvSpPr/>
              <p:nvPr/>
            </p:nvSpPr>
            <p:spPr>
              <a:xfrm>
                <a:off x="418090" y="355467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gr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1" name="Shape 661"/>
        <p:cNvGrpSpPr/>
        <p:nvPr/>
      </p:nvGrpSpPr>
      <p:grpSpPr>
        <a:xfrm>
          <a:off x="0" y="0"/>
          <a:ext cx="0" cy="0"/>
          <a:chOff x="0" y="0"/>
          <a:chExt cx="0" cy="0"/>
        </a:xfrm>
      </p:grpSpPr>
      <p:sp>
        <p:nvSpPr>
          <p:cNvPr id="662" name="Google Shape;662;p73"/>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US"/>
              <a:t>Product Availability - Intro</a:t>
            </a:r>
            <a:endParaRPr/>
          </a:p>
        </p:txBody>
      </p:sp>
      <p:sp>
        <p:nvSpPr>
          <p:cNvPr id="663" name="Google Shape;663;p73"/>
          <p:cNvSpPr txBox="1"/>
          <p:nvPr/>
        </p:nvSpPr>
        <p:spPr>
          <a:xfrm>
            <a:off x="424203" y="1186755"/>
            <a:ext cx="5880900" cy="3109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1" lang="en-US" sz="1600" u="none" cap="none" strike="noStrike">
                <a:solidFill>
                  <a:srgbClr val="000000"/>
                </a:solidFill>
                <a:latin typeface="Arial"/>
                <a:ea typeface="Arial"/>
                <a:cs typeface="Arial"/>
                <a:sym typeface="Arial"/>
              </a:rPr>
              <a:t>Key Benefits of the Product Availability App in Fluent Order Management</a:t>
            </a:r>
            <a:endParaRPr/>
          </a:p>
          <a:p>
            <a:pPr indent="-184150" lvl="0" marL="285750" marR="0" rtl="0" algn="l">
              <a:lnSpc>
                <a:spcPct val="100000"/>
              </a:lnSpc>
              <a:spcBef>
                <a:spcPts val="0"/>
              </a:spcBef>
              <a:spcAft>
                <a:spcPts val="0"/>
              </a:spcAft>
              <a:buClr>
                <a:srgbClr val="000000"/>
              </a:buClr>
              <a:buSzPts val="1600"/>
              <a:buFont typeface="Noto Sans Symbols"/>
              <a:buNone/>
            </a:pPr>
            <a:r>
              <a:t/>
            </a:r>
            <a:endParaRPr b="0" i="0" sz="1600" u="none" cap="none" strike="noStrike">
              <a:solidFill>
                <a:srgbClr val="000000"/>
              </a:solidFill>
              <a:latin typeface="Arial"/>
              <a:ea typeface="Arial"/>
              <a:cs typeface="Arial"/>
              <a:sym typeface="Arial"/>
            </a:endParaRPr>
          </a:p>
          <a:p>
            <a:pPr indent="-285750" lvl="0" marL="285750" marR="0" rtl="0" algn="l">
              <a:lnSpc>
                <a:spcPct val="100000"/>
              </a:lnSpc>
              <a:spcBef>
                <a:spcPts val="600"/>
              </a:spcBef>
              <a:spcAft>
                <a:spcPts val="0"/>
              </a:spcAft>
              <a:buClr>
                <a:srgbClr val="00B050"/>
              </a:buClr>
              <a:buSzPts val="1600"/>
              <a:buFont typeface="Noto Sans Symbols"/>
              <a:buChar char="✔"/>
            </a:pPr>
            <a:r>
              <a:rPr b="0" i="0" lang="en-US" sz="1600" u="none" cap="none" strike="noStrike">
                <a:solidFill>
                  <a:srgbClr val="000000"/>
                </a:solidFill>
                <a:latin typeface="Arial"/>
                <a:ea typeface="Arial"/>
                <a:cs typeface="Arial"/>
                <a:sym typeface="Arial"/>
              </a:rPr>
              <a:t>Maintain </a:t>
            </a:r>
            <a:r>
              <a:rPr b="0" i="0" lang="en-US" sz="1600" u="none" cap="none" strike="noStrike">
                <a:solidFill>
                  <a:srgbClr val="000000"/>
                </a:solidFill>
                <a:latin typeface="Arial"/>
                <a:ea typeface="Arial"/>
                <a:cs typeface="Arial"/>
                <a:sym typeface="Arial"/>
              </a:rPr>
              <a:t>one version of the truth for product availability across all selling channels</a:t>
            </a:r>
            <a:endParaRPr/>
          </a:p>
          <a:p>
            <a:pPr indent="-285750" lvl="0" marL="285750" marR="0" rtl="0" algn="l">
              <a:lnSpc>
                <a:spcPct val="100000"/>
              </a:lnSpc>
              <a:spcBef>
                <a:spcPts val="600"/>
              </a:spcBef>
              <a:spcAft>
                <a:spcPts val="0"/>
              </a:spcAft>
              <a:buClr>
                <a:srgbClr val="00B050"/>
              </a:buClr>
              <a:buSzPts val="1600"/>
              <a:buFont typeface="Noto Sans Symbols"/>
              <a:buChar char="✔"/>
            </a:pPr>
            <a:r>
              <a:rPr b="0" i="0" lang="en-US" sz="1600" u="none" cap="none" strike="noStrike">
                <a:solidFill>
                  <a:srgbClr val="000000"/>
                </a:solidFill>
                <a:latin typeface="Arial"/>
                <a:ea typeface="Arial"/>
                <a:cs typeface="Arial"/>
                <a:sym typeface="Arial"/>
              </a:rPr>
              <a:t>Centralize rules and controls to compute product availability, instead of managing it in every channel</a:t>
            </a:r>
            <a:endParaRPr/>
          </a:p>
          <a:p>
            <a:pPr indent="-285750" lvl="0" marL="285750" marR="0" rtl="0" algn="l">
              <a:lnSpc>
                <a:spcPct val="100000"/>
              </a:lnSpc>
              <a:spcBef>
                <a:spcPts val="600"/>
              </a:spcBef>
              <a:spcAft>
                <a:spcPts val="0"/>
              </a:spcAft>
              <a:buClr>
                <a:srgbClr val="00B050"/>
              </a:buClr>
              <a:buSzPts val="1600"/>
              <a:buFont typeface="Noto Sans Symbols"/>
              <a:buChar char="✔"/>
            </a:pPr>
            <a:r>
              <a:rPr b="0" i="0" lang="en-US" sz="1600" u="none" cap="none" strike="noStrike">
                <a:solidFill>
                  <a:srgbClr val="000000"/>
                </a:solidFill>
                <a:latin typeface="Arial"/>
                <a:ea typeface="Arial"/>
                <a:cs typeface="Arial"/>
                <a:sym typeface="Arial"/>
              </a:rPr>
              <a:t>Make the user experience ‘Before the Buy button’ consistent across selling channels</a:t>
            </a:r>
            <a:endParaRPr/>
          </a:p>
          <a:p>
            <a:pPr indent="-285750" lvl="0" marL="285750" marR="0" rtl="0" algn="l">
              <a:lnSpc>
                <a:spcPct val="100000"/>
              </a:lnSpc>
              <a:spcBef>
                <a:spcPts val="600"/>
              </a:spcBef>
              <a:spcAft>
                <a:spcPts val="0"/>
              </a:spcAft>
              <a:buClr>
                <a:srgbClr val="00B050"/>
              </a:buClr>
              <a:buSzPts val="1600"/>
              <a:buFont typeface="Noto Sans Symbols"/>
              <a:buChar char="✔"/>
            </a:pPr>
            <a:r>
              <a:rPr b="0" i="0" lang="en-US" sz="1600" u="none" cap="none" strike="noStrike">
                <a:solidFill>
                  <a:srgbClr val="000000"/>
                </a:solidFill>
                <a:latin typeface="Arial"/>
                <a:ea typeface="Arial"/>
                <a:cs typeface="Arial"/>
                <a:sym typeface="Arial"/>
              </a:rPr>
              <a:t>Keep it flexible to adjust eligible assortments, locations and buffers for availability as business needs evolve over time</a:t>
            </a:r>
            <a:endParaRPr/>
          </a:p>
        </p:txBody>
      </p:sp>
      <p:pic>
        <p:nvPicPr>
          <p:cNvPr id="664" name="Google Shape;664;p73"/>
          <p:cNvPicPr preferRelativeResize="0"/>
          <p:nvPr/>
        </p:nvPicPr>
        <p:blipFill rotWithShape="1">
          <a:blip r:embed="rId3">
            <a:alphaModFix/>
          </a:blip>
          <a:srcRect b="0" l="0" r="0" t="0"/>
          <a:stretch/>
        </p:blipFill>
        <p:spPr>
          <a:xfrm>
            <a:off x="6659207" y="1186755"/>
            <a:ext cx="2153897" cy="2992113"/>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8" name="Shape 668"/>
        <p:cNvGrpSpPr/>
        <p:nvPr/>
      </p:nvGrpSpPr>
      <p:grpSpPr>
        <a:xfrm>
          <a:off x="0" y="0"/>
          <a:ext cx="0" cy="0"/>
          <a:chOff x="0" y="0"/>
          <a:chExt cx="0" cy="0"/>
        </a:xfrm>
      </p:grpSpPr>
      <p:sp>
        <p:nvSpPr>
          <p:cNvPr id="669" name="Google Shape;669;p74"/>
          <p:cNvSpPr txBox="1"/>
          <p:nvPr>
            <p:ph idx="1"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p>
            <a:pPr indent="-228600" lvl="0" marL="457200" rtl="0" algn="l">
              <a:lnSpc>
                <a:spcPct val="100000"/>
              </a:lnSpc>
              <a:spcBef>
                <a:spcPts val="300"/>
              </a:spcBef>
              <a:spcAft>
                <a:spcPts val="0"/>
              </a:spcAft>
              <a:buSzPts val="1500"/>
              <a:buNone/>
            </a:pPr>
            <a:r>
              <a:rPr lang="en-US"/>
              <a:t>Some terms you’re likely to hear in the session today</a:t>
            </a:r>
            <a:endParaRPr/>
          </a:p>
        </p:txBody>
      </p:sp>
      <p:sp>
        <p:nvSpPr>
          <p:cNvPr id="670" name="Google Shape;670;p74"/>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US"/>
              <a:t>Product Availability - Concepts</a:t>
            </a:r>
            <a:endParaRPr/>
          </a:p>
        </p:txBody>
      </p:sp>
      <p:graphicFrame>
        <p:nvGraphicFramePr>
          <p:cNvPr id="671" name="Google Shape;671;p74"/>
          <p:cNvGraphicFramePr/>
          <p:nvPr/>
        </p:nvGraphicFramePr>
        <p:xfrm>
          <a:off x="489098" y="1163569"/>
          <a:ext cx="3000000" cy="3000000"/>
        </p:xfrm>
        <a:graphic>
          <a:graphicData uri="http://schemas.openxmlformats.org/drawingml/2006/table">
            <a:tbl>
              <a:tblPr bandRow="1" firstRow="1">
                <a:noFill/>
                <a:tableStyleId>{0642C917-B362-45C8-8461-4D10EBAD53D2}</a:tableStyleId>
              </a:tblPr>
              <a:tblGrid>
                <a:gridCol w="1660225"/>
                <a:gridCol w="6674175"/>
              </a:tblGrid>
              <a:tr h="370850">
                <a:tc>
                  <a:txBody>
                    <a:bodyPr/>
                    <a:lstStyle/>
                    <a:p>
                      <a:pPr indent="0" lvl="0" marL="0" marR="0" rtl="0" algn="l">
                        <a:lnSpc>
                          <a:spcPct val="100000"/>
                        </a:lnSpc>
                        <a:spcBef>
                          <a:spcPts val="0"/>
                        </a:spcBef>
                        <a:spcAft>
                          <a:spcPts val="0"/>
                        </a:spcAft>
                        <a:buNone/>
                      </a:pPr>
                      <a:r>
                        <a:rPr lang="en-US" sz="1200" u="none" cap="none" strike="noStrike"/>
                        <a:t>Fluent Term</a:t>
                      </a:r>
                      <a:endParaRPr/>
                    </a:p>
                  </a:txBody>
                  <a:tcPr marT="45725" marB="45725" marR="91450" marL="91450"/>
                </a:tc>
                <a:tc>
                  <a:txBody>
                    <a:bodyPr/>
                    <a:lstStyle/>
                    <a:p>
                      <a:pPr indent="0" lvl="0" marL="0" marR="0" rtl="0" algn="l">
                        <a:lnSpc>
                          <a:spcPct val="100000"/>
                        </a:lnSpc>
                        <a:spcBef>
                          <a:spcPts val="0"/>
                        </a:spcBef>
                        <a:spcAft>
                          <a:spcPts val="0"/>
                        </a:spcAft>
                        <a:buNone/>
                      </a:pPr>
                      <a:r>
                        <a:rPr lang="en-US" sz="1200" u="none" cap="none" strike="noStrike"/>
                        <a:t>Meaning</a:t>
                      </a:r>
                      <a:endParaRPr/>
                    </a:p>
                  </a:txBody>
                  <a:tcPr marT="45725" marB="45725" marR="91450" marL="91450"/>
                </a:tc>
              </a:tr>
              <a:tr h="370850">
                <a:tc>
                  <a:txBody>
                    <a:bodyPr/>
                    <a:lstStyle/>
                    <a:p>
                      <a:pPr indent="0" lvl="0" marL="0" marR="0" rtl="0" algn="l">
                        <a:lnSpc>
                          <a:spcPct val="100000"/>
                        </a:lnSpc>
                        <a:spcBef>
                          <a:spcPts val="0"/>
                        </a:spcBef>
                        <a:spcAft>
                          <a:spcPts val="0"/>
                        </a:spcAft>
                        <a:buNone/>
                      </a:pPr>
                      <a:r>
                        <a:rPr lang="en-US" sz="1200" u="none" cap="none" strike="noStrike"/>
                        <a:t>Virtual Catalog</a:t>
                      </a:r>
                      <a:endParaRPr/>
                    </a:p>
                  </a:txBody>
                  <a:tcPr marT="45725" marB="45725" marR="91450" marL="91450"/>
                </a:tc>
                <a:tc>
                  <a:txBody>
                    <a:bodyPr/>
                    <a:lstStyle/>
                    <a:p>
                      <a:pPr indent="0" lvl="0" marL="0" marR="0" rtl="0" algn="l">
                        <a:lnSpc>
                          <a:spcPct val="100000"/>
                        </a:lnSpc>
                        <a:spcBef>
                          <a:spcPts val="0"/>
                        </a:spcBef>
                        <a:spcAft>
                          <a:spcPts val="0"/>
                        </a:spcAft>
                        <a:buClr>
                          <a:srgbClr val="000000"/>
                        </a:buClr>
                        <a:buSzPts val="1200"/>
                        <a:buFont typeface="Arial"/>
                        <a:buNone/>
                      </a:pPr>
                      <a:r>
                        <a:rPr lang="en-US" sz="1200" u="none" cap="none" strike="noStrike"/>
                        <a:t>Represents a view of quantities available to sell for a selling channel. A virtual catalog is frequently a subset of the entire pool of inventory, thanks to control groups, networks and buffer rules that apply. It’s an intersection of eligible items, locations and inventory positions.</a:t>
                      </a:r>
                      <a:endParaRPr/>
                    </a:p>
                  </a:txBody>
                  <a:tcPr marT="45725" marB="45725" marR="91450" marL="91450"/>
                </a:tc>
              </a:tr>
              <a:tr h="370850">
                <a:tc>
                  <a:txBody>
                    <a:bodyPr/>
                    <a:lstStyle/>
                    <a:p>
                      <a:pPr indent="0" lvl="0" marL="0" marR="0" rtl="0" algn="l">
                        <a:lnSpc>
                          <a:spcPct val="100000"/>
                        </a:lnSpc>
                        <a:spcBef>
                          <a:spcPts val="0"/>
                        </a:spcBef>
                        <a:spcAft>
                          <a:spcPts val="0"/>
                        </a:spcAft>
                        <a:buNone/>
                      </a:pPr>
                      <a:r>
                        <a:rPr lang="en-US" sz="1200" u="none" cap="none" strike="noStrike"/>
                        <a:t>Network</a:t>
                      </a:r>
                      <a:endParaRPr/>
                    </a:p>
                  </a:txBody>
                  <a:tcPr marT="45725" marB="45725" marR="91450" marL="91450"/>
                </a:tc>
                <a:tc>
                  <a:txBody>
                    <a:bodyPr/>
                    <a:lstStyle/>
                    <a:p>
                      <a:pPr indent="0" lvl="0" marL="0" marR="0" rtl="0" algn="l">
                        <a:lnSpc>
                          <a:spcPct val="100000"/>
                        </a:lnSpc>
                        <a:spcBef>
                          <a:spcPts val="0"/>
                        </a:spcBef>
                        <a:spcAft>
                          <a:spcPts val="0"/>
                        </a:spcAft>
                        <a:buClr>
                          <a:srgbClr val="000000"/>
                        </a:buClr>
                        <a:buSzPts val="1200"/>
                        <a:buFont typeface="Arial"/>
                        <a:buNone/>
                      </a:pPr>
                      <a:r>
                        <a:rPr lang="en-US" sz="1200" u="none" cap="none" strike="noStrike"/>
                        <a:t>A group of Locations used for Fulfillment optimization purposes. One or more networks are also associated with a Virtual Catalog. </a:t>
                      </a:r>
                      <a:endParaRPr/>
                    </a:p>
                  </a:txBody>
                  <a:tcPr marT="45725" marB="45725" marR="91450" marL="91450"/>
                </a:tc>
              </a:tr>
              <a:tr h="370850">
                <a:tc>
                  <a:txBody>
                    <a:bodyPr/>
                    <a:lstStyle/>
                    <a:p>
                      <a:pPr indent="0" lvl="0" marL="0" marR="0" rtl="0" algn="l">
                        <a:lnSpc>
                          <a:spcPct val="100000"/>
                        </a:lnSpc>
                        <a:spcBef>
                          <a:spcPts val="0"/>
                        </a:spcBef>
                        <a:spcAft>
                          <a:spcPts val="0"/>
                        </a:spcAft>
                        <a:buNone/>
                      </a:pPr>
                      <a:r>
                        <a:rPr lang="en-US" sz="1200" u="none" cap="none" strike="noStrike"/>
                        <a:t>Virtual Position</a:t>
                      </a:r>
                      <a:endParaRPr/>
                    </a:p>
                  </a:txBody>
                  <a:tcPr marT="45725" marB="45725" marR="91450" marL="91450"/>
                </a:tc>
                <a:tc>
                  <a:txBody>
                    <a:bodyPr/>
                    <a:lstStyle/>
                    <a:p>
                      <a:pPr indent="0" lvl="0" marL="0" marR="0" rtl="0" algn="l">
                        <a:lnSpc>
                          <a:spcPct val="100000"/>
                        </a:lnSpc>
                        <a:spcBef>
                          <a:spcPts val="0"/>
                        </a:spcBef>
                        <a:spcAft>
                          <a:spcPts val="0"/>
                        </a:spcAft>
                        <a:buClr>
                          <a:srgbClr val="000000"/>
                        </a:buClr>
                        <a:buSzPts val="1200"/>
                        <a:buFont typeface="Arial"/>
                        <a:buNone/>
                      </a:pPr>
                      <a:r>
                        <a:rPr lang="en-US" sz="1200" u="none" cap="none" strike="noStrike"/>
                        <a:t>A virtual position is an item quantity in a virtual catalog. A virtual position can be at location level, or an aggregated quantity by item. </a:t>
                      </a:r>
                      <a:endParaRPr/>
                    </a:p>
                  </a:txBody>
                  <a:tcPr marT="45725" marB="45725" marR="91450" marL="91450"/>
                </a:tc>
              </a:tr>
              <a:tr h="370850">
                <a:tc>
                  <a:txBody>
                    <a:bodyPr/>
                    <a:lstStyle/>
                    <a:p>
                      <a:pPr indent="0" lvl="0" marL="0" marR="0" rtl="0" algn="l">
                        <a:lnSpc>
                          <a:spcPct val="100000"/>
                        </a:lnSpc>
                        <a:spcBef>
                          <a:spcPts val="0"/>
                        </a:spcBef>
                        <a:spcAft>
                          <a:spcPts val="0"/>
                        </a:spcAft>
                        <a:buNone/>
                      </a:pPr>
                      <a:r>
                        <a:rPr lang="en-US" sz="1200" u="none" cap="none" strike="noStrike"/>
                        <a:t>Control Group</a:t>
                      </a:r>
                      <a:endParaRPr/>
                    </a:p>
                  </a:txBody>
                  <a:tcPr marT="45725" marB="45725" marR="91450" marL="91450"/>
                </a:tc>
                <a:tc>
                  <a:txBody>
                    <a:bodyPr/>
                    <a:lstStyle/>
                    <a:p>
                      <a:pPr indent="0" lvl="0" marL="0" marR="0" rtl="0" algn="l">
                        <a:lnSpc>
                          <a:spcPct val="100000"/>
                        </a:lnSpc>
                        <a:spcBef>
                          <a:spcPts val="0"/>
                        </a:spcBef>
                        <a:spcAft>
                          <a:spcPts val="0"/>
                        </a:spcAft>
                        <a:buClr>
                          <a:srgbClr val="000000"/>
                        </a:buClr>
                        <a:buSzPts val="1200"/>
                        <a:buFont typeface="Arial"/>
                        <a:buNone/>
                      </a:pPr>
                      <a:r>
                        <a:rPr lang="en-US" sz="1200" u="none" cap="none" strike="noStrike"/>
                        <a:t>Configuration entity containing the rules and exceptions </a:t>
                      </a:r>
                      <a:r>
                        <a:rPr b="0" i="0" lang="en-US" sz="1200" u="none" cap="none" strike="noStrike">
                          <a:solidFill>
                            <a:schemeClr val="dk1"/>
                          </a:solidFill>
                          <a:latin typeface="Arial"/>
                          <a:ea typeface="Arial"/>
                          <a:cs typeface="Arial"/>
                          <a:sym typeface="Arial"/>
                        </a:rPr>
                        <a:t>to determine what inventory is available to sell in a Virtual Catalog. A Control is a particular buffer or exclusion with a defined priority.</a:t>
                      </a:r>
                      <a:endParaRPr b="0" i="0" sz="1200" u="none" cap="none" strike="noStrike">
                        <a:solidFill>
                          <a:schemeClr val="dk1"/>
                        </a:solidFill>
                        <a:latin typeface="Arial"/>
                        <a:ea typeface="Arial"/>
                        <a:cs typeface="Arial"/>
                        <a:sym typeface="Arial"/>
                      </a:endParaRPr>
                    </a:p>
                  </a:txBody>
                  <a:tcPr marT="45725" marB="45725" marR="91450" marL="91450"/>
                </a:tc>
              </a:tr>
              <a:tr h="370850">
                <a:tc>
                  <a:txBody>
                    <a:bodyPr/>
                    <a:lstStyle/>
                    <a:p>
                      <a:pPr indent="0" lvl="0" marL="0" marR="0" rtl="0" algn="l">
                        <a:lnSpc>
                          <a:spcPct val="100000"/>
                        </a:lnSpc>
                        <a:spcBef>
                          <a:spcPts val="0"/>
                        </a:spcBef>
                        <a:spcAft>
                          <a:spcPts val="0"/>
                        </a:spcAft>
                        <a:buNone/>
                      </a:pPr>
                      <a:r>
                        <a:rPr lang="en-US" sz="1200" u="none" cap="none" strike="noStrike"/>
                        <a:t>ATS</a:t>
                      </a:r>
                      <a:endParaRPr/>
                    </a:p>
                  </a:txBody>
                  <a:tcPr marT="45725" marB="45725" marR="91450" marL="91450"/>
                </a:tc>
                <a:tc>
                  <a:txBody>
                    <a:bodyPr/>
                    <a:lstStyle/>
                    <a:p>
                      <a:pPr indent="0" lvl="0" marL="0" marR="0" rtl="0" algn="l">
                        <a:lnSpc>
                          <a:spcPct val="100000"/>
                        </a:lnSpc>
                        <a:spcBef>
                          <a:spcPts val="0"/>
                        </a:spcBef>
                        <a:spcAft>
                          <a:spcPts val="0"/>
                        </a:spcAft>
                        <a:buNone/>
                      </a:pPr>
                      <a:r>
                        <a:rPr lang="en-US" sz="1200" u="none" cap="none" strike="noStrike"/>
                        <a:t>Available To Sell. This is the quantity exposed by a Fluent Virtual Catalog</a:t>
                      </a:r>
                      <a:endParaRPr/>
                    </a:p>
                  </a:txBody>
                  <a:tcPr marT="45725" marB="45725" marR="91450" marL="91450"/>
                </a:tc>
              </a:tr>
              <a:tr h="370850">
                <a:tc>
                  <a:txBody>
                    <a:bodyPr/>
                    <a:lstStyle/>
                    <a:p>
                      <a:pPr indent="0" lvl="0" marL="0" marR="0" rtl="0" algn="l">
                        <a:lnSpc>
                          <a:spcPct val="100000"/>
                        </a:lnSpc>
                        <a:spcBef>
                          <a:spcPts val="0"/>
                        </a:spcBef>
                        <a:spcAft>
                          <a:spcPts val="0"/>
                        </a:spcAft>
                        <a:buNone/>
                      </a:pPr>
                      <a:r>
                        <a:rPr lang="en-US" sz="1200" u="none" cap="none" strike="noStrike"/>
                        <a:t>ATP</a:t>
                      </a:r>
                      <a:endParaRPr/>
                    </a:p>
                  </a:txBody>
                  <a:tcPr marT="45725" marB="45725" marR="91450" marL="91450"/>
                </a:tc>
                <a:tc>
                  <a:txBody>
                    <a:bodyPr/>
                    <a:lstStyle/>
                    <a:p>
                      <a:pPr indent="0" lvl="0" marL="0" marR="0" rtl="0" algn="l">
                        <a:lnSpc>
                          <a:spcPct val="100000"/>
                        </a:lnSpc>
                        <a:spcBef>
                          <a:spcPts val="0"/>
                        </a:spcBef>
                        <a:spcAft>
                          <a:spcPts val="0"/>
                        </a:spcAft>
                        <a:buClr>
                          <a:srgbClr val="000000"/>
                        </a:buClr>
                        <a:buSzPts val="1200"/>
                        <a:buFont typeface="Arial"/>
                        <a:buNone/>
                      </a:pPr>
                      <a:r>
                        <a:rPr lang="en-US" sz="1200" u="none" cap="none" strike="noStrike"/>
                        <a:t>Available To Promise. Usually denotes a service that exposes available quantities and associated delivery timelines to selling platforms. In Fluent, the “Fulfillment Options” API conveys availability and ETA information to selling channels.</a:t>
                      </a:r>
                      <a:endParaRPr/>
                    </a:p>
                  </a:txBody>
                  <a:tcPr marT="45725" marB="45725" marR="91450" marL="91450"/>
                </a:tc>
              </a:tr>
              <a:tr h="370850">
                <a:tc>
                  <a:txBody>
                    <a:bodyPr/>
                    <a:lstStyle/>
                    <a:p>
                      <a:pPr indent="0" lvl="0" marL="0" marR="0" rtl="0" algn="l">
                        <a:lnSpc>
                          <a:spcPct val="100000"/>
                        </a:lnSpc>
                        <a:spcBef>
                          <a:spcPts val="0"/>
                        </a:spcBef>
                        <a:spcAft>
                          <a:spcPts val="0"/>
                        </a:spcAft>
                        <a:buNone/>
                      </a:pPr>
                      <a:r>
                        <a:rPr lang="en-US" sz="1200" u="none" cap="none" strike="noStrike"/>
                        <a:t>Fulfillment Options</a:t>
                      </a:r>
                      <a:endParaRPr/>
                    </a:p>
                  </a:txBody>
                  <a:tcPr marT="45725" marB="45725" marR="91450" marL="91450"/>
                </a:tc>
                <a:tc>
                  <a:txBody>
                    <a:bodyPr/>
                    <a:lstStyle/>
                    <a:p>
                      <a:pPr indent="0" lvl="0" marL="0" marR="0" rtl="0" algn="l">
                        <a:lnSpc>
                          <a:spcPct val="100000"/>
                        </a:lnSpc>
                        <a:spcBef>
                          <a:spcPts val="0"/>
                        </a:spcBef>
                        <a:spcAft>
                          <a:spcPts val="0"/>
                        </a:spcAft>
                        <a:buClr>
                          <a:srgbClr val="000000"/>
                        </a:buClr>
                        <a:buSzPts val="1200"/>
                        <a:buFont typeface="Arial"/>
                        <a:buNone/>
                      </a:pPr>
                      <a:r>
                        <a:rPr lang="en-US" sz="1200" u="none" cap="none" strike="noStrike"/>
                        <a:t>Record of the delivery or pickup options provided to a selling channel in response to the “Get Fulfillment Options” API. The details of the options provided are saved as “Fulfillment Plans”.</a:t>
                      </a:r>
                      <a:endParaRPr/>
                    </a:p>
                  </a:txBody>
                  <a:tcPr marT="45725" marB="45725" marR="91450" marL="91450"/>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5" name="Shape 675"/>
        <p:cNvGrpSpPr/>
        <p:nvPr/>
      </p:nvGrpSpPr>
      <p:grpSpPr>
        <a:xfrm>
          <a:off x="0" y="0"/>
          <a:ext cx="0" cy="0"/>
          <a:chOff x="0" y="0"/>
          <a:chExt cx="0" cy="0"/>
        </a:xfrm>
      </p:grpSpPr>
      <p:sp>
        <p:nvSpPr>
          <p:cNvPr id="676" name="Google Shape;676;p75"/>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US"/>
              <a:t>Product Availability / ATS – Functional Customer Journeys</a:t>
            </a:r>
            <a:endParaRPr/>
          </a:p>
        </p:txBody>
      </p:sp>
      <p:pic>
        <p:nvPicPr>
          <p:cNvPr id="677" name="Google Shape;677;p75"/>
          <p:cNvPicPr preferRelativeResize="0"/>
          <p:nvPr/>
        </p:nvPicPr>
        <p:blipFill rotWithShape="1">
          <a:blip r:embed="rId3">
            <a:alphaModFix/>
          </a:blip>
          <a:srcRect b="0" l="0" r="0" t="0"/>
          <a:stretch/>
        </p:blipFill>
        <p:spPr>
          <a:xfrm>
            <a:off x="6659207" y="1186755"/>
            <a:ext cx="2153897" cy="2992113"/>
          </a:xfrm>
          <a:prstGeom prst="rect">
            <a:avLst/>
          </a:prstGeom>
          <a:noFill/>
          <a:ln>
            <a:noFill/>
          </a:ln>
        </p:spPr>
      </p:pic>
      <p:sp>
        <p:nvSpPr>
          <p:cNvPr id="678" name="Google Shape;678;p75"/>
          <p:cNvSpPr txBox="1"/>
          <p:nvPr/>
        </p:nvSpPr>
        <p:spPr>
          <a:xfrm>
            <a:off x="477077" y="1058867"/>
            <a:ext cx="5874000" cy="2390100"/>
          </a:xfrm>
          <a:prstGeom prst="rect">
            <a:avLst/>
          </a:prstGeom>
          <a:noFill/>
          <a:ln>
            <a:noFill/>
          </a:ln>
        </p:spPr>
        <p:txBody>
          <a:bodyPr anchorCtr="0" anchor="t" bIns="45700" lIns="91425" spcFirstLastPara="1" rIns="91425" wrap="square" tIns="45700">
            <a:spAutoFit/>
          </a:bodyPr>
          <a:lstStyle/>
          <a:p>
            <a:pPr indent="0" lvl="0" marL="49213" marR="0" rtl="0" algn="l">
              <a:lnSpc>
                <a:spcPct val="100000"/>
              </a:lnSpc>
              <a:spcBef>
                <a:spcPts val="0"/>
              </a:spcBef>
              <a:spcAft>
                <a:spcPts val="0"/>
              </a:spcAft>
              <a:buNone/>
            </a:pPr>
            <a:r>
              <a:rPr b="1" i="0" lang="en-US" sz="1733" u="none" cap="none" strike="noStrike">
                <a:solidFill>
                  <a:schemeClr val="dk1"/>
                </a:solidFill>
                <a:latin typeface="Lato"/>
                <a:ea typeface="Lato"/>
                <a:cs typeface="Lato"/>
                <a:sym typeface="Lato"/>
              </a:rPr>
              <a:t>Functional Customer Journeys</a:t>
            </a:r>
            <a:endParaRPr/>
          </a:p>
          <a:p>
            <a:pPr indent="0" lvl="0" marL="49213" marR="0" rtl="0" algn="l">
              <a:lnSpc>
                <a:spcPct val="100000"/>
              </a:lnSpc>
              <a:spcBef>
                <a:spcPts val="0"/>
              </a:spcBef>
              <a:spcAft>
                <a:spcPts val="0"/>
              </a:spcAft>
              <a:buNone/>
            </a:pPr>
            <a:r>
              <a:t/>
            </a:r>
            <a:endParaRPr b="1" i="0" sz="1733" u="none" cap="none" strike="noStrike">
              <a:solidFill>
                <a:schemeClr val="dk1"/>
              </a:solidFill>
              <a:latin typeface="Lato"/>
              <a:ea typeface="Lato"/>
              <a:cs typeface="Lato"/>
              <a:sym typeface="Lato"/>
            </a:endParaRPr>
          </a:p>
          <a:p>
            <a:pPr indent="-285750" lvl="0" marL="334963" marR="0" rtl="0" algn="l">
              <a:lnSpc>
                <a:spcPct val="100000"/>
              </a:lnSpc>
              <a:spcBef>
                <a:spcPts val="0"/>
              </a:spcBef>
              <a:spcAft>
                <a:spcPts val="0"/>
              </a:spcAft>
              <a:buClr>
                <a:srgbClr val="000000"/>
              </a:buClr>
              <a:buSzPts val="1733"/>
              <a:buFont typeface="Arial"/>
              <a:buChar char="•"/>
            </a:pPr>
            <a:r>
              <a:rPr b="0" i="0" lang="en-US" sz="1733" u="none" cap="none" strike="noStrike">
                <a:solidFill>
                  <a:schemeClr val="dk1"/>
                </a:solidFill>
                <a:latin typeface="Lato"/>
                <a:ea typeface="Lato"/>
                <a:cs typeface="Lato"/>
                <a:sym typeface="Lato"/>
              </a:rPr>
              <a:t>PLP, PDP, Cart, Checkout</a:t>
            </a:r>
            <a:endParaRPr b="0" i="0" sz="1300" u="none" cap="none" strike="noStrike">
              <a:solidFill>
                <a:schemeClr val="dk1"/>
              </a:solidFill>
              <a:latin typeface="Arial"/>
              <a:ea typeface="Arial"/>
              <a:cs typeface="Arial"/>
              <a:sym typeface="Arial"/>
            </a:endParaRPr>
          </a:p>
          <a:p>
            <a:pPr indent="-285750" lvl="0" marL="334962" marR="0" rtl="0" algn="l">
              <a:lnSpc>
                <a:spcPct val="100000"/>
              </a:lnSpc>
              <a:spcBef>
                <a:spcPts val="0"/>
              </a:spcBef>
              <a:spcAft>
                <a:spcPts val="0"/>
              </a:spcAft>
              <a:buClr>
                <a:srgbClr val="000000"/>
              </a:buClr>
              <a:buSzPts val="1733"/>
              <a:buFont typeface="Arial"/>
              <a:buChar char="•"/>
            </a:pPr>
            <a:r>
              <a:rPr b="0" i="0" lang="en-US" sz="1733" u="none" cap="none" strike="noStrike">
                <a:solidFill>
                  <a:schemeClr val="dk1"/>
                </a:solidFill>
                <a:latin typeface="Lato"/>
                <a:ea typeface="Lato"/>
                <a:cs typeface="Lato"/>
                <a:sym typeface="Lato"/>
              </a:rPr>
              <a:t>Use Cases:</a:t>
            </a:r>
            <a:endParaRPr/>
          </a:p>
          <a:p>
            <a:pPr indent="0" lvl="3" marL="49212" marR="0" rtl="0" algn="l">
              <a:lnSpc>
                <a:spcPct val="100000"/>
              </a:lnSpc>
              <a:spcBef>
                <a:spcPts val="0"/>
              </a:spcBef>
              <a:spcAft>
                <a:spcPts val="0"/>
              </a:spcAft>
              <a:buNone/>
            </a:pPr>
            <a:r>
              <a:rPr b="0" i="0" lang="en-US" sz="1600" u="none" cap="none" strike="noStrike">
                <a:solidFill>
                  <a:schemeClr val="dk1"/>
                </a:solidFill>
                <a:latin typeface="Lato"/>
                <a:ea typeface="Lato"/>
                <a:cs typeface="Lato"/>
                <a:sym typeface="Lato"/>
              </a:rPr>
              <a:t>	-</a:t>
            </a:r>
            <a:r>
              <a:rPr b="0" i="0" lang="en-US" sz="1600" u="none" cap="none" strike="noStrike">
                <a:solidFill>
                  <a:schemeClr val="dk1"/>
                </a:solidFill>
                <a:latin typeface="Lato"/>
                <a:ea typeface="Lato"/>
                <a:cs typeface="Lato"/>
                <a:sym typeface="Lato"/>
              </a:rPr>
              <a:t> Product Availability – in stock/out of stock</a:t>
            </a:r>
            <a:endParaRPr/>
          </a:p>
          <a:p>
            <a:pPr indent="0" lvl="8" marL="0" marR="0" rtl="0" algn="l">
              <a:lnSpc>
                <a:spcPct val="100000"/>
              </a:lnSpc>
              <a:spcBef>
                <a:spcPts val="0"/>
              </a:spcBef>
              <a:spcAft>
                <a:spcPts val="0"/>
              </a:spcAft>
              <a:buNone/>
            </a:pPr>
            <a:r>
              <a:rPr b="0" i="0" lang="en-US" sz="1600" u="none" cap="none" strike="noStrike">
                <a:solidFill>
                  <a:schemeClr val="dk1"/>
                </a:solidFill>
                <a:latin typeface="Lato"/>
                <a:ea typeface="Lato"/>
                <a:cs typeface="Lato"/>
                <a:sym typeface="Lato"/>
              </a:rPr>
              <a:t>	- Select C&amp;C Location (based on inventory)</a:t>
            </a:r>
            <a:endParaRPr/>
          </a:p>
          <a:p>
            <a:pPr indent="0" lvl="8" marL="0" marR="0" rtl="0" algn="l">
              <a:lnSpc>
                <a:spcPct val="100000"/>
              </a:lnSpc>
              <a:spcBef>
                <a:spcPts val="0"/>
              </a:spcBef>
              <a:spcAft>
                <a:spcPts val="0"/>
              </a:spcAft>
              <a:buNone/>
            </a:pPr>
            <a:r>
              <a:rPr b="0" i="0" lang="en-US" sz="1600" u="none" cap="none" strike="noStrike">
                <a:solidFill>
                  <a:schemeClr val="dk1"/>
                </a:solidFill>
                <a:latin typeface="Lato"/>
                <a:ea typeface="Lato"/>
                <a:cs typeface="Lato"/>
                <a:sym typeface="Lato"/>
              </a:rPr>
              <a:t>	- Show Fulfilment ETAs</a:t>
            </a:r>
            <a:endParaRPr/>
          </a:p>
          <a:p>
            <a:pPr indent="0" lvl="2" marL="0" marR="0" rtl="0" algn="l">
              <a:lnSpc>
                <a:spcPct val="100000"/>
              </a:lnSpc>
              <a:spcBef>
                <a:spcPts val="0"/>
              </a:spcBef>
              <a:spcAft>
                <a:spcPts val="0"/>
              </a:spcAft>
              <a:buNone/>
            </a:pPr>
            <a:r>
              <a:rPr b="0" i="0" lang="en-US" sz="1600" u="none" cap="none" strike="noStrike">
                <a:solidFill>
                  <a:schemeClr val="dk1"/>
                </a:solidFill>
                <a:latin typeface="Lato"/>
                <a:ea typeface="Lato"/>
                <a:cs typeface="Lato"/>
                <a:sym typeface="Lato"/>
              </a:rPr>
              <a:t>	      - Format (e.g. business days, date)</a:t>
            </a:r>
            <a:endParaRPr/>
          </a:p>
          <a:p>
            <a:pPr indent="0" lvl="2" marL="0" marR="0" rtl="0" algn="l">
              <a:lnSpc>
                <a:spcPct val="100000"/>
              </a:lnSpc>
              <a:spcBef>
                <a:spcPts val="0"/>
              </a:spcBef>
              <a:spcAft>
                <a:spcPts val="0"/>
              </a:spcAft>
              <a:buNone/>
            </a:pPr>
            <a:r>
              <a:rPr b="0" i="0" lang="en-US" sz="1600" u="none" cap="none" strike="noStrike">
                <a:solidFill>
                  <a:schemeClr val="dk1"/>
                </a:solidFill>
                <a:latin typeface="Lato"/>
                <a:ea typeface="Lato"/>
                <a:cs typeface="Lato"/>
                <a:sym typeface="Lato"/>
              </a:rPr>
              <a:t>	      - Calculation (cut-offs, weekends, holidays)</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Custom 18">
      <a:dk1>
        <a:srgbClr val="000000"/>
      </a:dk1>
      <a:lt1>
        <a:srgbClr val="FFFFFF"/>
      </a:lt1>
      <a:dk2>
        <a:srgbClr val="552AA8"/>
      </a:dk2>
      <a:lt2>
        <a:srgbClr val="F5F8F9"/>
      </a:lt2>
      <a:accent1>
        <a:srgbClr val="0A343F"/>
      </a:accent1>
      <a:accent2>
        <a:srgbClr val="00DBFF"/>
      </a:accent2>
      <a:accent3>
        <a:srgbClr val="006D36"/>
      </a:accent3>
      <a:accent4>
        <a:srgbClr val="FFE133"/>
      </a:accent4>
      <a:accent5>
        <a:srgbClr val="AB8DFF"/>
      </a:accent5>
      <a:accent6>
        <a:srgbClr val="8F0CF3"/>
      </a:accent6>
      <a:hlink>
        <a:srgbClr val="00C2EF"/>
      </a:hlink>
      <a:folHlink>
        <a:srgbClr val="00598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fluent-snk">
  <a:themeElements>
    <a:clrScheme name="Fluent">
      <a:dk1>
        <a:srgbClr val="000000"/>
      </a:dk1>
      <a:lt1>
        <a:srgbClr val="FFFFFF"/>
      </a:lt1>
      <a:dk2>
        <a:srgbClr val="552AA8"/>
      </a:dk2>
      <a:lt2>
        <a:srgbClr val="F5F8F9"/>
      </a:lt2>
      <a:accent1>
        <a:srgbClr val="0096D7"/>
      </a:accent1>
      <a:accent2>
        <a:srgbClr val="00DBFF"/>
      </a:accent2>
      <a:accent3>
        <a:srgbClr val="006D36"/>
      </a:accent3>
      <a:accent4>
        <a:srgbClr val="FFE133"/>
      </a:accent4>
      <a:accent5>
        <a:srgbClr val="AB8DFF"/>
      </a:accent5>
      <a:accent6>
        <a:srgbClr val="8F0CF3"/>
      </a:accent6>
      <a:hlink>
        <a:srgbClr val="00C2EF"/>
      </a:hlink>
      <a:folHlink>
        <a:srgbClr val="00598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